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saveSubsetFonts="1" autoCompressPictures="0">
  <p:sldMasterIdLst>
    <p:sldMasterId id="2147483692" r:id="rId1"/>
  </p:sldMasterIdLst>
  <p:notesMasterIdLst>
    <p:notesMasterId r:id="rId50"/>
  </p:notesMasterIdLst>
  <p:sldIdLst>
    <p:sldId id="256"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1744" r:id="rId46"/>
    <p:sldId id="1745" r:id="rId47"/>
    <p:sldId id="1750" r:id="rId48"/>
    <p:sldId id="306" r:id="rId49"/>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E9C6645F-8F30-4D54-8802-C40E00F00A7D}">
  <a:tblStyle styleId="{E9C6645F-8F30-4D54-8802-C40E00F00A7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985" autoAdjust="0"/>
    <p:restoredTop sz="93295" autoAdjust="0"/>
  </p:normalViewPr>
  <p:slideViewPr>
    <p:cSldViewPr snapToGrid="0">
      <p:cViewPr varScale="1">
        <p:scale>
          <a:sx n="87" d="100"/>
          <a:sy n="87" d="100"/>
        </p:scale>
        <p:origin x="768" y="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notesMaster" Target="notesMasters/notesMaster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theme" Target="theme/theme1.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8" Type="http://schemas.openxmlformats.org/officeDocument/2006/relationships/slide" Target="slides/slide7.xml"/><Relationship Id="rId51"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3"/>
        <p:cNvGrpSpPr/>
        <p:nvPr/>
      </p:nvGrpSpPr>
      <p:grpSpPr>
        <a:xfrm>
          <a:off x="0" y="0"/>
          <a:ext cx="0" cy="0"/>
          <a:chOff x="0" y="0"/>
          <a:chExt cx="0" cy="0"/>
        </a:xfrm>
      </p:grpSpPr>
      <p:sp>
        <p:nvSpPr>
          <p:cNvPr id="1134" name="Google Shape;1134;gfd3fbcb31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5" name="Google Shape;1135;gfd3fbcb31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2"/>
        <p:cNvGrpSpPr/>
        <p:nvPr/>
      </p:nvGrpSpPr>
      <p:grpSpPr>
        <a:xfrm>
          <a:off x="0" y="0"/>
          <a:ext cx="0" cy="0"/>
          <a:chOff x="0" y="0"/>
          <a:chExt cx="0" cy="0"/>
        </a:xfrm>
      </p:grpSpPr>
      <p:sp>
        <p:nvSpPr>
          <p:cNvPr id="1723" name="Google Shape;1723;g1005b51308b_0_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4" name="Google Shape;1724;g1005b51308b_0_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8"/>
        <p:cNvGrpSpPr/>
        <p:nvPr/>
      </p:nvGrpSpPr>
      <p:grpSpPr>
        <a:xfrm>
          <a:off x="0" y="0"/>
          <a:ext cx="0" cy="0"/>
          <a:chOff x="0" y="0"/>
          <a:chExt cx="0" cy="0"/>
        </a:xfrm>
      </p:grpSpPr>
      <p:sp>
        <p:nvSpPr>
          <p:cNvPr id="1739" name="Google Shape;1739;g1005b51308b_0_59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0" name="Google Shape;1740;g1005b51308b_0_59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5"/>
        <p:cNvGrpSpPr/>
        <p:nvPr/>
      </p:nvGrpSpPr>
      <p:grpSpPr>
        <a:xfrm>
          <a:off x="0" y="0"/>
          <a:ext cx="0" cy="0"/>
          <a:chOff x="0" y="0"/>
          <a:chExt cx="0" cy="0"/>
        </a:xfrm>
      </p:grpSpPr>
      <p:sp>
        <p:nvSpPr>
          <p:cNvPr id="1816" name="Google Shape;1816;g1005b51308b_0_7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7" name="Google Shape;1817;g1005b51308b_0_7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5"/>
        <p:cNvGrpSpPr/>
        <p:nvPr/>
      </p:nvGrpSpPr>
      <p:grpSpPr>
        <a:xfrm>
          <a:off x="0" y="0"/>
          <a:ext cx="0" cy="0"/>
          <a:chOff x="0" y="0"/>
          <a:chExt cx="0" cy="0"/>
        </a:xfrm>
      </p:grpSpPr>
      <p:sp>
        <p:nvSpPr>
          <p:cNvPr id="1836" name="Google Shape;1836;g1005b51308b_0_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7" name="Google Shape;1837;g1005b51308b_0_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3"/>
        <p:cNvGrpSpPr/>
        <p:nvPr/>
      </p:nvGrpSpPr>
      <p:grpSpPr>
        <a:xfrm>
          <a:off x="0" y="0"/>
          <a:ext cx="0" cy="0"/>
          <a:chOff x="0" y="0"/>
          <a:chExt cx="0" cy="0"/>
        </a:xfrm>
      </p:grpSpPr>
      <p:sp>
        <p:nvSpPr>
          <p:cNvPr id="1854" name="Google Shape;1854;g1005b51308b_0_8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5" name="Google Shape;1855;g1005b51308b_0_8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5"/>
        <p:cNvGrpSpPr/>
        <p:nvPr/>
      </p:nvGrpSpPr>
      <p:grpSpPr>
        <a:xfrm>
          <a:off x="0" y="0"/>
          <a:ext cx="0" cy="0"/>
          <a:chOff x="0" y="0"/>
          <a:chExt cx="0" cy="0"/>
        </a:xfrm>
      </p:grpSpPr>
      <p:sp>
        <p:nvSpPr>
          <p:cNvPr id="1906" name="Google Shape;1906;g1005b51308b_0_3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7" name="Google Shape;1907;g1005b51308b_0_3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2"/>
        <p:cNvGrpSpPr/>
        <p:nvPr/>
      </p:nvGrpSpPr>
      <p:grpSpPr>
        <a:xfrm>
          <a:off x="0" y="0"/>
          <a:ext cx="0" cy="0"/>
          <a:chOff x="0" y="0"/>
          <a:chExt cx="0" cy="0"/>
        </a:xfrm>
      </p:grpSpPr>
      <p:sp>
        <p:nvSpPr>
          <p:cNvPr id="1913" name="Google Shape;1913;g1005b51308b_0_8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4" name="Google Shape;1914;g1005b51308b_0_8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6"/>
        <p:cNvGrpSpPr/>
        <p:nvPr/>
      </p:nvGrpSpPr>
      <p:grpSpPr>
        <a:xfrm>
          <a:off x="0" y="0"/>
          <a:ext cx="0" cy="0"/>
          <a:chOff x="0" y="0"/>
          <a:chExt cx="0" cy="0"/>
        </a:xfrm>
      </p:grpSpPr>
      <p:sp>
        <p:nvSpPr>
          <p:cNvPr id="1997" name="Google Shape;1997;g1005b51308b_0_5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8" name="Google Shape;1998;g1005b51308b_0_5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3"/>
        <p:cNvGrpSpPr/>
        <p:nvPr/>
      </p:nvGrpSpPr>
      <p:grpSpPr>
        <a:xfrm>
          <a:off x="0" y="0"/>
          <a:ext cx="0" cy="0"/>
          <a:chOff x="0" y="0"/>
          <a:chExt cx="0" cy="0"/>
        </a:xfrm>
      </p:grpSpPr>
      <p:sp>
        <p:nvSpPr>
          <p:cNvPr id="2014" name="Google Shape;2014;g1005b51308b_0_10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5" name="Google Shape;2015;g1005b51308b_0_10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2"/>
        <p:cNvGrpSpPr/>
        <p:nvPr/>
      </p:nvGrpSpPr>
      <p:grpSpPr>
        <a:xfrm>
          <a:off x="0" y="0"/>
          <a:ext cx="0" cy="0"/>
          <a:chOff x="0" y="0"/>
          <a:chExt cx="0" cy="0"/>
        </a:xfrm>
      </p:grpSpPr>
      <p:sp>
        <p:nvSpPr>
          <p:cNvPr id="2193" name="Google Shape;2193;g1005b51308b_0_3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94" name="Google Shape;2194;g1005b51308b_0_3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3"/>
        <p:cNvGrpSpPr/>
        <p:nvPr/>
      </p:nvGrpSpPr>
      <p:grpSpPr>
        <a:xfrm>
          <a:off x="0" y="0"/>
          <a:ext cx="0" cy="0"/>
          <a:chOff x="0" y="0"/>
          <a:chExt cx="0" cy="0"/>
        </a:xfrm>
      </p:grpSpPr>
      <p:sp>
        <p:nvSpPr>
          <p:cNvPr id="1184" name="Google Shape;1184;gfd3fbcb31e_0_1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5" name="Google Shape;1185;gfd3fbcb31e_0_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0"/>
        <p:cNvGrpSpPr/>
        <p:nvPr/>
      </p:nvGrpSpPr>
      <p:grpSpPr>
        <a:xfrm>
          <a:off x="0" y="0"/>
          <a:ext cx="0" cy="0"/>
          <a:chOff x="0" y="0"/>
          <a:chExt cx="0" cy="0"/>
        </a:xfrm>
      </p:grpSpPr>
      <p:sp>
        <p:nvSpPr>
          <p:cNvPr id="2271" name="Google Shape;2271;g1005b51308b_0_10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2" name="Google Shape;2272;g1005b51308b_0_10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0"/>
        <p:cNvGrpSpPr/>
        <p:nvPr/>
      </p:nvGrpSpPr>
      <p:grpSpPr>
        <a:xfrm>
          <a:off x="0" y="0"/>
          <a:ext cx="0" cy="0"/>
          <a:chOff x="0" y="0"/>
          <a:chExt cx="0" cy="0"/>
        </a:xfrm>
      </p:grpSpPr>
      <p:sp>
        <p:nvSpPr>
          <p:cNvPr id="2301" name="Google Shape;2301;g1005b51308b_0_11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02" name="Google Shape;2302;g1005b51308b_0_11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3"/>
        <p:cNvGrpSpPr/>
        <p:nvPr/>
      </p:nvGrpSpPr>
      <p:grpSpPr>
        <a:xfrm>
          <a:off x="0" y="0"/>
          <a:ext cx="0" cy="0"/>
          <a:chOff x="0" y="0"/>
          <a:chExt cx="0" cy="0"/>
        </a:xfrm>
      </p:grpSpPr>
      <p:sp>
        <p:nvSpPr>
          <p:cNvPr id="2424" name="Google Shape;2424;g1005b51308b_0_15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5" name="Google Shape;2425;g1005b51308b_0_15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0"/>
        <p:cNvGrpSpPr/>
        <p:nvPr/>
      </p:nvGrpSpPr>
      <p:grpSpPr>
        <a:xfrm>
          <a:off x="0" y="0"/>
          <a:ext cx="0" cy="0"/>
          <a:chOff x="0" y="0"/>
          <a:chExt cx="0" cy="0"/>
        </a:xfrm>
      </p:grpSpPr>
      <p:sp>
        <p:nvSpPr>
          <p:cNvPr id="2511" name="Google Shape;2511;g1005b51308b_0_15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12" name="Google Shape;2512;g1005b51308b_0_15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6"/>
        <p:cNvGrpSpPr/>
        <p:nvPr/>
      </p:nvGrpSpPr>
      <p:grpSpPr>
        <a:xfrm>
          <a:off x="0" y="0"/>
          <a:ext cx="0" cy="0"/>
          <a:chOff x="0" y="0"/>
          <a:chExt cx="0" cy="0"/>
        </a:xfrm>
      </p:grpSpPr>
      <p:sp>
        <p:nvSpPr>
          <p:cNvPr id="2567" name="Google Shape;2567;g1005b51308b_0_13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8" name="Google Shape;2568;g1005b51308b_0_13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9"/>
        <p:cNvGrpSpPr/>
        <p:nvPr/>
      </p:nvGrpSpPr>
      <p:grpSpPr>
        <a:xfrm>
          <a:off x="0" y="0"/>
          <a:ext cx="0" cy="0"/>
          <a:chOff x="0" y="0"/>
          <a:chExt cx="0" cy="0"/>
        </a:xfrm>
      </p:grpSpPr>
      <p:sp>
        <p:nvSpPr>
          <p:cNvPr id="2630" name="Google Shape;2630;g1005b51308b_0_16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1" name="Google Shape;2631;g1005b51308b_0_16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58"/>
        <p:cNvGrpSpPr/>
        <p:nvPr/>
      </p:nvGrpSpPr>
      <p:grpSpPr>
        <a:xfrm>
          <a:off x="0" y="0"/>
          <a:ext cx="0" cy="0"/>
          <a:chOff x="0" y="0"/>
          <a:chExt cx="0" cy="0"/>
        </a:xfrm>
      </p:grpSpPr>
      <p:sp>
        <p:nvSpPr>
          <p:cNvPr id="2659" name="Google Shape;2659;g1005b51308b_0_18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0" name="Google Shape;2660;g1005b51308b_0_18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3"/>
        <p:cNvGrpSpPr/>
        <p:nvPr/>
      </p:nvGrpSpPr>
      <p:grpSpPr>
        <a:xfrm>
          <a:off x="0" y="0"/>
          <a:ext cx="0" cy="0"/>
          <a:chOff x="0" y="0"/>
          <a:chExt cx="0" cy="0"/>
        </a:xfrm>
      </p:grpSpPr>
      <p:sp>
        <p:nvSpPr>
          <p:cNvPr id="2684" name="Google Shape;2684;g1005b51308b_0_17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85" name="Google Shape;2685;g1005b51308b_0_17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9"/>
        <p:cNvGrpSpPr/>
        <p:nvPr/>
      </p:nvGrpSpPr>
      <p:grpSpPr>
        <a:xfrm>
          <a:off x="0" y="0"/>
          <a:ext cx="0" cy="0"/>
          <a:chOff x="0" y="0"/>
          <a:chExt cx="0" cy="0"/>
        </a:xfrm>
      </p:grpSpPr>
      <p:sp>
        <p:nvSpPr>
          <p:cNvPr id="2690" name="Google Shape;2690;g1005b51308b_0_1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91" name="Google Shape;2691;g1005b51308b_0_1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6"/>
        <p:cNvGrpSpPr/>
        <p:nvPr/>
      </p:nvGrpSpPr>
      <p:grpSpPr>
        <a:xfrm>
          <a:off x="0" y="0"/>
          <a:ext cx="0" cy="0"/>
          <a:chOff x="0" y="0"/>
          <a:chExt cx="0" cy="0"/>
        </a:xfrm>
      </p:grpSpPr>
      <p:sp>
        <p:nvSpPr>
          <p:cNvPr id="2717" name="Google Shape;2717;g1005b51308b_0_18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8" name="Google Shape;2718;g1005b51308b_0_18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2"/>
        <p:cNvGrpSpPr/>
        <p:nvPr/>
      </p:nvGrpSpPr>
      <p:grpSpPr>
        <a:xfrm>
          <a:off x="0" y="0"/>
          <a:ext cx="0" cy="0"/>
          <a:chOff x="0" y="0"/>
          <a:chExt cx="0" cy="0"/>
        </a:xfrm>
      </p:grpSpPr>
      <p:sp>
        <p:nvSpPr>
          <p:cNvPr id="1243" name="Google Shape;1243;g99f2f57a71_0_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4" name="Google Shape;1244;g99f2f57a71_0_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Google Shape;2742;g1005b51308b_0_21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43" name="Google Shape;2743;g1005b51308b_0_2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7"/>
        <p:cNvGrpSpPr/>
        <p:nvPr/>
      </p:nvGrpSpPr>
      <p:grpSpPr>
        <a:xfrm>
          <a:off x="0" y="0"/>
          <a:ext cx="0" cy="0"/>
          <a:chOff x="0" y="0"/>
          <a:chExt cx="0" cy="0"/>
        </a:xfrm>
      </p:grpSpPr>
      <p:sp>
        <p:nvSpPr>
          <p:cNvPr id="2788" name="Google Shape;2788;g1005b51308b_0_23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9" name="Google Shape;2789;g1005b51308b_0_23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9"/>
        <p:cNvGrpSpPr/>
        <p:nvPr/>
      </p:nvGrpSpPr>
      <p:grpSpPr>
        <a:xfrm>
          <a:off x="0" y="0"/>
          <a:ext cx="0" cy="0"/>
          <a:chOff x="0" y="0"/>
          <a:chExt cx="0" cy="0"/>
        </a:xfrm>
      </p:grpSpPr>
      <p:sp>
        <p:nvSpPr>
          <p:cNvPr id="2810" name="Google Shape;2810;g1005b51308b_0_19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1" name="Google Shape;2811;g1005b51308b_0_19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0"/>
        <p:cNvGrpSpPr/>
        <p:nvPr/>
      </p:nvGrpSpPr>
      <p:grpSpPr>
        <a:xfrm>
          <a:off x="0" y="0"/>
          <a:ext cx="0" cy="0"/>
          <a:chOff x="0" y="0"/>
          <a:chExt cx="0" cy="0"/>
        </a:xfrm>
      </p:grpSpPr>
      <p:sp>
        <p:nvSpPr>
          <p:cNvPr id="2821" name="Google Shape;2821;g1005b51308b_0_20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2" name="Google Shape;2822;g1005b51308b_0_20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4"/>
        <p:cNvGrpSpPr/>
        <p:nvPr/>
      </p:nvGrpSpPr>
      <p:grpSpPr>
        <a:xfrm>
          <a:off x="0" y="0"/>
          <a:ext cx="0" cy="0"/>
          <a:chOff x="0" y="0"/>
          <a:chExt cx="0" cy="0"/>
        </a:xfrm>
      </p:grpSpPr>
      <p:sp>
        <p:nvSpPr>
          <p:cNvPr id="2835" name="Google Shape;2835;g1005b51308b_0_24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6" name="Google Shape;2836;g1005b51308b_0_24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3"/>
        <p:cNvGrpSpPr/>
        <p:nvPr/>
      </p:nvGrpSpPr>
      <p:grpSpPr>
        <a:xfrm>
          <a:off x="0" y="0"/>
          <a:ext cx="0" cy="0"/>
          <a:chOff x="0" y="0"/>
          <a:chExt cx="0" cy="0"/>
        </a:xfrm>
      </p:grpSpPr>
      <p:sp>
        <p:nvSpPr>
          <p:cNvPr id="2884" name="Google Shape;2884;gf795e45e13_0_3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85" name="Google Shape;2885;gf795e45e13_0_3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90"/>
        <p:cNvGrpSpPr/>
        <p:nvPr/>
      </p:nvGrpSpPr>
      <p:grpSpPr>
        <a:xfrm>
          <a:off x="0" y="0"/>
          <a:ext cx="0" cy="0"/>
          <a:chOff x="0" y="0"/>
          <a:chExt cx="0" cy="0"/>
        </a:xfrm>
      </p:grpSpPr>
      <p:sp>
        <p:nvSpPr>
          <p:cNvPr id="2891" name="Google Shape;2891;gf795e45e13_0_5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92" name="Google Shape;2892;gf795e45e13_0_5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2"/>
        <p:cNvGrpSpPr/>
        <p:nvPr/>
      </p:nvGrpSpPr>
      <p:grpSpPr>
        <a:xfrm>
          <a:off x="0" y="0"/>
          <a:ext cx="0" cy="0"/>
          <a:chOff x="0" y="0"/>
          <a:chExt cx="0" cy="0"/>
        </a:xfrm>
      </p:grpSpPr>
      <p:sp>
        <p:nvSpPr>
          <p:cNvPr id="1283" name="Google Shape;1283;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4" name="Google Shape;1284;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59"/>
        <p:cNvGrpSpPr/>
        <p:nvPr/>
      </p:nvGrpSpPr>
      <p:grpSpPr>
        <a:xfrm>
          <a:off x="0" y="0"/>
          <a:ext cx="0" cy="0"/>
          <a:chOff x="0" y="0"/>
          <a:chExt cx="0" cy="0"/>
        </a:xfrm>
      </p:grpSpPr>
      <p:sp>
        <p:nvSpPr>
          <p:cNvPr id="12360" name="Google Shape;12360;ge25dcd4bc2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1" name="Google Shape;12361;ge25dcd4bc2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a:xfrm>
            <a:off x="381000" y="685800"/>
            <a:ext cx="6096000" cy="3429000"/>
          </a:xfrm>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45</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32"/>
        <p:cNvGrpSpPr/>
        <p:nvPr/>
      </p:nvGrpSpPr>
      <p:grpSpPr>
        <a:xfrm>
          <a:off x="0" y="0"/>
          <a:ext cx="0" cy="0"/>
          <a:chOff x="0" y="0"/>
          <a:chExt cx="0" cy="0"/>
        </a:xfrm>
      </p:grpSpPr>
      <p:sp>
        <p:nvSpPr>
          <p:cNvPr id="13233" name="Google Shape;13233;ge25dcd4bc2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4" name="Google Shape;13234;ge25dcd4bc2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80"/>
        <p:cNvGrpSpPr/>
        <p:nvPr/>
      </p:nvGrpSpPr>
      <p:grpSpPr>
        <a:xfrm>
          <a:off x="0" y="0"/>
          <a:ext cx="0" cy="0"/>
          <a:chOff x="0" y="0"/>
          <a:chExt cx="0" cy="0"/>
        </a:xfrm>
      </p:grpSpPr>
      <p:sp>
        <p:nvSpPr>
          <p:cNvPr id="13881" name="Google Shape;13881;ge25dcd4bc2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82" name="Google Shape;13882;ge25dcd4bc2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2"/>
        <p:cNvGrpSpPr/>
        <p:nvPr/>
      </p:nvGrpSpPr>
      <p:grpSpPr>
        <a:xfrm>
          <a:off x="0" y="0"/>
          <a:ext cx="0" cy="0"/>
          <a:chOff x="0" y="0"/>
          <a:chExt cx="0" cy="0"/>
        </a:xfrm>
      </p:grpSpPr>
      <p:sp>
        <p:nvSpPr>
          <p:cNvPr id="1353" name="Google Shape;1353;gbd6c00e730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4" name="Google Shape;1354;gbd6c00e730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5"/>
        <p:cNvGrpSpPr/>
        <p:nvPr/>
      </p:nvGrpSpPr>
      <p:grpSpPr>
        <a:xfrm>
          <a:off x="0" y="0"/>
          <a:ext cx="0" cy="0"/>
          <a:chOff x="0" y="0"/>
          <a:chExt cx="0" cy="0"/>
        </a:xfrm>
      </p:grpSpPr>
      <p:sp>
        <p:nvSpPr>
          <p:cNvPr id="1416" name="Google Shape;1416;gbd6c00e730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7" name="Google Shape;1417;gbd6c00e730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9"/>
        <p:cNvGrpSpPr/>
        <p:nvPr/>
      </p:nvGrpSpPr>
      <p:grpSpPr>
        <a:xfrm>
          <a:off x="0" y="0"/>
          <a:ext cx="0" cy="0"/>
          <a:chOff x="0" y="0"/>
          <a:chExt cx="0" cy="0"/>
        </a:xfrm>
      </p:grpSpPr>
      <p:sp>
        <p:nvSpPr>
          <p:cNvPr id="1500" name="Google Shape;1500;g1005b51308b_0_6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1" name="Google Shape;1501;g1005b51308b_0_6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6"/>
        <p:cNvGrpSpPr/>
        <p:nvPr/>
      </p:nvGrpSpPr>
      <p:grpSpPr>
        <a:xfrm>
          <a:off x="0" y="0"/>
          <a:ext cx="0" cy="0"/>
          <a:chOff x="0" y="0"/>
          <a:chExt cx="0" cy="0"/>
        </a:xfrm>
      </p:grpSpPr>
      <p:sp>
        <p:nvSpPr>
          <p:cNvPr id="1547" name="Google Shape;1547;g1005b51308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8" name="Google Shape;1548;g1005b51308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1"/>
        <p:cNvGrpSpPr/>
        <p:nvPr/>
      </p:nvGrpSpPr>
      <p:grpSpPr>
        <a:xfrm>
          <a:off x="0" y="0"/>
          <a:ext cx="0" cy="0"/>
          <a:chOff x="0" y="0"/>
          <a:chExt cx="0" cy="0"/>
        </a:xfrm>
      </p:grpSpPr>
      <p:sp>
        <p:nvSpPr>
          <p:cNvPr id="1622" name="Google Shape;1622;g1005b51308b_0_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3" name="Google Shape;1623;g1005b51308b_0_1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079750" y="818363"/>
            <a:ext cx="5247900" cy="2911500"/>
          </a:xfrm>
          <a:prstGeom prst="rect">
            <a:avLst/>
          </a:prstGeom>
        </p:spPr>
        <p:txBody>
          <a:bodyPr spcFirstLastPara="1" wrap="square" lIns="91425" tIns="91425" rIns="91425" bIns="91425" anchor="b" anchorCtr="0">
            <a:noAutofit/>
          </a:bodyPr>
          <a:lstStyle>
            <a:lvl1pPr lvl="0" algn="r">
              <a:lnSpc>
                <a:spcPct val="80000"/>
              </a:lnSpc>
              <a:spcBef>
                <a:spcPts val="0"/>
              </a:spcBef>
              <a:spcAft>
                <a:spcPts val="0"/>
              </a:spcAft>
              <a:buClr>
                <a:srgbClr val="191919"/>
              </a:buClr>
              <a:buSzPts val="5200"/>
              <a:buFont typeface="Atkinson Hyperlegible"/>
              <a:buNone/>
              <a:defRPr sz="6000">
                <a:solidFill>
                  <a:schemeClr val="dk2"/>
                </a:solidFill>
                <a:latin typeface="Atkinson Hyperlegible"/>
                <a:ea typeface="Atkinson Hyperlegible"/>
                <a:cs typeface="Atkinson Hyperlegible"/>
                <a:sym typeface="Atkinson Hyperlegible"/>
              </a:defRPr>
            </a:lvl1pPr>
            <a:lvl2pPr lvl="1" algn="ctr">
              <a:spcBef>
                <a:spcPts val="0"/>
              </a:spcBef>
              <a:spcAft>
                <a:spcPts val="0"/>
              </a:spcAft>
              <a:buClr>
                <a:srgbClr val="191919"/>
              </a:buClr>
              <a:buSzPts val="5200"/>
              <a:buFont typeface="Atkinson Hyperlegible"/>
              <a:buNone/>
              <a:defRPr sz="5200">
                <a:solidFill>
                  <a:srgbClr val="191919"/>
                </a:solidFill>
                <a:latin typeface="Atkinson Hyperlegible"/>
                <a:ea typeface="Atkinson Hyperlegible"/>
                <a:cs typeface="Atkinson Hyperlegible"/>
                <a:sym typeface="Atkinson Hyperlegible"/>
              </a:defRPr>
            </a:lvl2pPr>
            <a:lvl3pPr lvl="2" algn="ctr">
              <a:spcBef>
                <a:spcPts val="0"/>
              </a:spcBef>
              <a:spcAft>
                <a:spcPts val="0"/>
              </a:spcAft>
              <a:buClr>
                <a:srgbClr val="191919"/>
              </a:buClr>
              <a:buSzPts val="5200"/>
              <a:buFont typeface="Atkinson Hyperlegible"/>
              <a:buNone/>
              <a:defRPr sz="5200">
                <a:solidFill>
                  <a:srgbClr val="191919"/>
                </a:solidFill>
                <a:latin typeface="Atkinson Hyperlegible"/>
                <a:ea typeface="Atkinson Hyperlegible"/>
                <a:cs typeface="Atkinson Hyperlegible"/>
                <a:sym typeface="Atkinson Hyperlegible"/>
              </a:defRPr>
            </a:lvl3pPr>
            <a:lvl4pPr lvl="3" algn="ctr">
              <a:spcBef>
                <a:spcPts val="0"/>
              </a:spcBef>
              <a:spcAft>
                <a:spcPts val="0"/>
              </a:spcAft>
              <a:buClr>
                <a:srgbClr val="191919"/>
              </a:buClr>
              <a:buSzPts val="5200"/>
              <a:buFont typeface="Atkinson Hyperlegible"/>
              <a:buNone/>
              <a:defRPr sz="5200">
                <a:solidFill>
                  <a:srgbClr val="191919"/>
                </a:solidFill>
                <a:latin typeface="Atkinson Hyperlegible"/>
                <a:ea typeface="Atkinson Hyperlegible"/>
                <a:cs typeface="Atkinson Hyperlegible"/>
                <a:sym typeface="Atkinson Hyperlegible"/>
              </a:defRPr>
            </a:lvl4pPr>
            <a:lvl5pPr lvl="4" algn="ctr">
              <a:spcBef>
                <a:spcPts val="0"/>
              </a:spcBef>
              <a:spcAft>
                <a:spcPts val="0"/>
              </a:spcAft>
              <a:buClr>
                <a:srgbClr val="191919"/>
              </a:buClr>
              <a:buSzPts val="5200"/>
              <a:buFont typeface="Atkinson Hyperlegible"/>
              <a:buNone/>
              <a:defRPr sz="5200">
                <a:solidFill>
                  <a:srgbClr val="191919"/>
                </a:solidFill>
                <a:latin typeface="Atkinson Hyperlegible"/>
                <a:ea typeface="Atkinson Hyperlegible"/>
                <a:cs typeface="Atkinson Hyperlegible"/>
                <a:sym typeface="Atkinson Hyperlegible"/>
              </a:defRPr>
            </a:lvl5pPr>
            <a:lvl6pPr lvl="5" algn="ctr">
              <a:spcBef>
                <a:spcPts val="0"/>
              </a:spcBef>
              <a:spcAft>
                <a:spcPts val="0"/>
              </a:spcAft>
              <a:buClr>
                <a:srgbClr val="191919"/>
              </a:buClr>
              <a:buSzPts val="5200"/>
              <a:buFont typeface="Atkinson Hyperlegible"/>
              <a:buNone/>
              <a:defRPr sz="5200">
                <a:solidFill>
                  <a:srgbClr val="191919"/>
                </a:solidFill>
                <a:latin typeface="Atkinson Hyperlegible"/>
                <a:ea typeface="Atkinson Hyperlegible"/>
                <a:cs typeface="Atkinson Hyperlegible"/>
                <a:sym typeface="Atkinson Hyperlegible"/>
              </a:defRPr>
            </a:lvl6pPr>
            <a:lvl7pPr lvl="6" algn="ctr">
              <a:spcBef>
                <a:spcPts val="0"/>
              </a:spcBef>
              <a:spcAft>
                <a:spcPts val="0"/>
              </a:spcAft>
              <a:buClr>
                <a:srgbClr val="191919"/>
              </a:buClr>
              <a:buSzPts val="5200"/>
              <a:buFont typeface="Atkinson Hyperlegible"/>
              <a:buNone/>
              <a:defRPr sz="5200">
                <a:solidFill>
                  <a:srgbClr val="191919"/>
                </a:solidFill>
                <a:latin typeface="Atkinson Hyperlegible"/>
                <a:ea typeface="Atkinson Hyperlegible"/>
                <a:cs typeface="Atkinson Hyperlegible"/>
                <a:sym typeface="Atkinson Hyperlegible"/>
              </a:defRPr>
            </a:lvl7pPr>
            <a:lvl8pPr lvl="7" algn="ctr">
              <a:spcBef>
                <a:spcPts val="0"/>
              </a:spcBef>
              <a:spcAft>
                <a:spcPts val="0"/>
              </a:spcAft>
              <a:buClr>
                <a:srgbClr val="191919"/>
              </a:buClr>
              <a:buSzPts val="5200"/>
              <a:buFont typeface="Atkinson Hyperlegible"/>
              <a:buNone/>
              <a:defRPr sz="5200">
                <a:solidFill>
                  <a:srgbClr val="191919"/>
                </a:solidFill>
                <a:latin typeface="Atkinson Hyperlegible"/>
                <a:ea typeface="Atkinson Hyperlegible"/>
                <a:cs typeface="Atkinson Hyperlegible"/>
                <a:sym typeface="Atkinson Hyperlegible"/>
              </a:defRPr>
            </a:lvl8pPr>
            <a:lvl9pPr lvl="8" algn="ctr">
              <a:spcBef>
                <a:spcPts val="0"/>
              </a:spcBef>
              <a:spcAft>
                <a:spcPts val="0"/>
              </a:spcAft>
              <a:buClr>
                <a:srgbClr val="191919"/>
              </a:buClr>
              <a:buSzPts val="5200"/>
              <a:buFont typeface="Atkinson Hyperlegible"/>
              <a:buNone/>
              <a:defRPr sz="5200">
                <a:solidFill>
                  <a:srgbClr val="191919"/>
                </a:solidFill>
                <a:latin typeface="Atkinson Hyperlegible"/>
                <a:ea typeface="Atkinson Hyperlegible"/>
                <a:cs typeface="Atkinson Hyperlegible"/>
                <a:sym typeface="Atkinson Hyperlegible"/>
              </a:defRPr>
            </a:lvl9pPr>
          </a:lstStyle>
          <a:p>
            <a:endParaRPr/>
          </a:p>
        </p:txBody>
      </p:sp>
      <p:sp>
        <p:nvSpPr>
          <p:cNvPr id="10" name="Google Shape;10;p2"/>
          <p:cNvSpPr txBox="1">
            <a:spLocks noGrp="1"/>
          </p:cNvSpPr>
          <p:nvPr>
            <p:ph type="subTitle" idx="1"/>
          </p:nvPr>
        </p:nvSpPr>
        <p:spPr>
          <a:xfrm>
            <a:off x="4217175" y="3902163"/>
            <a:ext cx="4110300" cy="457200"/>
          </a:xfrm>
          <a:prstGeom prst="rect">
            <a:avLst/>
          </a:prstGeom>
          <a:solidFill>
            <a:schemeClr val="dk2"/>
          </a:solidFill>
        </p:spPr>
        <p:txBody>
          <a:bodyPr spcFirstLastPara="1" wrap="square" lIns="91425" tIns="91425" rIns="91425" bIns="91425" anchor="t" anchorCtr="0">
            <a:noAutofit/>
          </a:bodyPr>
          <a:lstStyle>
            <a:lvl1pPr lvl="0" algn="r">
              <a:lnSpc>
                <a:spcPct val="100000"/>
              </a:lnSpc>
              <a:spcBef>
                <a:spcPts val="0"/>
              </a:spcBef>
              <a:spcAft>
                <a:spcPts val="0"/>
              </a:spcAft>
              <a:buSzPts val="1400"/>
              <a:buNone/>
              <a:defRPr sz="1600">
                <a:solidFill>
                  <a:srgbClr val="FFFFFF"/>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1" name="Google Shape;11;p2"/>
          <p:cNvGrpSpPr/>
          <p:nvPr/>
        </p:nvGrpSpPr>
        <p:grpSpPr>
          <a:xfrm>
            <a:off x="1323425" y="456750"/>
            <a:ext cx="97700" cy="97050"/>
            <a:chOff x="1911475" y="4659225"/>
            <a:chExt cx="97700" cy="97050"/>
          </a:xfrm>
        </p:grpSpPr>
        <p:sp>
          <p:nvSpPr>
            <p:cNvPr id="12" name="Google Shape;12;p2"/>
            <p:cNvSpPr/>
            <p:nvPr/>
          </p:nvSpPr>
          <p:spPr>
            <a:xfrm>
              <a:off x="1949600" y="4659225"/>
              <a:ext cx="21450" cy="97050"/>
            </a:xfrm>
            <a:custGeom>
              <a:avLst/>
              <a:gdLst/>
              <a:ahLst/>
              <a:cxnLst/>
              <a:rect l="l" t="t" r="r" b="b"/>
              <a:pathLst>
                <a:path w="858" h="3882" fill="none" extrusionOk="0">
                  <a:moveTo>
                    <a:pt x="1" y="1"/>
                  </a:moveTo>
                  <a:lnTo>
                    <a:pt x="857" y="3882"/>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911475" y="4696700"/>
              <a:ext cx="97700" cy="22100"/>
            </a:xfrm>
            <a:custGeom>
              <a:avLst/>
              <a:gdLst/>
              <a:ahLst/>
              <a:cxnLst/>
              <a:rect l="l" t="t" r="r" b="b"/>
              <a:pathLst>
                <a:path w="3908" h="884" fill="none" extrusionOk="0">
                  <a:moveTo>
                    <a:pt x="0" y="884"/>
                  </a:moveTo>
                  <a:lnTo>
                    <a:pt x="3908" y="1"/>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14;p2"/>
          <p:cNvSpPr/>
          <p:nvPr/>
        </p:nvSpPr>
        <p:spPr>
          <a:xfrm>
            <a:off x="2214625" y="232000"/>
            <a:ext cx="109775" cy="109750"/>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7480925" y="3263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657650" y="801011"/>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153175" y="447700"/>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136350" y="441500"/>
            <a:ext cx="109775" cy="109750"/>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8580775" y="100793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 name="Google Shape;20;p2"/>
          <p:cNvGrpSpPr/>
          <p:nvPr/>
        </p:nvGrpSpPr>
        <p:grpSpPr>
          <a:xfrm>
            <a:off x="2597400" y="4377175"/>
            <a:ext cx="97700" cy="97050"/>
            <a:chOff x="1911475" y="4659225"/>
            <a:chExt cx="97700" cy="97050"/>
          </a:xfrm>
        </p:grpSpPr>
        <p:sp>
          <p:nvSpPr>
            <p:cNvPr id="21" name="Google Shape;21;p2"/>
            <p:cNvSpPr/>
            <p:nvPr/>
          </p:nvSpPr>
          <p:spPr>
            <a:xfrm>
              <a:off x="1949600" y="4659225"/>
              <a:ext cx="21450" cy="97050"/>
            </a:xfrm>
            <a:custGeom>
              <a:avLst/>
              <a:gdLst/>
              <a:ahLst/>
              <a:cxnLst/>
              <a:rect l="l" t="t" r="r" b="b"/>
              <a:pathLst>
                <a:path w="858" h="3882" fill="none" extrusionOk="0">
                  <a:moveTo>
                    <a:pt x="1" y="1"/>
                  </a:moveTo>
                  <a:lnTo>
                    <a:pt x="857" y="3882"/>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911475" y="4696700"/>
              <a:ext cx="97700" cy="22100"/>
            </a:xfrm>
            <a:custGeom>
              <a:avLst/>
              <a:gdLst/>
              <a:ahLst/>
              <a:cxnLst/>
              <a:rect l="l" t="t" r="r" b="b"/>
              <a:pathLst>
                <a:path w="3908" h="884" fill="none" extrusionOk="0">
                  <a:moveTo>
                    <a:pt x="0" y="884"/>
                  </a:moveTo>
                  <a:lnTo>
                    <a:pt x="3908" y="1"/>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 name="Google Shape;23;p2"/>
          <p:cNvSpPr/>
          <p:nvPr/>
        </p:nvSpPr>
        <p:spPr>
          <a:xfrm>
            <a:off x="602825" y="4537938"/>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593550" y="4776150"/>
            <a:ext cx="109775" cy="109750"/>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 name="Google Shape;25;p2"/>
          <p:cNvGrpSpPr/>
          <p:nvPr/>
        </p:nvGrpSpPr>
        <p:grpSpPr>
          <a:xfrm>
            <a:off x="8786425" y="344438"/>
            <a:ext cx="97700" cy="97050"/>
            <a:chOff x="6162900" y="995000"/>
            <a:chExt cx="97700" cy="97050"/>
          </a:xfrm>
        </p:grpSpPr>
        <p:sp>
          <p:nvSpPr>
            <p:cNvPr id="26" name="Google Shape;26;p2"/>
            <p:cNvSpPr/>
            <p:nvPr/>
          </p:nvSpPr>
          <p:spPr>
            <a:xfrm>
              <a:off x="6201025" y="995000"/>
              <a:ext cx="21450" cy="97050"/>
            </a:xfrm>
            <a:custGeom>
              <a:avLst/>
              <a:gdLst/>
              <a:ahLst/>
              <a:cxnLst/>
              <a:rect l="l" t="t" r="r" b="b"/>
              <a:pathLst>
                <a:path w="858" h="3882" fill="none" extrusionOk="0">
                  <a:moveTo>
                    <a:pt x="1" y="1"/>
                  </a:moveTo>
                  <a:lnTo>
                    <a:pt x="857" y="388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 name="Google Shape;27;p2"/>
            <p:cNvGrpSpPr/>
            <p:nvPr/>
          </p:nvGrpSpPr>
          <p:grpSpPr>
            <a:xfrm>
              <a:off x="6162900" y="995000"/>
              <a:ext cx="97700" cy="97050"/>
              <a:chOff x="1911475" y="4659225"/>
              <a:chExt cx="97700" cy="97050"/>
            </a:xfrm>
          </p:grpSpPr>
          <p:sp>
            <p:nvSpPr>
              <p:cNvPr id="28" name="Google Shape;28;p2"/>
              <p:cNvSpPr/>
              <p:nvPr/>
            </p:nvSpPr>
            <p:spPr>
              <a:xfrm>
                <a:off x="1949600" y="4659225"/>
                <a:ext cx="21450" cy="97050"/>
              </a:xfrm>
              <a:custGeom>
                <a:avLst/>
                <a:gdLst/>
                <a:ahLst/>
                <a:cxnLst/>
                <a:rect l="l" t="t" r="r" b="b"/>
                <a:pathLst>
                  <a:path w="858" h="3882" fill="none" extrusionOk="0">
                    <a:moveTo>
                      <a:pt x="1" y="1"/>
                    </a:moveTo>
                    <a:lnTo>
                      <a:pt x="857" y="3882"/>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911475" y="4696700"/>
                <a:ext cx="97700" cy="22100"/>
              </a:xfrm>
              <a:custGeom>
                <a:avLst/>
                <a:gdLst/>
                <a:ahLst/>
                <a:cxnLst/>
                <a:rect l="l" t="t" r="r" b="b"/>
                <a:pathLst>
                  <a:path w="3908" h="884" fill="none" extrusionOk="0">
                    <a:moveTo>
                      <a:pt x="0" y="884"/>
                    </a:moveTo>
                    <a:lnTo>
                      <a:pt x="3908" y="1"/>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66"/>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267"/>
        <p:cNvGrpSpPr/>
        <p:nvPr/>
      </p:nvGrpSpPr>
      <p:grpSpPr>
        <a:xfrm>
          <a:off x="0" y="0"/>
          <a:ext cx="0" cy="0"/>
          <a:chOff x="0" y="0"/>
          <a:chExt cx="0" cy="0"/>
        </a:xfrm>
      </p:grpSpPr>
      <p:sp>
        <p:nvSpPr>
          <p:cNvPr id="268" name="Google Shape;268;p13"/>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69" name="Google Shape;269;p13"/>
          <p:cNvSpPr txBox="1">
            <a:spLocks noGrp="1"/>
          </p:cNvSpPr>
          <p:nvPr>
            <p:ph type="title" idx="2"/>
          </p:nvPr>
        </p:nvSpPr>
        <p:spPr>
          <a:xfrm>
            <a:off x="629850" y="1835250"/>
            <a:ext cx="2577300" cy="457200"/>
          </a:xfrm>
          <a:prstGeom prst="rect">
            <a:avLst/>
          </a:prstGeom>
          <a:solidFill>
            <a:schemeClr val="dk2"/>
          </a:solidFill>
        </p:spPr>
        <p:txBody>
          <a:bodyPr spcFirstLastPara="1" wrap="square" lIns="91425" tIns="91425" rIns="91425" bIns="91425" anchor="ctr" anchorCtr="0">
            <a:noAutofit/>
          </a:bodyPr>
          <a:lstStyle>
            <a:lvl1pPr lvl="0"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70" name="Google Shape;270;p13"/>
          <p:cNvSpPr txBox="1">
            <a:spLocks noGrp="1"/>
          </p:cNvSpPr>
          <p:nvPr>
            <p:ph type="subTitle" idx="1"/>
          </p:nvPr>
        </p:nvSpPr>
        <p:spPr>
          <a:xfrm>
            <a:off x="629850" y="2357176"/>
            <a:ext cx="23055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1" name="Google Shape;271;p13"/>
          <p:cNvSpPr txBox="1">
            <a:spLocks noGrp="1"/>
          </p:cNvSpPr>
          <p:nvPr>
            <p:ph type="title" idx="3"/>
          </p:nvPr>
        </p:nvSpPr>
        <p:spPr>
          <a:xfrm>
            <a:off x="3283325" y="1835250"/>
            <a:ext cx="2577300" cy="457200"/>
          </a:xfrm>
          <a:prstGeom prst="rect">
            <a:avLst/>
          </a:prstGeom>
          <a:solidFill>
            <a:schemeClr val="dk2"/>
          </a:solidFill>
        </p:spPr>
        <p:txBody>
          <a:bodyPr spcFirstLastPara="1" wrap="square" lIns="91425" tIns="91425" rIns="91425" bIns="91425" anchor="ctr" anchorCtr="0">
            <a:noAutofit/>
          </a:bodyPr>
          <a:lstStyle>
            <a:lvl1pPr lvl="0"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72" name="Google Shape;272;p13"/>
          <p:cNvSpPr txBox="1">
            <a:spLocks noGrp="1"/>
          </p:cNvSpPr>
          <p:nvPr>
            <p:ph type="subTitle" idx="4"/>
          </p:nvPr>
        </p:nvSpPr>
        <p:spPr>
          <a:xfrm>
            <a:off x="3283325" y="2357176"/>
            <a:ext cx="23055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3" name="Google Shape;273;p13"/>
          <p:cNvSpPr txBox="1">
            <a:spLocks noGrp="1"/>
          </p:cNvSpPr>
          <p:nvPr>
            <p:ph type="title" idx="5"/>
          </p:nvPr>
        </p:nvSpPr>
        <p:spPr>
          <a:xfrm>
            <a:off x="5936850" y="1835250"/>
            <a:ext cx="2577300" cy="457200"/>
          </a:xfrm>
          <a:prstGeom prst="rect">
            <a:avLst/>
          </a:prstGeom>
          <a:solidFill>
            <a:schemeClr val="dk2"/>
          </a:solidFill>
        </p:spPr>
        <p:txBody>
          <a:bodyPr spcFirstLastPara="1" wrap="square" lIns="91425" tIns="91425" rIns="91425" bIns="91425" anchor="ctr" anchorCtr="0">
            <a:noAutofit/>
          </a:bodyPr>
          <a:lstStyle>
            <a:lvl1pPr lvl="0"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74" name="Google Shape;274;p13"/>
          <p:cNvSpPr txBox="1">
            <a:spLocks noGrp="1"/>
          </p:cNvSpPr>
          <p:nvPr>
            <p:ph type="subTitle" idx="6"/>
          </p:nvPr>
        </p:nvSpPr>
        <p:spPr>
          <a:xfrm>
            <a:off x="5936850" y="2357176"/>
            <a:ext cx="23055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5" name="Google Shape;275;p13"/>
          <p:cNvSpPr txBox="1">
            <a:spLocks noGrp="1"/>
          </p:cNvSpPr>
          <p:nvPr>
            <p:ph type="title" idx="7"/>
          </p:nvPr>
        </p:nvSpPr>
        <p:spPr>
          <a:xfrm>
            <a:off x="629850" y="3436452"/>
            <a:ext cx="2577300" cy="457200"/>
          </a:xfrm>
          <a:prstGeom prst="rect">
            <a:avLst/>
          </a:prstGeom>
          <a:solidFill>
            <a:schemeClr val="dk2"/>
          </a:solidFill>
        </p:spPr>
        <p:txBody>
          <a:bodyPr spcFirstLastPara="1" wrap="square" lIns="91425" tIns="91425" rIns="91425" bIns="91425" anchor="ctr" anchorCtr="0">
            <a:noAutofit/>
          </a:bodyPr>
          <a:lstStyle>
            <a:lvl1pPr lvl="0"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76" name="Google Shape;276;p13"/>
          <p:cNvSpPr txBox="1">
            <a:spLocks noGrp="1"/>
          </p:cNvSpPr>
          <p:nvPr>
            <p:ph type="subTitle" idx="8"/>
          </p:nvPr>
        </p:nvSpPr>
        <p:spPr>
          <a:xfrm>
            <a:off x="629850" y="3958377"/>
            <a:ext cx="23055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7" name="Google Shape;277;p13"/>
          <p:cNvSpPr txBox="1">
            <a:spLocks noGrp="1"/>
          </p:cNvSpPr>
          <p:nvPr>
            <p:ph type="title" idx="9"/>
          </p:nvPr>
        </p:nvSpPr>
        <p:spPr>
          <a:xfrm>
            <a:off x="3283325" y="3436452"/>
            <a:ext cx="2577300" cy="457200"/>
          </a:xfrm>
          <a:prstGeom prst="rect">
            <a:avLst/>
          </a:prstGeom>
          <a:solidFill>
            <a:schemeClr val="dk2"/>
          </a:solidFill>
        </p:spPr>
        <p:txBody>
          <a:bodyPr spcFirstLastPara="1" wrap="square" lIns="91425" tIns="91425" rIns="91425" bIns="91425" anchor="ctr" anchorCtr="0">
            <a:noAutofit/>
          </a:bodyPr>
          <a:lstStyle>
            <a:lvl1pPr lvl="0"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78" name="Google Shape;278;p13"/>
          <p:cNvSpPr txBox="1">
            <a:spLocks noGrp="1"/>
          </p:cNvSpPr>
          <p:nvPr>
            <p:ph type="subTitle" idx="13"/>
          </p:nvPr>
        </p:nvSpPr>
        <p:spPr>
          <a:xfrm>
            <a:off x="3283325" y="3958377"/>
            <a:ext cx="23055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9" name="Google Shape;279;p13"/>
          <p:cNvSpPr txBox="1">
            <a:spLocks noGrp="1"/>
          </p:cNvSpPr>
          <p:nvPr>
            <p:ph type="title" idx="14" hasCustomPrompt="1"/>
          </p:nvPr>
        </p:nvSpPr>
        <p:spPr>
          <a:xfrm>
            <a:off x="629850" y="1278874"/>
            <a:ext cx="1741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280" name="Google Shape;280;p13"/>
          <p:cNvSpPr txBox="1">
            <a:spLocks noGrp="1"/>
          </p:cNvSpPr>
          <p:nvPr>
            <p:ph type="title" idx="15" hasCustomPrompt="1"/>
          </p:nvPr>
        </p:nvSpPr>
        <p:spPr>
          <a:xfrm>
            <a:off x="3283325" y="1278874"/>
            <a:ext cx="1741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281" name="Google Shape;281;p13"/>
          <p:cNvSpPr txBox="1">
            <a:spLocks noGrp="1"/>
          </p:cNvSpPr>
          <p:nvPr>
            <p:ph type="title" idx="16" hasCustomPrompt="1"/>
          </p:nvPr>
        </p:nvSpPr>
        <p:spPr>
          <a:xfrm>
            <a:off x="5936850" y="1278874"/>
            <a:ext cx="1741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282" name="Google Shape;282;p13"/>
          <p:cNvSpPr txBox="1">
            <a:spLocks noGrp="1"/>
          </p:cNvSpPr>
          <p:nvPr>
            <p:ph type="title" idx="17" hasCustomPrompt="1"/>
          </p:nvPr>
        </p:nvSpPr>
        <p:spPr>
          <a:xfrm>
            <a:off x="629850" y="2881438"/>
            <a:ext cx="1741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283" name="Google Shape;283;p13"/>
          <p:cNvSpPr txBox="1">
            <a:spLocks noGrp="1"/>
          </p:cNvSpPr>
          <p:nvPr>
            <p:ph type="title" idx="18" hasCustomPrompt="1"/>
          </p:nvPr>
        </p:nvSpPr>
        <p:spPr>
          <a:xfrm>
            <a:off x="3283325" y="2881438"/>
            <a:ext cx="1741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284" name="Google Shape;284;p13"/>
          <p:cNvSpPr txBox="1">
            <a:spLocks noGrp="1"/>
          </p:cNvSpPr>
          <p:nvPr>
            <p:ph type="title" idx="19"/>
          </p:nvPr>
        </p:nvSpPr>
        <p:spPr>
          <a:xfrm>
            <a:off x="5936850" y="3436438"/>
            <a:ext cx="2577300" cy="457200"/>
          </a:xfrm>
          <a:prstGeom prst="rect">
            <a:avLst/>
          </a:prstGeom>
          <a:solidFill>
            <a:schemeClr val="dk2"/>
          </a:solidFill>
        </p:spPr>
        <p:txBody>
          <a:bodyPr spcFirstLastPara="1" wrap="square" lIns="91425" tIns="91425" rIns="91425" bIns="91425" anchor="ctr" anchorCtr="0">
            <a:noAutofit/>
          </a:bodyPr>
          <a:lstStyle>
            <a:lvl1pPr lvl="0"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85" name="Google Shape;285;p13"/>
          <p:cNvSpPr txBox="1">
            <a:spLocks noGrp="1"/>
          </p:cNvSpPr>
          <p:nvPr>
            <p:ph type="subTitle" idx="20"/>
          </p:nvPr>
        </p:nvSpPr>
        <p:spPr>
          <a:xfrm>
            <a:off x="5936850" y="3946163"/>
            <a:ext cx="23055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6" name="Google Shape;286;p13"/>
          <p:cNvSpPr txBox="1">
            <a:spLocks noGrp="1"/>
          </p:cNvSpPr>
          <p:nvPr>
            <p:ph type="title" idx="21" hasCustomPrompt="1"/>
          </p:nvPr>
        </p:nvSpPr>
        <p:spPr>
          <a:xfrm>
            <a:off x="5936850" y="2881449"/>
            <a:ext cx="1741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grpSp>
        <p:nvGrpSpPr>
          <p:cNvPr id="287" name="Google Shape;287;p13"/>
          <p:cNvGrpSpPr/>
          <p:nvPr/>
        </p:nvGrpSpPr>
        <p:grpSpPr>
          <a:xfrm>
            <a:off x="4797825" y="4735425"/>
            <a:ext cx="97700" cy="97050"/>
            <a:chOff x="6162900" y="995000"/>
            <a:chExt cx="97700" cy="97050"/>
          </a:xfrm>
        </p:grpSpPr>
        <p:grpSp>
          <p:nvGrpSpPr>
            <p:cNvPr id="288" name="Google Shape;288;p13"/>
            <p:cNvGrpSpPr/>
            <p:nvPr/>
          </p:nvGrpSpPr>
          <p:grpSpPr>
            <a:xfrm>
              <a:off x="6162900" y="995000"/>
              <a:ext cx="97700" cy="97050"/>
              <a:chOff x="1911475" y="4659225"/>
              <a:chExt cx="97700" cy="97050"/>
            </a:xfrm>
          </p:grpSpPr>
          <p:sp>
            <p:nvSpPr>
              <p:cNvPr id="289" name="Google Shape;289;p13"/>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3"/>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 name="Google Shape;291;p13"/>
            <p:cNvGrpSpPr/>
            <p:nvPr/>
          </p:nvGrpSpPr>
          <p:grpSpPr>
            <a:xfrm>
              <a:off x="6162900" y="995000"/>
              <a:ext cx="97700" cy="97050"/>
              <a:chOff x="1911475" y="4659225"/>
              <a:chExt cx="97700" cy="97050"/>
            </a:xfrm>
          </p:grpSpPr>
          <p:sp>
            <p:nvSpPr>
              <p:cNvPr id="292" name="Google Shape;292;p13"/>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3"/>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94" name="Google Shape;294;p13"/>
          <p:cNvSpPr/>
          <p:nvPr/>
        </p:nvSpPr>
        <p:spPr>
          <a:xfrm>
            <a:off x="1734225" y="4749850"/>
            <a:ext cx="109775" cy="109750"/>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3"/>
          <p:cNvSpPr/>
          <p:nvPr/>
        </p:nvSpPr>
        <p:spPr>
          <a:xfrm>
            <a:off x="6842450" y="4749423"/>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 name="Google Shape;296;p13"/>
          <p:cNvGrpSpPr/>
          <p:nvPr/>
        </p:nvGrpSpPr>
        <p:grpSpPr>
          <a:xfrm>
            <a:off x="6510425" y="364550"/>
            <a:ext cx="97700" cy="97050"/>
            <a:chOff x="6162900" y="995000"/>
            <a:chExt cx="97700" cy="97050"/>
          </a:xfrm>
        </p:grpSpPr>
        <p:grpSp>
          <p:nvGrpSpPr>
            <p:cNvPr id="297" name="Google Shape;297;p13"/>
            <p:cNvGrpSpPr/>
            <p:nvPr/>
          </p:nvGrpSpPr>
          <p:grpSpPr>
            <a:xfrm>
              <a:off x="6162900" y="995000"/>
              <a:ext cx="97700" cy="97050"/>
              <a:chOff x="1911475" y="4659225"/>
              <a:chExt cx="97700" cy="97050"/>
            </a:xfrm>
          </p:grpSpPr>
          <p:sp>
            <p:nvSpPr>
              <p:cNvPr id="298" name="Google Shape;298;p13"/>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3"/>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 name="Google Shape;300;p13"/>
            <p:cNvGrpSpPr/>
            <p:nvPr/>
          </p:nvGrpSpPr>
          <p:grpSpPr>
            <a:xfrm>
              <a:off x="6162900" y="995000"/>
              <a:ext cx="97700" cy="97050"/>
              <a:chOff x="1911475" y="4659225"/>
              <a:chExt cx="97700" cy="97050"/>
            </a:xfrm>
          </p:grpSpPr>
          <p:sp>
            <p:nvSpPr>
              <p:cNvPr id="301" name="Google Shape;301;p13"/>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3"/>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3" name="Google Shape;303;p13"/>
          <p:cNvGrpSpPr/>
          <p:nvPr/>
        </p:nvGrpSpPr>
        <p:grpSpPr>
          <a:xfrm>
            <a:off x="6018825" y="603725"/>
            <a:ext cx="115125" cy="115125"/>
            <a:chOff x="6803525" y="538275"/>
            <a:chExt cx="115125" cy="115125"/>
          </a:xfrm>
        </p:grpSpPr>
        <p:sp>
          <p:nvSpPr>
            <p:cNvPr id="304" name="Google Shape;304;p13"/>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3"/>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 name="Google Shape;306;p13"/>
          <p:cNvGrpSpPr/>
          <p:nvPr/>
        </p:nvGrpSpPr>
        <p:grpSpPr>
          <a:xfrm>
            <a:off x="5745500" y="4726388"/>
            <a:ext cx="115125" cy="115125"/>
            <a:chOff x="6803525" y="538275"/>
            <a:chExt cx="115125" cy="115125"/>
          </a:xfrm>
        </p:grpSpPr>
        <p:sp>
          <p:nvSpPr>
            <p:cNvPr id="307" name="Google Shape;307;p13"/>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3"/>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 name="Google Shape;309;p13"/>
          <p:cNvGrpSpPr/>
          <p:nvPr/>
        </p:nvGrpSpPr>
        <p:grpSpPr>
          <a:xfrm>
            <a:off x="2628700" y="4756200"/>
            <a:ext cx="97700" cy="97050"/>
            <a:chOff x="6162900" y="995000"/>
            <a:chExt cx="97700" cy="97050"/>
          </a:xfrm>
        </p:grpSpPr>
        <p:grpSp>
          <p:nvGrpSpPr>
            <p:cNvPr id="310" name="Google Shape;310;p13"/>
            <p:cNvGrpSpPr/>
            <p:nvPr/>
          </p:nvGrpSpPr>
          <p:grpSpPr>
            <a:xfrm>
              <a:off x="6162900" y="995000"/>
              <a:ext cx="97700" cy="97050"/>
              <a:chOff x="1911475" y="4659225"/>
              <a:chExt cx="97700" cy="97050"/>
            </a:xfrm>
          </p:grpSpPr>
          <p:sp>
            <p:nvSpPr>
              <p:cNvPr id="311" name="Google Shape;311;p13"/>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3"/>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 name="Google Shape;313;p13"/>
            <p:cNvGrpSpPr/>
            <p:nvPr/>
          </p:nvGrpSpPr>
          <p:grpSpPr>
            <a:xfrm>
              <a:off x="6162900" y="995000"/>
              <a:ext cx="97700" cy="97050"/>
              <a:chOff x="1911475" y="4659225"/>
              <a:chExt cx="97700" cy="97050"/>
            </a:xfrm>
          </p:grpSpPr>
          <p:sp>
            <p:nvSpPr>
              <p:cNvPr id="314" name="Google Shape;314;p13"/>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3"/>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316"/>
        <p:cNvGrpSpPr/>
        <p:nvPr/>
      </p:nvGrpSpPr>
      <p:grpSpPr>
        <a:xfrm>
          <a:off x="0" y="0"/>
          <a:ext cx="0" cy="0"/>
          <a:chOff x="0" y="0"/>
          <a:chExt cx="0" cy="0"/>
        </a:xfrm>
      </p:grpSpPr>
      <p:sp>
        <p:nvSpPr>
          <p:cNvPr id="317" name="Google Shape;317;p14"/>
          <p:cNvSpPr txBox="1">
            <a:spLocks noGrp="1"/>
          </p:cNvSpPr>
          <p:nvPr>
            <p:ph type="title"/>
          </p:nvPr>
        </p:nvSpPr>
        <p:spPr>
          <a:xfrm>
            <a:off x="7131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18" name="Google Shape;318;p14"/>
          <p:cNvSpPr/>
          <p:nvPr/>
        </p:nvSpPr>
        <p:spPr>
          <a:xfrm rot="2403979">
            <a:off x="4829235" y="4532476"/>
            <a:ext cx="205647"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 name="Google Shape;319;p14"/>
          <p:cNvGrpSpPr/>
          <p:nvPr/>
        </p:nvGrpSpPr>
        <p:grpSpPr>
          <a:xfrm rot="2404048">
            <a:off x="4280108" y="4660184"/>
            <a:ext cx="97702" cy="97052"/>
            <a:chOff x="6162900" y="995000"/>
            <a:chExt cx="97700" cy="97050"/>
          </a:xfrm>
        </p:grpSpPr>
        <p:grpSp>
          <p:nvGrpSpPr>
            <p:cNvPr id="320" name="Google Shape;320;p14"/>
            <p:cNvGrpSpPr/>
            <p:nvPr/>
          </p:nvGrpSpPr>
          <p:grpSpPr>
            <a:xfrm>
              <a:off x="6162900" y="995000"/>
              <a:ext cx="97700" cy="97050"/>
              <a:chOff x="1911475" y="4659225"/>
              <a:chExt cx="97700" cy="97050"/>
            </a:xfrm>
          </p:grpSpPr>
          <p:sp>
            <p:nvSpPr>
              <p:cNvPr id="321" name="Google Shape;321;p14"/>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4"/>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 name="Google Shape;323;p14"/>
            <p:cNvGrpSpPr/>
            <p:nvPr/>
          </p:nvGrpSpPr>
          <p:grpSpPr>
            <a:xfrm>
              <a:off x="6162900" y="995000"/>
              <a:ext cx="97700" cy="97050"/>
              <a:chOff x="1911475" y="4659225"/>
              <a:chExt cx="97700" cy="97050"/>
            </a:xfrm>
          </p:grpSpPr>
          <p:sp>
            <p:nvSpPr>
              <p:cNvPr id="324" name="Google Shape;324;p14"/>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4"/>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26" name="Google Shape;326;p14"/>
          <p:cNvSpPr/>
          <p:nvPr/>
        </p:nvSpPr>
        <p:spPr>
          <a:xfrm>
            <a:off x="8188500" y="424325"/>
            <a:ext cx="109775" cy="109750"/>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7" name="Google Shape;327;p14"/>
          <p:cNvGrpSpPr/>
          <p:nvPr/>
        </p:nvGrpSpPr>
        <p:grpSpPr>
          <a:xfrm>
            <a:off x="6114775" y="430675"/>
            <a:ext cx="97700" cy="97050"/>
            <a:chOff x="6162900" y="995000"/>
            <a:chExt cx="97700" cy="97050"/>
          </a:xfrm>
        </p:grpSpPr>
        <p:grpSp>
          <p:nvGrpSpPr>
            <p:cNvPr id="328" name="Google Shape;328;p14"/>
            <p:cNvGrpSpPr/>
            <p:nvPr/>
          </p:nvGrpSpPr>
          <p:grpSpPr>
            <a:xfrm>
              <a:off x="6162900" y="995000"/>
              <a:ext cx="97700" cy="97050"/>
              <a:chOff x="1911475" y="4659225"/>
              <a:chExt cx="97700" cy="97050"/>
            </a:xfrm>
          </p:grpSpPr>
          <p:sp>
            <p:nvSpPr>
              <p:cNvPr id="329" name="Google Shape;329;p14"/>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4"/>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 name="Google Shape;331;p14"/>
            <p:cNvGrpSpPr/>
            <p:nvPr/>
          </p:nvGrpSpPr>
          <p:grpSpPr>
            <a:xfrm>
              <a:off x="6162900" y="995000"/>
              <a:ext cx="97700" cy="97050"/>
              <a:chOff x="1911475" y="4659225"/>
              <a:chExt cx="97700" cy="97050"/>
            </a:xfrm>
          </p:grpSpPr>
          <p:sp>
            <p:nvSpPr>
              <p:cNvPr id="332" name="Google Shape;332;p14"/>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4"/>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4" name="Google Shape;334;p14"/>
          <p:cNvGrpSpPr/>
          <p:nvPr/>
        </p:nvGrpSpPr>
        <p:grpSpPr>
          <a:xfrm>
            <a:off x="7926325" y="843463"/>
            <a:ext cx="115125" cy="115125"/>
            <a:chOff x="6803525" y="538275"/>
            <a:chExt cx="115125" cy="115125"/>
          </a:xfrm>
        </p:grpSpPr>
        <p:sp>
          <p:nvSpPr>
            <p:cNvPr id="335" name="Google Shape;335;p14"/>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4"/>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 name="Google Shape;337;p14"/>
          <p:cNvSpPr/>
          <p:nvPr/>
        </p:nvSpPr>
        <p:spPr>
          <a:xfrm>
            <a:off x="5528075" y="846163"/>
            <a:ext cx="109775" cy="109750"/>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2">
  <p:cSld name="TITLE_ONLY_1_1">
    <p:spTree>
      <p:nvGrpSpPr>
        <p:cNvPr id="1" name="Shape 338"/>
        <p:cNvGrpSpPr/>
        <p:nvPr/>
      </p:nvGrpSpPr>
      <p:grpSpPr>
        <a:xfrm>
          <a:off x="0" y="0"/>
          <a:ext cx="0" cy="0"/>
          <a:chOff x="0" y="0"/>
          <a:chExt cx="0" cy="0"/>
        </a:xfrm>
      </p:grpSpPr>
      <p:sp>
        <p:nvSpPr>
          <p:cNvPr id="339" name="Google Shape;339;p15"/>
          <p:cNvSpPr txBox="1">
            <a:spLocks noGrp="1"/>
          </p:cNvSpPr>
          <p:nvPr>
            <p:ph type="title"/>
          </p:nvPr>
        </p:nvSpPr>
        <p:spPr>
          <a:xfrm>
            <a:off x="7131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40" name="Google Shape;340;p15"/>
          <p:cNvGrpSpPr/>
          <p:nvPr/>
        </p:nvGrpSpPr>
        <p:grpSpPr>
          <a:xfrm>
            <a:off x="8404675" y="836263"/>
            <a:ext cx="115125" cy="115125"/>
            <a:chOff x="6803525" y="538275"/>
            <a:chExt cx="115125" cy="115125"/>
          </a:xfrm>
        </p:grpSpPr>
        <p:sp>
          <p:nvSpPr>
            <p:cNvPr id="341" name="Google Shape;341;p1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 name="Google Shape;343;p15"/>
          <p:cNvSpPr/>
          <p:nvPr/>
        </p:nvSpPr>
        <p:spPr>
          <a:xfrm>
            <a:off x="8604500" y="1356611"/>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4" name="Google Shape;344;p15"/>
          <p:cNvGrpSpPr/>
          <p:nvPr/>
        </p:nvGrpSpPr>
        <p:grpSpPr>
          <a:xfrm>
            <a:off x="7978775" y="312838"/>
            <a:ext cx="97700" cy="97050"/>
            <a:chOff x="6162900" y="995000"/>
            <a:chExt cx="97700" cy="97050"/>
          </a:xfrm>
        </p:grpSpPr>
        <p:grpSp>
          <p:nvGrpSpPr>
            <p:cNvPr id="345" name="Google Shape;345;p15"/>
            <p:cNvGrpSpPr/>
            <p:nvPr/>
          </p:nvGrpSpPr>
          <p:grpSpPr>
            <a:xfrm>
              <a:off x="6162900" y="995000"/>
              <a:ext cx="97700" cy="97050"/>
              <a:chOff x="1911475" y="4659225"/>
              <a:chExt cx="97700" cy="97050"/>
            </a:xfrm>
          </p:grpSpPr>
          <p:sp>
            <p:nvSpPr>
              <p:cNvPr id="346" name="Google Shape;346;p15"/>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5"/>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 name="Google Shape;348;p15"/>
            <p:cNvGrpSpPr/>
            <p:nvPr/>
          </p:nvGrpSpPr>
          <p:grpSpPr>
            <a:xfrm>
              <a:off x="6162900" y="995000"/>
              <a:ext cx="97700" cy="97050"/>
              <a:chOff x="1911475" y="4659225"/>
              <a:chExt cx="97700" cy="97050"/>
            </a:xfrm>
          </p:grpSpPr>
          <p:sp>
            <p:nvSpPr>
              <p:cNvPr id="349" name="Google Shape;349;p15"/>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5"/>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1" name="Google Shape;351;p15"/>
          <p:cNvGrpSpPr/>
          <p:nvPr/>
        </p:nvGrpSpPr>
        <p:grpSpPr>
          <a:xfrm rot="-3402052">
            <a:off x="1787671" y="4810910"/>
            <a:ext cx="115123" cy="115123"/>
            <a:chOff x="6803525" y="538275"/>
            <a:chExt cx="115125" cy="115125"/>
          </a:xfrm>
        </p:grpSpPr>
        <p:sp>
          <p:nvSpPr>
            <p:cNvPr id="352" name="Google Shape;352;p1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 name="Google Shape;354;p15"/>
          <p:cNvGrpSpPr/>
          <p:nvPr/>
        </p:nvGrpSpPr>
        <p:grpSpPr>
          <a:xfrm rot="-3402052">
            <a:off x="1112720" y="4890877"/>
            <a:ext cx="97698" cy="97048"/>
            <a:chOff x="6162900" y="995000"/>
            <a:chExt cx="97700" cy="97050"/>
          </a:xfrm>
        </p:grpSpPr>
        <p:grpSp>
          <p:nvGrpSpPr>
            <p:cNvPr id="355" name="Google Shape;355;p15"/>
            <p:cNvGrpSpPr/>
            <p:nvPr/>
          </p:nvGrpSpPr>
          <p:grpSpPr>
            <a:xfrm>
              <a:off x="6162900" y="995000"/>
              <a:ext cx="97700" cy="97050"/>
              <a:chOff x="1911475" y="4659225"/>
              <a:chExt cx="97700" cy="97050"/>
            </a:xfrm>
          </p:grpSpPr>
          <p:sp>
            <p:nvSpPr>
              <p:cNvPr id="356" name="Google Shape;356;p15"/>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5"/>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 name="Google Shape;358;p15"/>
            <p:cNvGrpSpPr/>
            <p:nvPr/>
          </p:nvGrpSpPr>
          <p:grpSpPr>
            <a:xfrm>
              <a:off x="6162900" y="995000"/>
              <a:ext cx="97700" cy="97050"/>
              <a:chOff x="1911475" y="4659225"/>
              <a:chExt cx="97700" cy="97050"/>
            </a:xfrm>
          </p:grpSpPr>
          <p:sp>
            <p:nvSpPr>
              <p:cNvPr id="359" name="Google Shape;359;p15"/>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5"/>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1" name="Google Shape;361;p15"/>
          <p:cNvGrpSpPr/>
          <p:nvPr/>
        </p:nvGrpSpPr>
        <p:grpSpPr>
          <a:xfrm>
            <a:off x="8256400" y="4890863"/>
            <a:ext cx="97700" cy="97050"/>
            <a:chOff x="6162900" y="995000"/>
            <a:chExt cx="97700" cy="97050"/>
          </a:xfrm>
        </p:grpSpPr>
        <p:grpSp>
          <p:nvGrpSpPr>
            <p:cNvPr id="362" name="Google Shape;362;p15"/>
            <p:cNvGrpSpPr/>
            <p:nvPr/>
          </p:nvGrpSpPr>
          <p:grpSpPr>
            <a:xfrm>
              <a:off x="6162900" y="995000"/>
              <a:ext cx="97700" cy="97050"/>
              <a:chOff x="1911475" y="4659225"/>
              <a:chExt cx="97700" cy="97050"/>
            </a:xfrm>
          </p:grpSpPr>
          <p:sp>
            <p:nvSpPr>
              <p:cNvPr id="363" name="Google Shape;363;p15"/>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5"/>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 name="Google Shape;365;p15"/>
            <p:cNvGrpSpPr/>
            <p:nvPr/>
          </p:nvGrpSpPr>
          <p:grpSpPr>
            <a:xfrm>
              <a:off x="6162900" y="995000"/>
              <a:ext cx="97700" cy="97050"/>
              <a:chOff x="1911475" y="4659225"/>
              <a:chExt cx="97700" cy="97050"/>
            </a:xfrm>
          </p:grpSpPr>
          <p:sp>
            <p:nvSpPr>
              <p:cNvPr id="366" name="Google Shape;366;p15"/>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5"/>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68" name="Google Shape;368;p15"/>
          <p:cNvSpPr/>
          <p:nvPr/>
        </p:nvSpPr>
        <p:spPr>
          <a:xfrm>
            <a:off x="7347550" y="4765011"/>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3">
  <p:cSld name="CUSTOM_13">
    <p:spTree>
      <p:nvGrpSpPr>
        <p:cNvPr id="1" name="Shape 369"/>
        <p:cNvGrpSpPr/>
        <p:nvPr/>
      </p:nvGrpSpPr>
      <p:grpSpPr>
        <a:xfrm>
          <a:off x="0" y="0"/>
          <a:ext cx="0" cy="0"/>
          <a:chOff x="0" y="0"/>
          <a:chExt cx="0" cy="0"/>
        </a:xfrm>
      </p:grpSpPr>
      <p:sp>
        <p:nvSpPr>
          <p:cNvPr id="370" name="Google Shape;370;p16"/>
          <p:cNvSpPr txBox="1">
            <a:spLocks noGrp="1"/>
          </p:cNvSpPr>
          <p:nvPr>
            <p:ph type="title"/>
          </p:nvPr>
        </p:nvSpPr>
        <p:spPr>
          <a:xfrm>
            <a:off x="7131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71" name="Google Shape;371;p16"/>
          <p:cNvGrpSpPr/>
          <p:nvPr/>
        </p:nvGrpSpPr>
        <p:grpSpPr>
          <a:xfrm>
            <a:off x="7997925" y="355913"/>
            <a:ext cx="115125" cy="115125"/>
            <a:chOff x="6803525" y="538275"/>
            <a:chExt cx="115125" cy="115125"/>
          </a:xfrm>
        </p:grpSpPr>
        <p:sp>
          <p:nvSpPr>
            <p:cNvPr id="372" name="Google Shape;372;p16"/>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6"/>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 name="Google Shape;374;p16"/>
          <p:cNvSpPr/>
          <p:nvPr/>
        </p:nvSpPr>
        <p:spPr>
          <a:xfrm>
            <a:off x="8398850" y="168288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 name="Google Shape;375;p16"/>
          <p:cNvGrpSpPr/>
          <p:nvPr/>
        </p:nvGrpSpPr>
        <p:grpSpPr>
          <a:xfrm>
            <a:off x="6521325" y="258863"/>
            <a:ext cx="97700" cy="97050"/>
            <a:chOff x="6162900" y="995000"/>
            <a:chExt cx="97700" cy="97050"/>
          </a:xfrm>
        </p:grpSpPr>
        <p:grpSp>
          <p:nvGrpSpPr>
            <p:cNvPr id="376" name="Google Shape;376;p16"/>
            <p:cNvGrpSpPr/>
            <p:nvPr/>
          </p:nvGrpSpPr>
          <p:grpSpPr>
            <a:xfrm>
              <a:off x="6162900" y="995000"/>
              <a:ext cx="97700" cy="97050"/>
              <a:chOff x="1911475" y="4659225"/>
              <a:chExt cx="97700" cy="97050"/>
            </a:xfrm>
          </p:grpSpPr>
          <p:sp>
            <p:nvSpPr>
              <p:cNvPr id="377" name="Google Shape;377;p16"/>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6"/>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 name="Google Shape;379;p16"/>
            <p:cNvGrpSpPr/>
            <p:nvPr/>
          </p:nvGrpSpPr>
          <p:grpSpPr>
            <a:xfrm>
              <a:off x="6162900" y="995000"/>
              <a:ext cx="97700" cy="97050"/>
              <a:chOff x="1911475" y="4659225"/>
              <a:chExt cx="97700" cy="97050"/>
            </a:xfrm>
          </p:grpSpPr>
          <p:sp>
            <p:nvSpPr>
              <p:cNvPr id="380" name="Google Shape;380;p16"/>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6"/>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2" name="Google Shape;382;p16"/>
          <p:cNvGrpSpPr/>
          <p:nvPr/>
        </p:nvGrpSpPr>
        <p:grpSpPr>
          <a:xfrm>
            <a:off x="8006638" y="1015038"/>
            <a:ext cx="97700" cy="97050"/>
            <a:chOff x="6162900" y="995000"/>
            <a:chExt cx="97700" cy="97050"/>
          </a:xfrm>
        </p:grpSpPr>
        <p:grpSp>
          <p:nvGrpSpPr>
            <p:cNvPr id="383" name="Google Shape;383;p16"/>
            <p:cNvGrpSpPr/>
            <p:nvPr/>
          </p:nvGrpSpPr>
          <p:grpSpPr>
            <a:xfrm>
              <a:off x="6162900" y="995000"/>
              <a:ext cx="97700" cy="97050"/>
              <a:chOff x="1911475" y="4659225"/>
              <a:chExt cx="97700" cy="97050"/>
            </a:xfrm>
          </p:grpSpPr>
          <p:sp>
            <p:nvSpPr>
              <p:cNvPr id="384" name="Google Shape;384;p16"/>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6"/>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 name="Google Shape;386;p16"/>
            <p:cNvGrpSpPr/>
            <p:nvPr/>
          </p:nvGrpSpPr>
          <p:grpSpPr>
            <a:xfrm>
              <a:off x="6162900" y="995000"/>
              <a:ext cx="97700" cy="97050"/>
              <a:chOff x="1911475" y="4659225"/>
              <a:chExt cx="97700" cy="97050"/>
            </a:xfrm>
          </p:grpSpPr>
          <p:sp>
            <p:nvSpPr>
              <p:cNvPr id="387" name="Google Shape;387;p16"/>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6"/>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9" name="Google Shape;389;p16"/>
          <p:cNvGrpSpPr/>
          <p:nvPr/>
        </p:nvGrpSpPr>
        <p:grpSpPr>
          <a:xfrm>
            <a:off x="8757625" y="3937188"/>
            <a:ext cx="97700" cy="97050"/>
            <a:chOff x="6162900" y="995000"/>
            <a:chExt cx="97700" cy="97050"/>
          </a:xfrm>
        </p:grpSpPr>
        <p:grpSp>
          <p:nvGrpSpPr>
            <p:cNvPr id="390" name="Google Shape;390;p16"/>
            <p:cNvGrpSpPr/>
            <p:nvPr/>
          </p:nvGrpSpPr>
          <p:grpSpPr>
            <a:xfrm>
              <a:off x="6162900" y="995000"/>
              <a:ext cx="97700" cy="97050"/>
              <a:chOff x="1911475" y="4659225"/>
              <a:chExt cx="97700" cy="97050"/>
            </a:xfrm>
          </p:grpSpPr>
          <p:sp>
            <p:nvSpPr>
              <p:cNvPr id="391" name="Google Shape;391;p16"/>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6"/>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 name="Google Shape;393;p16"/>
            <p:cNvGrpSpPr/>
            <p:nvPr/>
          </p:nvGrpSpPr>
          <p:grpSpPr>
            <a:xfrm>
              <a:off x="6162900" y="995000"/>
              <a:ext cx="97700" cy="97050"/>
              <a:chOff x="1911475" y="4659225"/>
              <a:chExt cx="97700" cy="97050"/>
            </a:xfrm>
          </p:grpSpPr>
          <p:sp>
            <p:nvSpPr>
              <p:cNvPr id="394" name="Google Shape;394;p16"/>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6"/>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6" name="Google Shape;396;p16"/>
          <p:cNvGrpSpPr/>
          <p:nvPr/>
        </p:nvGrpSpPr>
        <p:grpSpPr>
          <a:xfrm>
            <a:off x="8113050" y="4620313"/>
            <a:ext cx="115125" cy="115125"/>
            <a:chOff x="6803525" y="538275"/>
            <a:chExt cx="115125" cy="115125"/>
          </a:xfrm>
        </p:grpSpPr>
        <p:sp>
          <p:nvSpPr>
            <p:cNvPr id="397" name="Google Shape;397;p16"/>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6"/>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4">
  <p:cSld name="CUSTOM_14">
    <p:spTree>
      <p:nvGrpSpPr>
        <p:cNvPr id="1" name="Shape 399"/>
        <p:cNvGrpSpPr/>
        <p:nvPr/>
      </p:nvGrpSpPr>
      <p:grpSpPr>
        <a:xfrm>
          <a:off x="0" y="0"/>
          <a:ext cx="0" cy="0"/>
          <a:chOff x="0" y="0"/>
          <a:chExt cx="0" cy="0"/>
        </a:xfrm>
      </p:grpSpPr>
      <p:sp>
        <p:nvSpPr>
          <p:cNvPr id="400" name="Google Shape;400;p17"/>
          <p:cNvSpPr txBox="1">
            <a:spLocks noGrp="1"/>
          </p:cNvSpPr>
          <p:nvPr>
            <p:ph type="title"/>
          </p:nvPr>
        </p:nvSpPr>
        <p:spPr>
          <a:xfrm>
            <a:off x="7131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01" name="Google Shape;401;p17"/>
          <p:cNvGrpSpPr/>
          <p:nvPr/>
        </p:nvGrpSpPr>
        <p:grpSpPr>
          <a:xfrm>
            <a:off x="6993088" y="246588"/>
            <a:ext cx="115125" cy="115125"/>
            <a:chOff x="6803525" y="538275"/>
            <a:chExt cx="115125" cy="115125"/>
          </a:xfrm>
        </p:grpSpPr>
        <p:sp>
          <p:nvSpPr>
            <p:cNvPr id="402" name="Google Shape;402;p17"/>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7"/>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 name="Google Shape;404;p17"/>
          <p:cNvSpPr/>
          <p:nvPr/>
        </p:nvSpPr>
        <p:spPr>
          <a:xfrm>
            <a:off x="8290900" y="36173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5" name="Google Shape;405;p17"/>
          <p:cNvGrpSpPr/>
          <p:nvPr/>
        </p:nvGrpSpPr>
        <p:grpSpPr>
          <a:xfrm>
            <a:off x="4788050" y="312838"/>
            <a:ext cx="97700" cy="97050"/>
            <a:chOff x="6162900" y="995000"/>
            <a:chExt cx="97700" cy="97050"/>
          </a:xfrm>
        </p:grpSpPr>
        <p:grpSp>
          <p:nvGrpSpPr>
            <p:cNvPr id="406" name="Google Shape;406;p17"/>
            <p:cNvGrpSpPr/>
            <p:nvPr/>
          </p:nvGrpSpPr>
          <p:grpSpPr>
            <a:xfrm>
              <a:off x="6162900" y="995000"/>
              <a:ext cx="97700" cy="97050"/>
              <a:chOff x="1911475" y="4659225"/>
              <a:chExt cx="97700" cy="97050"/>
            </a:xfrm>
          </p:grpSpPr>
          <p:sp>
            <p:nvSpPr>
              <p:cNvPr id="407" name="Google Shape;407;p1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 name="Google Shape;409;p17"/>
            <p:cNvGrpSpPr/>
            <p:nvPr/>
          </p:nvGrpSpPr>
          <p:grpSpPr>
            <a:xfrm>
              <a:off x="6162900" y="995000"/>
              <a:ext cx="97700" cy="97050"/>
              <a:chOff x="1911475" y="4659225"/>
              <a:chExt cx="97700" cy="97050"/>
            </a:xfrm>
          </p:grpSpPr>
          <p:sp>
            <p:nvSpPr>
              <p:cNvPr id="410" name="Google Shape;410;p1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2" name="Google Shape;412;p17"/>
          <p:cNvGrpSpPr/>
          <p:nvPr/>
        </p:nvGrpSpPr>
        <p:grpSpPr>
          <a:xfrm>
            <a:off x="8669813" y="1246388"/>
            <a:ext cx="97700" cy="97050"/>
            <a:chOff x="6162900" y="995000"/>
            <a:chExt cx="97700" cy="97050"/>
          </a:xfrm>
        </p:grpSpPr>
        <p:grpSp>
          <p:nvGrpSpPr>
            <p:cNvPr id="413" name="Google Shape;413;p17"/>
            <p:cNvGrpSpPr/>
            <p:nvPr/>
          </p:nvGrpSpPr>
          <p:grpSpPr>
            <a:xfrm>
              <a:off x="6162900" y="995000"/>
              <a:ext cx="97700" cy="97050"/>
              <a:chOff x="1911475" y="4659225"/>
              <a:chExt cx="97700" cy="97050"/>
            </a:xfrm>
          </p:grpSpPr>
          <p:sp>
            <p:nvSpPr>
              <p:cNvPr id="414" name="Google Shape;414;p1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 name="Google Shape;416;p17"/>
            <p:cNvGrpSpPr/>
            <p:nvPr/>
          </p:nvGrpSpPr>
          <p:grpSpPr>
            <a:xfrm>
              <a:off x="6162900" y="995000"/>
              <a:ext cx="97700" cy="97050"/>
              <a:chOff x="1911475" y="4659225"/>
              <a:chExt cx="97700" cy="97050"/>
            </a:xfrm>
          </p:grpSpPr>
          <p:sp>
            <p:nvSpPr>
              <p:cNvPr id="417" name="Google Shape;417;p1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9" name="Google Shape;419;p17"/>
          <p:cNvGrpSpPr/>
          <p:nvPr/>
        </p:nvGrpSpPr>
        <p:grpSpPr>
          <a:xfrm>
            <a:off x="315450" y="4554113"/>
            <a:ext cx="97700" cy="97050"/>
            <a:chOff x="6162900" y="995000"/>
            <a:chExt cx="97700" cy="97050"/>
          </a:xfrm>
        </p:grpSpPr>
        <p:grpSp>
          <p:nvGrpSpPr>
            <p:cNvPr id="420" name="Google Shape;420;p17"/>
            <p:cNvGrpSpPr/>
            <p:nvPr/>
          </p:nvGrpSpPr>
          <p:grpSpPr>
            <a:xfrm>
              <a:off x="6162900" y="995000"/>
              <a:ext cx="97700" cy="97050"/>
              <a:chOff x="1911475" y="4659225"/>
              <a:chExt cx="97700" cy="97050"/>
            </a:xfrm>
          </p:grpSpPr>
          <p:sp>
            <p:nvSpPr>
              <p:cNvPr id="421" name="Google Shape;421;p1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 name="Google Shape;423;p17"/>
            <p:cNvGrpSpPr/>
            <p:nvPr/>
          </p:nvGrpSpPr>
          <p:grpSpPr>
            <a:xfrm>
              <a:off x="6162900" y="995000"/>
              <a:ext cx="97700" cy="97050"/>
              <a:chOff x="1911475" y="4659225"/>
              <a:chExt cx="97700" cy="97050"/>
            </a:xfrm>
          </p:grpSpPr>
          <p:sp>
            <p:nvSpPr>
              <p:cNvPr id="424" name="Google Shape;424;p1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6" name="Google Shape;426;p17"/>
          <p:cNvGrpSpPr/>
          <p:nvPr/>
        </p:nvGrpSpPr>
        <p:grpSpPr>
          <a:xfrm>
            <a:off x="1764763" y="4711313"/>
            <a:ext cx="115125" cy="115125"/>
            <a:chOff x="6803525" y="538275"/>
            <a:chExt cx="115125" cy="115125"/>
          </a:xfrm>
        </p:grpSpPr>
        <p:sp>
          <p:nvSpPr>
            <p:cNvPr id="427" name="Google Shape;427;p17"/>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7"/>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 name="Google Shape;429;p17"/>
          <p:cNvGrpSpPr/>
          <p:nvPr/>
        </p:nvGrpSpPr>
        <p:grpSpPr>
          <a:xfrm>
            <a:off x="8700663" y="4014788"/>
            <a:ext cx="97700" cy="97050"/>
            <a:chOff x="6162900" y="995000"/>
            <a:chExt cx="97700" cy="97050"/>
          </a:xfrm>
        </p:grpSpPr>
        <p:grpSp>
          <p:nvGrpSpPr>
            <p:cNvPr id="430" name="Google Shape;430;p17"/>
            <p:cNvGrpSpPr/>
            <p:nvPr/>
          </p:nvGrpSpPr>
          <p:grpSpPr>
            <a:xfrm>
              <a:off x="6162900" y="995000"/>
              <a:ext cx="97700" cy="97050"/>
              <a:chOff x="1911475" y="4659225"/>
              <a:chExt cx="97700" cy="97050"/>
            </a:xfrm>
          </p:grpSpPr>
          <p:sp>
            <p:nvSpPr>
              <p:cNvPr id="431" name="Google Shape;431;p1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 name="Google Shape;433;p17"/>
            <p:cNvGrpSpPr/>
            <p:nvPr/>
          </p:nvGrpSpPr>
          <p:grpSpPr>
            <a:xfrm>
              <a:off x="6162900" y="995000"/>
              <a:ext cx="97700" cy="97050"/>
              <a:chOff x="1911475" y="4659225"/>
              <a:chExt cx="97700" cy="97050"/>
            </a:xfrm>
          </p:grpSpPr>
          <p:sp>
            <p:nvSpPr>
              <p:cNvPr id="434" name="Google Shape;434;p1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6" name="Google Shape;436;p17"/>
          <p:cNvGrpSpPr/>
          <p:nvPr/>
        </p:nvGrpSpPr>
        <p:grpSpPr>
          <a:xfrm>
            <a:off x="8045338" y="4711313"/>
            <a:ext cx="115125" cy="115125"/>
            <a:chOff x="6803525" y="538275"/>
            <a:chExt cx="115125" cy="115125"/>
          </a:xfrm>
        </p:grpSpPr>
        <p:sp>
          <p:nvSpPr>
            <p:cNvPr id="437" name="Google Shape;437;p17"/>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7"/>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5">
  <p:cSld name="CUSTOM_15">
    <p:spTree>
      <p:nvGrpSpPr>
        <p:cNvPr id="1" name="Shape 439"/>
        <p:cNvGrpSpPr/>
        <p:nvPr/>
      </p:nvGrpSpPr>
      <p:grpSpPr>
        <a:xfrm>
          <a:off x="0" y="0"/>
          <a:ext cx="0" cy="0"/>
          <a:chOff x="0" y="0"/>
          <a:chExt cx="0" cy="0"/>
        </a:xfrm>
      </p:grpSpPr>
      <p:sp>
        <p:nvSpPr>
          <p:cNvPr id="440" name="Google Shape;440;p18"/>
          <p:cNvSpPr txBox="1">
            <a:spLocks noGrp="1"/>
          </p:cNvSpPr>
          <p:nvPr>
            <p:ph type="title"/>
          </p:nvPr>
        </p:nvSpPr>
        <p:spPr>
          <a:xfrm>
            <a:off x="7131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41" name="Google Shape;441;p18"/>
          <p:cNvGrpSpPr/>
          <p:nvPr/>
        </p:nvGrpSpPr>
        <p:grpSpPr>
          <a:xfrm>
            <a:off x="6908263" y="848088"/>
            <a:ext cx="115125" cy="115125"/>
            <a:chOff x="6803525" y="538275"/>
            <a:chExt cx="115125" cy="115125"/>
          </a:xfrm>
        </p:grpSpPr>
        <p:sp>
          <p:nvSpPr>
            <p:cNvPr id="442" name="Google Shape;442;p18"/>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8"/>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4" name="Google Shape;444;p18"/>
          <p:cNvSpPr/>
          <p:nvPr/>
        </p:nvSpPr>
        <p:spPr>
          <a:xfrm>
            <a:off x="7789650" y="31333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 name="Google Shape;445;p18"/>
          <p:cNvGrpSpPr/>
          <p:nvPr/>
        </p:nvGrpSpPr>
        <p:grpSpPr>
          <a:xfrm>
            <a:off x="6319863" y="313313"/>
            <a:ext cx="97700" cy="97050"/>
            <a:chOff x="6162900" y="995000"/>
            <a:chExt cx="97700" cy="97050"/>
          </a:xfrm>
        </p:grpSpPr>
        <p:grpSp>
          <p:nvGrpSpPr>
            <p:cNvPr id="446" name="Google Shape;446;p18"/>
            <p:cNvGrpSpPr/>
            <p:nvPr/>
          </p:nvGrpSpPr>
          <p:grpSpPr>
            <a:xfrm>
              <a:off x="6162900" y="995000"/>
              <a:ext cx="97700" cy="97050"/>
              <a:chOff x="1911475" y="4659225"/>
              <a:chExt cx="97700" cy="97050"/>
            </a:xfrm>
          </p:grpSpPr>
          <p:sp>
            <p:nvSpPr>
              <p:cNvPr id="447" name="Google Shape;447;p18"/>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8"/>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 name="Google Shape;449;p18"/>
            <p:cNvGrpSpPr/>
            <p:nvPr/>
          </p:nvGrpSpPr>
          <p:grpSpPr>
            <a:xfrm>
              <a:off x="6162900" y="995000"/>
              <a:ext cx="97700" cy="97050"/>
              <a:chOff x="1911475" y="4659225"/>
              <a:chExt cx="97700" cy="97050"/>
            </a:xfrm>
          </p:grpSpPr>
          <p:sp>
            <p:nvSpPr>
              <p:cNvPr id="450" name="Google Shape;450;p18"/>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8"/>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2" name="Google Shape;452;p18"/>
          <p:cNvGrpSpPr/>
          <p:nvPr/>
        </p:nvGrpSpPr>
        <p:grpSpPr>
          <a:xfrm>
            <a:off x="8232288" y="1184688"/>
            <a:ext cx="97700" cy="97050"/>
            <a:chOff x="6162900" y="995000"/>
            <a:chExt cx="97700" cy="97050"/>
          </a:xfrm>
        </p:grpSpPr>
        <p:grpSp>
          <p:nvGrpSpPr>
            <p:cNvPr id="453" name="Google Shape;453;p18"/>
            <p:cNvGrpSpPr/>
            <p:nvPr/>
          </p:nvGrpSpPr>
          <p:grpSpPr>
            <a:xfrm>
              <a:off x="6162900" y="995000"/>
              <a:ext cx="97700" cy="97050"/>
              <a:chOff x="1911475" y="4659225"/>
              <a:chExt cx="97700" cy="97050"/>
            </a:xfrm>
          </p:grpSpPr>
          <p:sp>
            <p:nvSpPr>
              <p:cNvPr id="454" name="Google Shape;454;p18"/>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18"/>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 name="Google Shape;456;p18"/>
            <p:cNvGrpSpPr/>
            <p:nvPr/>
          </p:nvGrpSpPr>
          <p:grpSpPr>
            <a:xfrm>
              <a:off x="6162900" y="995000"/>
              <a:ext cx="97700" cy="97050"/>
              <a:chOff x="1911475" y="4659225"/>
              <a:chExt cx="97700" cy="97050"/>
            </a:xfrm>
          </p:grpSpPr>
          <p:sp>
            <p:nvSpPr>
              <p:cNvPr id="457" name="Google Shape;457;p18"/>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8"/>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9" name="Google Shape;459;p18"/>
          <p:cNvGrpSpPr/>
          <p:nvPr/>
        </p:nvGrpSpPr>
        <p:grpSpPr>
          <a:xfrm>
            <a:off x="8826063" y="4084650"/>
            <a:ext cx="97700" cy="97050"/>
            <a:chOff x="6162900" y="995000"/>
            <a:chExt cx="97700" cy="97050"/>
          </a:xfrm>
        </p:grpSpPr>
        <p:grpSp>
          <p:nvGrpSpPr>
            <p:cNvPr id="460" name="Google Shape;460;p18"/>
            <p:cNvGrpSpPr/>
            <p:nvPr/>
          </p:nvGrpSpPr>
          <p:grpSpPr>
            <a:xfrm>
              <a:off x="6162900" y="995000"/>
              <a:ext cx="97700" cy="97050"/>
              <a:chOff x="1911475" y="4659225"/>
              <a:chExt cx="97700" cy="97050"/>
            </a:xfrm>
          </p:grpSpPr>
          <p:sp>
            <p:nvSpPr>
              <p:cNvPr id="461" name="Google Shape;461;p18"/>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8"/>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 name="Google Shape;463;p18"/>
            <p:cNvGrpSpPr/>
            <p:nvPr/>
          </p:nvGrpSpPr>
          <p:grpSpPr>
            <a:xfrm>
              <a:off x="6162900" y="995000"/>
              <a:ext cx="97700" cy="97050"/>
              <a:chOff x="1911475" y="4659225"/>
              <a:chExt cx="97700" cy="97050"/>
            </a:xfrm>
          </p:grpSpPr>
          <p:sp>
            <p:nvSpPr>
              <p:cNvPr id="464" name="Google Shape;464;p18"/>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8"/>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66" name="Google Shape;466;p18"/>
          <p:cNvSpPr/>
          <p:nvPr/>
        </p:nvSpPr>
        <p:spPr>
          <a:xfrm>
            <a:off x="8178325" y="4631711"/>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6">
  <p:cSld name="CUSTOM_16">
    <p:spTree>
      <p:nvGrpSpPr>
        <p:cNvPr id="1" name="Shape 467"/>
        <p:cNvGrpSpPr/>
        <p:nvPr/>
      </p:nvGrpSpPr>
      <p:grpSpPr>
        <a:xfrm>
          <a:off x="0" y="0"/>
          <a:ext cx="0" cy="0"/>
          <a:chOff x="0" y="0"/>
          <a:chExt cx="0" cy="0"/>
        </a:xfrm>
      </p:grpSpPr>
      <p:sp>
        <p:nvSpPr>
          <p:cNvPr id="468" name="Google Shape;468;p19"/>
          <p:cNvSpPr txBox="1">
            <a:spLocks noGrp="1"/>
          </p:cNvSpPr>
          <p:nvPr>
            <p:ph type="title"/>
          </p:nvPr>
        </p:nvSpPr>
        <p:spPr>
          <a:xfrm>
            <a:off x="7131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69" name="Google Shape;469;p19"/>
          <p:cNvGrpSpPr/>
          <p:nvPr/>
        </p:nvGrpSpPr>
        <p:grpSpPr>
          <a:xfrm>
            <a:off x="6175688" y="285138"/>
            <a:ext cx="115125" cy="115125"/>
            <a:chOff x="6803525" y="538275"/>
            <a:chExt cx="115125" cy="115125"/>
          </a:xfrm>
        </p:grpSpPr>
        <p:sp>
          <p:nvSpPr>
            <p:cNvPr id="470" name="Google Shape;470;p19"/>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9"/>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 name="Google Shape;472;p19"/>
          <p:cNvSpPr/>
          <p:nvPr/>
        </p:nvSpPr>
        <p:spPr>
          <a:xfrm>
            <a:off x="6290825" y="986361"/>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 name="Google Shape;473;p19"/>
          <p:cNvGrpSpPr/>
          <p:nvPr/>
        </p:nvGrpSpPr>
        <p:grpSpPr>
          <a:xfrm>
            <a:off x="8191488" y="416650"/>
            <a:ext cx="97700" cy="97050"/>
            <a:chOff x="6162900" y="995000"/>
            <a:chExt cx="97700" cy="97050"/>
          </a:xfrm>
        </p:grpSpPr>
        <p:grpSp>
          <p:nvGrpSpPr>
            <p:cNvPr id="474" name="Google Shape;474;p19"/>
            <p:cNvGrpSpPr/>
            <p:nvPr/>
          </p:nvGrpSpPr>
          <p:grpSpPr>
            <a:xfrm>
              <a:off x="6162900" y="995000"/>
              <a:ext cx="97700" cy="97050"/>
              <a:chOff x="1911475" y="4659225"/>
              <a:chExt cx="97700" cy="97050"/>
            </a:xfrm>
          </p:grpSpPr>
          <p:sp>
            <p:nvSpPr>
              <p:cNvPr id="475" name="Google Shape;475;p19"/>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9"/>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 name="Google Shape;477;p19"/>
            <p:cNvGrpSpPr/>
            <p:nvPr/>
          </p:nvGrpSpPr>
          <p:grpSpPr>
            <a:xfrm>
              <a:off x="6162900" y="995000"/>
              <a:ext cx="97700" cy="97050"/>
              <a:chOff x="1911475" y="4659225"/>
              <a:chExt cx="97700" cy="97050"/>
            </a:xfrm>
          </p:grpSpPr>
          <p:sp>
            <p:nvSpPr>
              <p:cNvPr id="478" name="Google Shape;478;p19"/>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9"/>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0" name="Google Shape;480;p19"/>
          <p:cNvGrpSpPr/>
          <p:nvPr/>
        </p:nvGrpSpPr>
        <p:grpSpPr>
          <a:xfrm>
            <a:off x="3426663" y="1193275"/>
            <a:ext cx="97700" cy="97050"/>
            <a:chOff x="6162900" y="995000"/>
            <a:chExt cx="97700" cy="97050"/>
          </a:xfrm>
        </p:grpSpPr>
        <p:grpSp>
          <p:nvGrpSpPr>
            <p:cNvPr id="481" name="Google Shape;481;p19"/>
            <p:cNvGrpSpPr/>
            <p:nvPr/>
          </p:nvGrpSpPr>
          <p:grpSpPr>
            <a:xfrm>
              <a:off x="6162900" y="995000"/>
              <a:ext cx="97700" cy="97050"/>
              <a:chOff x="1911475" y="4659225"/>
              <a:chExt cx="97700" cy="97050"/>
            </a:xfrm>
          </p:grpSpPr>
          <p:sp>
            <p:nvSpPr>
              <p:cNvPr id="482" name="Google Shape;482;p19"/>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9"/>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 name="Google Shape;484;p19"/>
            <p:cNvGrpSpPr/>
            <p:nvPr/>
          </p:nvGrpSpPr>
          <p:grpSpPr>
            <a:xfrm>
              <a:off x="6162900" y="995000"/>
              <a:ext cx="97700" cy="97050"/>
              <a:chOff x="1911475" y="4659225"/>
              <a:chExt cx="97700" cy="97050"/>
            </a:xfrm>
          </p:grpSpPr>
          <p:sp>
            <p:nvSpPr>
              <p:cNvPr id="485" name="Google Shape;485;p19"/>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9"/>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7">
  <p:cSld name="CUSTOM_17">
    <p:spTree>
      <p:nvGrpSpPr>
        <p:cNvPr id="1" name="Shape 487"/>
        <p:cNvGrpSpPr/>
        <p:nvPr/>
      </p:nvGrpSpPr>
      <p:grpSpPr>
        <a:xfrm>
          <a:off x="0" y="0"/>
          <a:ext cx="0" cy="0"/>
          <a:chOff x="0" y="0"/>
          <a:chExt cx="0" cy="0"/>
        </a:xfrm>
      </p:grpSpPr>
      <p:sp>
        <p:nvSpPr>
          <p:cNvPr id="488" name="Google Shape;488;p20"/>
          <p:cNvSpPr txBox="1">
            <a:spLocks noGrp="1"/>
          </p:cNvSpPr>
          <p:nvPr>
            <p:ph type="title"/>
          </p:nvPr>
        </p:nvSpPr>
        <p:spPr>
          <a:xfrm>
            <a:off x="7131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89" name="Google Shape;489;p20"/>
          <p:cNvGrpSpPr/>
          <p:nvPr/>
        </p:nvGrpSpPr>
        <p:grpSpPr>
          <a:xfrm>
            <a:off x="638888" y="1939075"/>
            <a:ext cx="115125" cy="115125"/>
            <a:chOff x="6803525" y="538275"/>
            <a:chExt cx="115125" cy="115125"/>
          </a:xfrm>
        </p:grpSpPr>
        <p:sp>
          <p:nvSpPr>
            <p:cNvPr id="490" name="Google Shape;490;p20"/>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0"/>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 name="Google Shape;492;p20"/>
          <p:cNvSpPr/>
          <p:nvPr/>
        </p:nvSpPr>
        <p:spPr>
          <a:xfrm>
            <a:off x="7150675" y="416573"/>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 name="Google Shape;493;p20"/>
          <p:cNvGrpSpPr/>
          <p:nvPr/>
        </p:nvGrpSpPr>
        <p:grpSpPr>
          <a:xfrm>
            <a:off x="8237988" y="942988"/>
            <a:ext cx="97700" cy="97050"/>
            <a:chOff x="6162900" y="995000"/>
            <a:chExt cx="97700" cy="97050"/>
          </a:xfrm>
        </p:grpSpPr>
        <p:grpSp>
          <p:nvGrpSpPr>
            <p:cNvPr id="494" name="Google Shape;494;p20"/>
            <p:cNvGrpSpPr/>
            <p:nvPr/>
          </p:nvGrpSpPr>
          <p:grpSpPr>
            <a:xfrm>
              <a:off x="6162900" y="995000"/>
              <a:ext cx="97700" cy="97050"/>
              <a:chOff x="1911475" y="4659225"/>
              <a:chExt cx="97700" cy="97050"/>
            </a:xfrm>
          </p:grpSpPr>
          <p:sp>
            <p:nvSpPr>
              <p:cNvPr id="495" name="Google Shape;495;p20"/>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0"/>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 name="Google Shape;497;p20"/>
            <p:cNvGrpSpPr/>
            <p:nvPr/>
          </p:nvGrpSpPr>
          <p:grpSpPr>
            <a:xfrm>
              <a:off x="6162900" y="995000"/>
              <a:ext cx="97700" cy="97050"/>
              <a:chOff x="1911475" y="4659225"/>
              <a:chExt cx="97700" cy="97050"/>
            </a:xfrm>
          </p:grpSpPr>
          <p:sp>
            <p:nvSpPr>
              <p:cNvPr id="498" name="Google Shape;498;p20"/>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0"/>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00" name="Google Shape;500;p20"/>
          <p:cNvSpPr/>
          <p:nvPr/>
        </p:nvSpPr>
        <p:spPr>
          <a:xfrm>
            <a:off x="720000" y="2763150"/>
            <a:ext cx="109775" cy="109750"/>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 name="Google Shape;501;p20"/>
          <p:cNvGrpSpPr/>
          <p:nvPr/>
        </p:nvGrpSpPr>
        <p:grpSpPr>
          <a:xfrm>
            <a:off x="279838" y="3279538"/>
            <a:ext cx="97700" cy="97050"/>
            <a:chOff x="6162900" y="995000"/>
            <a:chExt cx="97700" cy="97050"/>
          </a:xfrm>
        </p:grpSpPr>
        <p:grpSp>
          <p:nvGrpSpPr>
            <p:cNvPr id="502" name="Google Shape;502;p20"/>
            <p:cNvGrpSpPr/>
            <p:nvPr/>
          </p:nvGrpSpPr>
          <p:grpSpPr>
            <a:xfrm>
              <a:off x="6162900" y="995000"/>
              <a:ext cx="97700" cy="97050"/>
              <a:chOff x="1911475" y="4659225"/>
              <a:chExt cx="97700" cy="97050"/>
            </a:xfrm>
          </p:grpSpPr>
          <p:sp>
            <p:nvSpPr>
              <p:cNvPr id="503" name="Google Shape;503;p20"/>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0"/>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 name="Google Shape;505;p20"/>
            <p:cNvGrpSpPr/>
            <p:nvPr/>
          </p:nvGrpSpPr>
          <p:grpSpPr>
            <a:xfrm>
              <a:off x="6162900" y="995000"/>
              <a:ext cx="97700" cy="97050"/>
              <a:chOff x="1911475" y="4659225"/>
              <a:chExt cx="97700" cy="97050"/>
            </a:xfrm>
          </p:grpSpPr>
          <p:sp>
            <p:nvSpPr>
              <p:cNvPr id="506" name="Google Shape;506;p20"/>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0"/>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8">
  <p:cSld name="CUSTOM_18">
    <p:spTree>
      <p:nvGrpSpPr>
        <p:cNvPr id="1" name="Shape 508"/>
        <p:cNvGrpSpPr/>
        <p:nvPr/>
      </p:nvGrpSpPr>
      <p:grpSpPr>
        <a:xfrm>
          <a:off x="0" y="0"/>
          <a:ext cx="0" cy="0"/>
          <a:chOff x="0" y="0"/>
          <a:chExt cx="0" cy="0"/>
        </a:xfrm>
      </p:grpSpPr>
      <p:grpSp>
        <p:nvGrpSpPr>
          <p:cNvPr id="509" name="Google Shape;509;p21"/>
          <p:cNvGrpSpPr/>
          <p:nvPr/>
        </p:nvGrpSpPr>
        <p:grpSpPr>
          <a:xfrm>
            <a:off x="8546925" y="1193263"/>
            <a:ext cx="115125" cy="115125"/>
            <a:chOff x="6803525" y="538275"/>
            <a:chExt cx="115125" cy="115125"/>
          </a:xfrm>
        </p:grpSpPr>
        <p:sp>
          <p:nvSpPr>
            <p:cNvPr id="510" name="Google Shape;510;p21"/>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1"/>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2" name="Google Shape;512;p21"/>
          <p:cNvSpPr/>
          <p:nvPr/>
        </p:nvSpPr>
        <p:spPr>
          <a:xfrm>
            <a:off x="8810113" y="2979873"/>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3" name="Google Shape;513;p21"/>
          <p:cNvGrpSpPr/>
          <p:nvPr/>
        </p:nvGrpSpPr>
        <p:grpSpPr>
          <a:xfrm>
            <a:off x="7505188" y="362675"/>
            <a:ext cx="97700" cy="97050"/>
            <a:chOff x="6162900" y="995000"/>
            <a:chExt cx="97700" cy="97050"/>
          </a:xfrm>
        </p:grpSpPr>
        <p:grpSp>
          <p:nvGrpSpPr>
            <p:cNvPr id="514" name="Google Shape;514;p21"/>
            <p:cNvGrpSpPr/>
            <p:nvPr/>
          </p:nvGrpSpPr>
          <p:grpSpPr>
            <a:xfrm>
              <a:off x="6162900" y="995000"/>
              <a:ext cx="97700" cy="97050"/>
              <a:chOff x="1911475" y="4659225"/>
              <a:chExt cx="97700" cy="97050"/>
            </a:xfrm>
          </p:grpSpPr>
          <p:sp>
            <p:nvSpPr>
              <p:cNvPr id="515" name="Google Shape;515;p21"/>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1"/>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 name="Google Shape;517;p21"/>
            <p:cNvGrpSpPr/>
            <p:nvPr/>
          </p:nvGrpSpPr>
          <p:grpSpPr>
            <a:xfrm>
              <a:off x="6162900" y="995000"/>
              <a:ext cx="97700" cy="97050"/>
              <a:chOff x="1911475" y="4659225"/>
              <a:chExt cx="97700" cy="97050"/>
            </a:xfrm>
          </p:grpSpPr>
          <p:sp>
            <p:nvSpPr>
              <p:cNvPr id="518" name="Google Shape;518;p21"/>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1"/>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0" name="Google Shape;520;p21"/>
          <p:cNvGrpSpPr/>
          <p:nvPr/>
        </p:nvGrpSpPr>
        <p:grpSpPr>
          <a:xfrm>
            <a:off x="290563" y="1353375"/>
            <a:ext cx="97700" cy="97050"/>
            <a:chOff x="6162900" y="995000"/>
            <a:chExt cx="97700" cy="97050"/>
          </a:xfrm>
        </p:grpSpPr>
        <p:grpSp>
          <p:nvGrpSpPr>
            <p:cNvPr id="521" name="Google Shape;521;p21"/>
            <p:cNvGrpSpPr/>
            <p:nvPr/>
          </p:nvGrpSpPr>
          <p:grpSpPr>
            <a:xfrm>
              <a:off x="6162900" y="995000"/>
              <a:ext cx="97700" cy="97050"/>
              <a:chOff x="1911475" y="4659225"/>
              <a:chExt cx="97700" cy="97050"/>
            </a:xfrm>
          </p:grpSpPr>
          <p:sp>
            <p:nvSpPr>
              <p:cNvPr id="522" name="Google Shape;522;p21"/>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1"/>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 name="Google Shape;524;p21"/>
            <p:cNvGrpSpPr/>
            <p:nvPr/>
          </p:nvGrpSpPr>
          <p:grpSpPr>
            <a:xfrm>
              <a:off x="6162900" y="995000"/>
              <a:ext cx="97700" cy="97050"/>
              <a:chOff x="1911475" y="4659225"/>
              <a:chExt cx="97700" cy="97050"/>
            </a:xfrm>
          </p:grpSpPr>
          <p:sp>
            <p:nvSpPr>
              <p:cNvPr id="525" name="Google Shape;525;p21"/>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1"/>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27" name="Google Shape;527;p21"/>
          <p:cNvSpPr/>
          <p:nvPr/>
        </p:nvSpPr>
        <p:spPr>
          <a:xfrm>
            <a:off x="387825" y="155773"/>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 name="Google Shape;528;p21"/>
          <p:cNvGrpSpPr/>
          <p:nvPr/>
        </p:nvGrpSpPr>
        <p:grpSpPr>
          <a:xfrm>
            <a:off x="388275" y="3437288"/>
            <a:ext cx="115125" cy="115125"/>
            <a:chOff x="6803525" y="538275"/>
            <a:chExt cx="115125" cy="115125"/>
          </a:xfrm>
        </p:grpSpPr>
        <p:sp>
          <p:nvSpPr>
            <p:cNvPr id="529" name="Google Shape;529;p21"/>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1"/>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 name="Google Shape;531;p21"/>
          <p:cNvSpPr txBox="1">
            <a:spLocks noGrp="1"/>
          </p:cNvSpPr>
          <p:nvPr>
            <p:ph type="title"/>
          </p:nvPr>
        </p:nvSpPr>
        <p:spPr>
          <a:xfrm>
            <a:off x="7131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0"/>
        <p:cNvGrpSpPr/>
        <p:nvPr/>
      </p:nvGrpSpPr>
      <p:grpSpPr>
        <a:xfrm>
          <a:off x="0" y="0"/>
          <a:ext cx="0" cy="0"/>
          <a:chOff x="0" y="0"/>
          <a:chExt cx="0" cy="0"/>
        </a:xfrm>
      </p:grpSpPr>
      <p:sp>
        <p:nvSpPr>
          <p:cNvPr id="31" name="Google Shape;31;p3"/>
          <p:cNvSpPr txBox="1">
            <a:spLocks noGrp="1"/>
          </p:cNvSpPr>
          <p:nvPr>
            <p:ph type="title"/>
          </p:nvPr>
        </p:nvSpPr>
        <p:spPr>
          <a:xfrm>
            <a:off x="4605325" y="2586550"/>
            <a:ext cx="3414000" cy="8418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32" name="Google Shape;32;p3"/>
          <p:cNvSpPr txBox="1">
            <a:spLocks noGrp="1"/>
          </p:cNvSpPr>
          <p:nvPr>
            <p:ph type="title" idx="2" hasCustomPrompt="1"/>
          </p:nvPr>
        </p:nvSpPr>
        <p:spPr>
          <a:xfrm>
            <a:off x="4572000" y="1372063"/>
            <a:ext cx="16314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96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3" name="Google Shape;33;p3"/>
          <p:cNvSpPr txBox="1">
            <a:spLocks noGrp="1"/>
          </p:cNvSpPr>
          <p:nvPr>
            <p:ph type="subTitle" idx="1"/>
          </p:nvPr>
        </p:nvSpPr>
        <p:spPr>
          <a:xfrm>
            <a:off x="4605325" y="3339275"/>
            <a:ext cx="2895300" cy="792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accent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4" name="Google Shape;34;p3"/>
          <p:cNvGrpSpPr/>
          <p:nvPr/>
        </p:nvGrpSpPr>
        <p:grpSpPr>
          <a:xfrm>
            <a:off x="7887300" y="874000"/>
            <a:ext cx="97700" cy="97050"/>
            <a:chOff x="6162900" y="995000"/>
            <a:chExt cx="97700" cy="97050"/>
          </a:xfrm>
        </p:grpSpPr>
        <p:grpSp>
          <p:nvGrpSpPr>
            <p:cNvPr id="35" name="Google Shape;35;p3"/>
            <p:cNvGrpSpPr/>
            <p:nvPr/>
          </p:nvGrpSpPr>
          <p:grpSpPr>
            <a:xfrm>
              <a:off x="6162900" y="995000"/>
              <a:ext cx="97700" cy="97050"/>
              <a:chOff x="1911475" y="4659225"/>
              <a:chExt cx="97700" cy="97050"/>
            </a:xfrm>
          </p:grpSpPr>
          <p:sp>
            <p:nvSpPr>
              <p:cNvPr id="36" name="Google Shape;36;p3"/>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 name="Google Shape;38;p3"/>
            <p:cNvGrpSpPr/>
            <p:nvPr/>
          </p:nvGrpSpPr>
          <p:grpSpPr>
            <a:xfrm>
              <a:off x="6162900" y="995000"/>
              <a:ext cx="97700" cy="97050"/>
              <a:chOff x="1911475" y="4659225"/>
              <a:chExt cx="97700" cy="97050"/>
            </a:xfrm>
          </p:grpSpPr>
          <p:sp>
            <p:nvSpPr>
              <p:cNvPr id="39" name="Google Shape;39;p3"/>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1" name="Google Shape;41;p3"/>
          <p:cNvSpPr/>
          <p:nvPr/>
        </p:nvSpPr>
        <p:spPr>
          <a:xfrm>
            <a:off x="2472850" y="4349025"/>
            <a:ext cx="109775" cy="109750"/>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a:off x="8142050" y="4010573"/>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 name="Google Shape;43;p3"/>
          <p:cNvGrpSpPr/>
          <p:nvPr/>
        </p:nvGrpSpPr>
        <p:grpSpPr>
          <a:xfrm>
            <a:off x="7568700" y="4310563"/>
            <a:ext cx="115125" cy="115125"/>
            <a:chOff x="6803525" y="538275"/>
            <a:chExt cx="115125" cy="115125"/>
          </a:xfrm>
        </p:grpSpPr>
        <p:sp>
          <p:nvSpPr>
            <p:cNvPr id="44" name="Google Shape;44;p3"/>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 name="Google Shape;46;p3"/>
          <p:cNvGrpSpPr/>
          <p:nvPr/>
        </p:nvGrpSpPr>
        <p:grpSpPr>
          <a:xfrm>
            <a:off x="3404725" y="4349025"/>
            <a:ext cx="97700" cy="97050"/>
            <a:chOff x="6162900" y="995000"/>
            <a:chExt cx="97700" cy="97050"/>
          </a:xfrm>
        </p:grpSpPr>
        <p:grpSp>
          <p:nvGrpSpPr>
            <p:cNvPr id="47" name="Google Shape;47;p3"/>
            <p:cNvGrpSpPr/>
            <p:nvPr/>
          </p:nvGrpSpPr>
          <p:grpSpPr>
            <a:xfrm>
              <a:off x="6162900" y="995000"/>
              <a:ext cx="97700" cy="97050"/>
              <a:chOff x="1911475" y="4659225"/>
              <a:chExt cx="97700" cy="97050"/>
            </a:xfrm>
          </p:grpSpPr>
          <p:sp>
            <p:nvSpPr>
              <p:cNvPr id="48" name="Google Shape;48;p3"/>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3"/>
            <p:cNvGrpSpPr/>
            <p:nvPr/>
          </p:nvGrpSpPr>
          <p:grpSpPr>
            <a:xfrm>
              <a:off x="6162900" y="995000"/>
              <a:ext cx="97700" cy="97050"/>
              <a:chOff x="1911475" y="4659225"/>
              <a:chExt cx="97700" cy="97050"/>
            </a:xfrm>
          </p:grpSpPr>
          <p:sp>
            <p:nvSpPr>
              <p:cNvPr id="51" name="Google Shape;51;p3"/>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3" name="Google Shape;53;p3"/>
          <p:cNvSpPr/>
          <p:nvPr/>
        </p:nvSpPr>
        <p:spPr>
          <a:xfrm>
            <a:off x="7179025" y="410948"/>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 name="Google Shape;54;p3"/>
          <p:cNvGrpSpPr/>
          <p:nvPr/>
        </p:nvGrpSpPr>
        <p:grpSpPr>
          <a:xfrm>
            <a:off x="7384675" y="1019463"/>
            <a:ext cx="115125" cy="115125"/>
            <a:chOff x="6803525" y="538275"/>
            <a:chExt cx="115125" cy="115125"/>
          </a:xfrm>
        </p:grpSpPr>
        <p:sp>
          <p:nvSpPr>
            <p:cNvPr id="55" name="Google Shape;55;p3"/>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57;p3"/>
          <p:cNvGrpSpPr/>
          <p:nvPr/>
        </p:nvGrpSpPr>
        <p:grpSpPr>
          <a:xfrm>
            <a:off x="779900" y="874000"/>
            <a:ext cx="97700" cy="97050"/>
            <a:chOff x="6162900" y="995000"/>
            <a:chExt cx="97700" cy="97050"/>
          </a:xfrm>
        </p:grpSpPr>
        <p:grpSp>
          <p:nvGrpSpPr>
            <p:cNvPr id="58" name="Google Shape;58;p3"/>
            <p:cNvGrpSpPr/>
            <p:nvPr/>
          </p:nvGrpSpPr>
          <p:grpSpPr>
            <a:xfrm>
              <a:off x="6162900" y="995000"/>
              <a:ext cx="97700" cy="97050"/>
              <a:chOff x="1911475" y="4659225"/>
              <a:chExt cx="97700" cy="97050"/>
            </a:xfrm>
          </p:grpSpPr>
          <p:sp>
            <p:nvSpPr>
              <p:cNvPr id="59" name="Google Shape;59;p3"/>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 name="Google Shape;61;p3"/>
            <p:cNvGrpSpPr/>
            <p:nvPr/>
          </p:nvGrpSpPr>
          <p:grpSpPr>
            <a:xfrm>
              <a:off x="6162900" y="995000"/>
              <a:ext cx="97700" cy="97050"/>
              <a:chOff x="1911475" y="4659225"/>
              <a:chExt cx="97700" cy="97050"/>
            </a:xfrm>
          </p:grpSpPr>
          <p:sp>
            <p:nvSpPr>
              <p:cNvPr id="62" name="Google Shape;62;p3"/>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4" name="Google Shape;64;p3"/>
          <p:cNvSpPr/>
          <p:nvPr/>
        </p:nvSpPr>
        <p:spPr>
          <a:xfrm>
            <a:off x="1594000" y="459525"/>
            <a:ext cx="109775" cy="109750"/>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 name="Google Shape;65;p3"/>
          <p:cNvGrpSpPr/>
          <p:nvPr/>
        </p:nvGrpSpPr>
        <p:grpSpPr>
          <a:xfrm>
            <a:off x="1335425" y="971038"/>
            <a:ext cx="115125" cy="115125"/>
            <a:chOff x="6803525" y="538275"/>
            <a:chExt cx="115125" cy="115125"/>
          </a:xfrm>
        </p:grpSpPr>
        <p:sp>
          <p:nvSpPr>
            <p:cNvPr id="66" name="Google Shape;66;p3"/>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9">
  <p:cSld name="CUSTOM_19">
    <p:spTree>
      <p:nvGrpSpPr>
        <p:cNvPr id="1" name="Shape 532"/>
        <p:cNvGrpSpPr/>
        <p:nvPr/>
      </p:nvGrpSpPr>
      <p:grpSpPr>
        <a:xfrm>
          <a:off x="0" y="0"/>
          <a:ext cx="0" cy="0"/>
          <a:chOff x="0" y="0"/>
          <a:chExt cx="0" cy="0"/>
        </a:xfrm>
      </p:grpSpPr>
      <p:sp>
        <p:nvSpPr>
          <p:cNvPr id="533" name="Google Shape;533;p22"/>
          <p:cNvSpPr txBox="1">
            <a:spLocks noGrp="1"/>
          </p:cNvSpPr>
          <p:nvPr>
            <p:ph type="title"/>
          </p:nvPr>
        </p:nvSpPr>
        <p:spPr>
          <a:xfrm>
            <a:off x="7131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534" name="Google Shape;534;p22"/>
          <p:cNvGrpSpPr/>
          <p:nvPr/>
        </p:nvGrpSpPr>
        <p:grpSpPr>
          <a:xfrm>
            <a:off x="4049625" y="1572700"/>
            <a:ext cx="115125" cy="115125"/>
            <a:chOff x="6803525" y="538275"/>
            <a:chExt cx="115125" cy="115125"/>
          </a:xfrm>
        </p:grpSpPr>
        <p:sp>
          <p:nvSpPr>
            <p:cNvPr id="535" name="Google Shape;535;p22"/>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2"/>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 name="Google Shape;537;p22"/>
          <p:cNvGrpSpPr/>
          <p:nvPr/>
        </p:nvGrpSpPr>
        <p:grpSpPr>
          <a:xfrm>
            <a:off x="7592213" y="390438"/>
            <a:ext cx="97700" cy="97050"/>
            <a:chOff x="6162900" y="995000"/>
            <a:chExt cx="97700" cy="97050"/>
          </a:xfrm>
        </p:grpSpPr>
        <p:grpSp>
          <p:nvGrpSpPr>
            <p:cNvPr id="538" name="Google Shape;538;p22"/>
            <p:cNvGrpSpPr/>
            <p:nvPr/>
          </p:nvGrpSpPr>
          <p:grpSpPr>
            <a:xfrm>
              <a:off x="6162900" y="995000"/>
              <a:ext cx="97700" cy="97050"/>
              <a:chOff x="1911475" y="4659225"/>
              <a:chExt cx="97700" cy="97050"/>
            </a:xfrm>
          </p:grpSpPr>
          <p:sp>
            <p:nvSpPr>
              <p:cNvPr id="539" name="Google Shape;539;p22"/>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2"/>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 name="Google Shape;541;p22"/>
            <p:cNvGrpSpPr/>
            <p:nvPr/>
          </p:nvGrpSpPr>
          <p:grpSpPr>
            <a:xfrm>
              <a:off x="6162900" y="995000"/>
              <a:ext cx="97700" cy="97050"/>
              <a:chOff x="1911475" y="4659225"/>
              <a:chExt cx="97700" cy="97050"/>
            </a:xfrm>
          </p:grpSpPr>
          <p:sp>
            <p:nvSpPr>
              <p:cNvPr id="542" name="Google Shape;542;p22"/>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2"/>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44" name="Google Shape;544;p22"/>
          <p:cNvSpPr/>
          <p:nvPr/>
        </p:nvSpPr>
        <p:spPr>
          <a:xfrm>
            <a:off x="8119775" y="1112098"/>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 name="Google Shape;545;p22"/>
          <p:cNvGrpSpPr/>
          <p:nvPr/>
        </p:nvGrpSpPr>
        <p:grpSpPr>
          <a:xfrm>
            <a:off x="3258413" y="2835563"/>
            <a:ext cx="97700" cy="97050"/>
            <a:chOff x="6162900" y="995000"/>
            <a:chExt cx="97700" cy="97050"/>
          </a:xfrm>
        </p:grpSpPr>
        <p:grpSp>
          <p:nvGrpSpPr>
            <p:cNvPr id="546" name="Google Shape;546;p22"/>
            <p:cNvGrpSpPr/>
            <p:nvPr/>
          </p:nvGrpSpPr>
          <p:grpSpPr>
            <a:xfrm>
              <a:off x="6162900" y="995000"/>
              <a:ext cx="97700" cy="97050"/>
              <a:chOff x="1911475" y="4659225"/>
              <a:chExt cx="97700" cy="97050"/>
            </a:xfrm>
          </p:grpSpPr>
          <p:sp>
            <p:nvSpPr>
              <p:cNvPr id="547" name="Google Shape;547;p22"/>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2"/>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 name="Google Shape;549;p22"/>
            <p:cNvGrpSpPr/>
            <p:nvPr/>
          </p:nvGrpSpPr>
          <p:grpSpPr>
            <a:xfrm>
              <a:off x="6162900" y="995000"/>
              <a:ext cx="97700" cy="97050"/>
              <a:chOff x="1911475" y="4659225"/>
              <a:chExt cx="97700" cy="97050"/>
            </a:xfrm>
          </p:grpSpPr>
          <p:sp>
            <p:nvSpPr>
              <p:cNvPr id="550" name="Google Shape;550;p22"/>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2"/>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52" name="Google Shape;552;p22"/>
          <p:cNvSpPr/>
          <p:nvPr/>
        </p:nvSpPr>
        <p:spPr>
          <a:xfrm>
            <a:off x="1927525" y="1196923"/>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 name="Google Shape;553;p22"/>
          <p:cNvGrpSpPr/>
          <p:nvPr/>
        </p:nvGrpSpPr>
        <p:grpSpPr>
          <a:xfrm>
            <a:off x="841700" y="1457575"/>
            <a:ext cx="115125" cy="115125"/>
            <a:chOff x="6803525" y="538275"/>
            <a:chExt cx="115125" cy="115125"/>
          </a:xfrm>
        </p:grpSpPr>
        <p:sp>
          <p:nvSpPr>
            <p:cNvPr id="554" name="Google Shape;554;p22"/>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2"/>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 name="Google Shape;556;p22"/>
          <p:cNvGrpSpPr/>
          <p:nvPr/>
        </p:nvGrpSpPr>
        <p:grpSpPr>
          <a:xfrm>
            <a:off x="490638" y="2768063"/>
            <a:ext cx="97700" cy="97050"/>
            <a:chOff x="6162900" y="995000"/>
            <a:chExt cx="97700" cy="97050"/>
          </a:xfrm>
        </p:grpSpPr>
        <p:grpSp>
          <p:nvGrpSpPr>
            <p:cNvPr id="557" name="Google Shape;557;p22"/>
            <p:cNvGrpSpPr/>
            <p:nvPr/>
          </p:nvGrpSpPr>
          <p:grpSpPr>
            <a:xfrm>
              <a:off x="6162900" y="995000"/>
              <a:ext cx="97700" cy="97050"/>
              <a:chOff x="1911475" y="4659225"/>
              <a:chExt cx="97700" cy="97050"/>
            </a:xfrm>
          </p:grpSpPr>
          <p:sp>
            <p:nvSpPr>
              <p:cNvPr id="558" name="Google Shape;558;p22"/>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2"/>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 name="Google Shape;560;p22"/>
            <p:cNvGrpSpPr/>
            <p:nvPr/>
          </p:nvGrpSpPr>
          <p:grpSpPr>
            <a:xfrm>
              <a:off x="6162900" y="995000"/>
              <a:ext cx="97700" cy="97050"/>
              <a:chOff x="1911475" y="4659225"/>
              <a:chExt cx="97700" cy="97050"/>
            </a:xfrm>
          </p:grpSpPr>
          <p:sp>
            <p:nvSpPr>
              <p:cNvPr id="561" name="Google Shape;561;p22"/>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2"/>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10">
  <p:cSld name="CUSTOM_20">
    <p:spTree>
      <p:nvGrpSpPr>
        <p:cNvPr id="1" name="Shape 563"/>
        <p:cNvGrpSpPr/>
        <p:nvPr/>
      </p:nvGrpSpPr>
      <p:grpSpPr>
        <a:xfrm>
          <a:off x="0" y="0"/>
          <a:ext cx="0" cy="0"/>
          <a:chOff x="0" y="0"/>
          <a:chExt cx="0" cy="0"/>
        </a:xfrm>
      </p:grpSpPr>
      <p:sp>
        <p:nvSpPr>
          <p:cNvPr id="564" name="Google Shape;564;p23"/>
          <p:cNvSpPr txBox="1">
            <a:spLocks noGrp="1"/>
          </p:cNvSpPr>
          <p:nvPr>
            <p:ph type="title"/>
          </p:nvPr>
        </p:nvSpPr>
        <p:spPr>
          <a:xfrm>
            <a:off x="7131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565" name="Google Shape;565;p23"/>
          <p:cNvGrpSpPr/>
          <p:nvPr/>
        </p:nvGrpSpPr>
        <p:grpSpPr>
          <a:xfrm>
            <a:off x="6924713" y="304275"/>
            <a:ext cx="115125" cy="115125"/>
            <a:chOff x="6803525" y="538275"/>
            <a:chExt cx="115125" cy="115125"/>
          </a:xfrm>
        </p:grpSpPr>
        <p:sp>
          <p:nvSpPr>
            <p:cNvPr id="566" name="Google Shape;566;p23"/>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3"/>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 name="Google Shape;568;p23"/>
          <p:cNvSpPr/>
          <p:nvPr/>
        </p:nvSpPr>
        <p:spPr>
          <a:xfrm>
            <a:off x="4745350" y="22963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 name="Google Shape;569;p23"/>
          <p:cNvGrpSpPr/>
          <p:nvPr/>
        </p:nvGrpSpPr>
        <p:grpSpPr>
          <a:xfrm>
            <a:off x="5642488" y="436550"/>
            <a:ext cx="97700" cy="97050"/>
            <a:chOff x="6162900" y="995000"/>
            <a:chExt cx="97700" cy="97050"/>
          </a:xfrm>
        </p:grpSpPr>
        <p:grpSp>
          <p:nvGrpSpPr>
            <p:cNvPr id="570" name="Google Shape;570;p23"/>
            <p:cNvGrpSpPr/>
            <p:nvPr/>
          </p:nvGrpSpPr>
          <p:grpSpPr>
            <a:xfrm>
              <a:off x="6162900" y="995000"/>
              <a:ext cx="97700" cy="97050"/>
              <a:chOff x="1911475" y="4659225"/>
              <a:chExt cx="97700" cy="97050"/>
            </a:xfrm>
          </p:grpSpPr>
          <p:sp>
            <p:nvSpPr>
              <p:cNvPr id="571" name="Google Shape;571;p23"/>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3"/>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 name="Google Shape;573;p23"/>
            <p:cNvGrpSpPr/>
            <p:nvPr/>
          </p:nvGrpSpPr>
          <p:grpSpPr>
            <a:xfrm>
              <a:off x="6162900" y="995000"/>
              <a:ext cx="97700" cy="97050"/>
              <a:chOff x="1911475" y="4659225"/>
              <a:chExt cx="97700" cy="97050"/>
            </a:xfrm>
          </p:grpSpPr>
          <p:sp>
            <p:nvSpPr>
              <p:cNvPr id="574" name="Google Shape;574;p23"/>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3"/>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6" name="Google Shape;576;p23"/>
          <p:cNvGrpSpPr/>
          <p:nvPr/>
        </p:nvGrpSpPr>
        <p:grpSpPr>
          <a:xfrm>
            <a:off x="7981188" y="933263"/>
            <a:ext cx="115125" cy="115125"/>
            <a:chOff x="6803525" y="538275"/>
            <a:chExt cx="115125" cy="115125"/>
          </a:xfrm>
        </p:grpSpPr>
        <p:sp>
          <p:nvSpPr>
            <p:cNvPr id="577" name="Google Shape;577;p23"/>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3"/>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 name="Google Shape;579;p23"/>
          <p:cNvGrpSpPr/>
          <p:nvPr/>
        </p:nvGrpSpPr>
        <p:grpSpPr>
          <a:xfrm>
            <a:off x="869138" y="4708650"/>
            <a:ext cx="97700" cy="97050"/>
            <a:chOff x="6162900" y="995000"/>
            <a:chExt cx="97700" cy="97050"/>
          </a:xfrm>
        </p:grpSpPr>
        <p:grpSp>
          <p:nvGrpSpPr>
            <p:cNvPr id="580" name="Google Shape;580;p23"/>
            <p:cNvGrpSpPr/>
            <p:nvPr/>
          </p:nvGrpSpPr>
          <p:grpSpPr>
            <a:xfrm>
              <a:off x="6162900" y="995000"/>
              <a:ext cx="97700" cy="97050"/>
              <a:chOff x="1911475" y="4659225"/>
              <a:chExt cx="97700" cy="97050"/>
            </a:xfrm>
          </p:grpSpPr>
          <p:sp>
            <p:nvSpPr>
              <p:cNvPr id="581" name="Google Shape;581;p23"/>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3"/>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 name="Google Shape;583;p23"/>
            <p:cNvGrpSpPr/>
            <p:nvPr/>
          </p:nvGrpSpPr>
          <p:grpSpPr>
            <a:xfrm>
              <a:off x="6162900" y="995000"/>
              <a:ext cx="97700" cy="97050"/>
              <a:chOff x="1911475" y="4659225"/>
              <a:chExt cx="97700" cy="97050"/>
            </a:xfrm>
          </p:grpSpPr>
          <p:sp>
            <p:nvSpPr>
              <p:cNvPr id="584" name="Google Shape;584;p23"/>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3"/>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6" name="Google Shape;586;p23"/>
          <p:cNvGrpSpPr/>
          <p:nvPr/>
        </p:nvGrpSpPr>
        <p:grpSpPr>
          <a:xfrm>
            <a:off x="277513" y="2224400"/>
            <a:ext cx="115125" cy="115125"/>
            <a:chOff x="6803525" y="538275"/>
            <a:chExt cx="115125" cy="115125"/>
          </a:xfrm>
        </p:grpSpPr>
        <p:sp>
          <p:nvSpPr>
            <p:cNvPr id="587" name="Google Shape;587;p23"/>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3"/>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11">
  <p:cSld name="CUSTOM_21">
    <p:spTree>
      <p:nvGrpSpPr>
        <p:cNvPr id="1" name="Shape 589"/>
        <p:cNvGrpSpPr/>
        <p:nvPr/>
      </p:nvGrpSpPr>
      <p:grpSpPr>
        <a:xfrm>
          <a:off x="0" y="0"/>
          <a:ext cx="0" cy="0"/>
          <a:chOff x="0" y="0"/>
          <a:chExt cx="0" cy="0"/>
        </a:xfrm>
      </p:grpSpPr>
      <p:sp>
        <p:nvSpPr>
          <p:cNvPr id="590" name="Google Shape;590;p24"/>
          <p:cNvSpPr txBox="1">
            <a:spLocks noGrp="1"/>
          </p:cNvSpPr>
          <p:nvPr>
            <p:ph type="title"/>
          </p:nvPr>
        </p:nvSpPr>
        <p:spPr>
          <a:xfrm>
            <a:off x="7131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591" name="Google Shape;591;p24"/>
          <p:cNvGrpSpPr/>
          <p:nvPr/>
        </p:nvGrpSpPr>
        <p:grpSpPr>
          <a:xfrm>
            <a:off x="6888863" y="413875"/>
            <a:ext cx="115125" cy="115125"/>
            <a:chOff x="6803525" y="538275"/>
            <a:chExt cx="115125" cy="115125"/>
          </a:xfrm>
        </p:grpSpPr>
        <p:sp>
          <p:nvSpPr>
            <p:cNvPr id="592" name="Google Shape;592;p24"/>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4"/>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4" name="Google Shape;594;p24"/>
          <p:cNvSpPr/>
          <p:nvPr/>
        </p:nvSpPr>
        <p:spPr>
          <a:xfrm>
            <a:off x="8688025" y="36798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 name="Google Shape;595;p24"/>
          <p:cNvGrpSpPr/>
          <p:nvPr/>
        </p:nvGrpSpPr>
        <p:grpSpPr>
          <a:xfrm>
            <a:off x="7958838" y="962488"/>
            <a:ext cx="97700" cy="97050"/>
            <a:chOff x="6162900" y="995000"/>
            <a:chExt cx="97700" cy="97050"/>
          </a:xfrm>
        </p:grpSpPr>
        <p:grpSp>
          <p:nvGrpSpPr>
            <p:cNvPr id="596" name="Google Shape;596;p24"/>
            <p:cNvGrpSpPr/>
            <p:nvPr/>
          </p:nvGrpSpPr>
          <p:grpSpPr>
            <a:xfrm>
              <a:off x="6162900" y="995000"/>
              <a:ext cx="97700" cy="97050"/>
              <a:chOff x="1911475" y="4659225"/>
              <a:chExt cx="97700" cy="97050"/>
            </a:xfrm>
          </p:grpSpPr>
          <p:sp>
            <p:nvSpPr>
              <p:cNvPr id="597" name="Google Shape;597;p24"/>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4"/>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 name="Google Shape;599;p24"/>
            <p:cNvGrpSpPr/>
            <p:nvPr/>
          </p:nvGrpSpPr>
          <p:grpSpPr>
            <a:xfrm>
              <a:off x="6162900" y="995000"/>
              <a:ext cx="97700" cy="97050"/>
              <a:chOff x="1911475" y="4659225"/>
              <a:chExt cx="97700" cy="97050"/>
            </a:xfrm>
          </p:grpSpPr>
          <p:sp>
            <p:nvSpPr>
              <p:cNvPr id="600" name="Google Shape;600;p24"/>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4"/>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02" name="Google Shape;602;p24"/>
          <p:cNvSpPr/>
          <p:nvPr/>
        </p:nvSpPr>
        <p:spPr>
          <a:xfrm>
            <a:off x="5864075" y="956150"/>
            <a:ext cx="109775" cy="109750"/>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 name="Google Shape;603;p24"/>
          <p:cNvGrpSpPr/>
          <p:nvPr/>
        </p:nvGrpSpPr>
        <p:grpSpPr>
          <a:xfrm>
            <a:off x="8741988" y="4608888"/>
            <a:ext cx="97700" cy="97050"/>
            <a:chOff x="6162900" y="995000"/>
            <a:chExt cx="97700" cy="97050"/>
          </a:xfrm>
        </p:grpSpPr>
        <p:grpSp>
          <p:nvGrpSpPr>
            <p:cNvPr id="604" name="Google Shape;604;p24"/>
            <p:cNvGrpSpPr/>
            <p:nvPr/>
          </p:nvGrpSpPr>
          <p:grpSpPr>
            <a:xfrm>
              <a:off x="6162900" y="995000"/>
              <a:ext cx="97700" cy="97050"/>
              <a:chOff x="1911475" y="4659225"/>
              <a:chExt cx="97700" cy="97050"/>
            </a:xfrm>
          </p:grpSpPr>
          <p:sp>
            <p:nvSpPr>
              <p:cNvPr id="605" name="Google Shape;605;p24"/>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4"/>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 name="Google Shape;607;p24"/>
            <p:cNvGrpSpPr/>
            <p:nvPr/>
          </p:nvGrpSpPr>
          <p:grpSpPr>
            <a:xfrm>
              <a:off x="6162900" y="995000"/>
              <a:ext cx="97700" cy="97050"/>
              <a:chOff x="1911475" y="4659225"/>
              <a:chExt cx="97700" cy="97050"/>
            </a:xfrm>
          </p:grpSpPr>
          <p:sp>
            <p:nvSpPr>
              <p:cNvPr id="608" name="Google Shape;608;p24"/>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4"/>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12">
  <p:cSld name="CUSTOM_22">
    <p:spTree>
      <p:nvGrpSpPr>
        <p:cNvPr id="1" name="Shape 610"/>
        <p:cNvGrpSpPr/>
        <p:nvPr/>
      </p:nvGrpSpPr>
      <p:grpSpPr>
        <a:xfrm>
          <a:off x="0" y="0"/>
          <a:ext cx="0" cy="0"/>
          <a:chOff x="0" y="0"/>
          <a:chExt cx="0" cy="0"/>
        </a:xfrm>
      </p:grpSpPr>
      <p:sp>
        <p:nvSpPr>
          <p:cNvPr id="611" name="Google Shape;611;p25"/>
          <p:cNvSpPr txBox="1">
            <a:spLocks noGrp="1"/>
          </p:cNvSpPr>
          <p:nvPr>
            <p:ph type="title"/>
          </p:nvPr>
        </p:nvSpPr>
        <p:spPr>
          <a:xfrm>
            <a:off x="7131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12" name="Google Shape;612;p25"/>
          <p:cNvSpPr/>
          <p:nvPr/>
        </p:nvSpPr>
        <p:spPr>
          <a:xfrm>
            <a:off x="7779600" y="55778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 name="Google Shape;613;p25"/>
          <p:cNvGrpSpPr/>
          <p:nvPr/>
        </p:nvGrpSpPr>
        <p:grpSpPr>
          <a:xfrm>
            <a:off x="5703763" y="313300"/>
            <a:ext cx="97700" cy="97050"/>
            <a:chOff x="6162900" y="995000"/>
            <a:chExt cx="97700" cy="97050"/>
          </a:xfrm>
        </p:grpSpPr>
        <p:grpSp>
          <p:nvGrpSpPr>
            <p:cNvPr id="614" name="Google Shape;614;p25"/>
            <p:cNvGrpSpPr/>
            <p:nvPr/>
          </p:nvGrpSpPr>
          <p:grpSpPr>
            <a:xfrm>
              <a:off x="6162900" y="995000"/>
              <a:ext cx="97700" cy="97050"/>
              <a:chOff x="1911475" y="4659225"/>
              <a:chExt cx="97700" cy="97050"/>
            </a:xfrm>
          </p:grpSpPr>
          <p:sp>
            <p:nvSpPr>
              <p:cNvPr id="615" name="Google Shape;615;p25"/>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5"/>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 name="Google Shape;617;p25"/>
            <p:cNvGrpSpPr/>
            <p:nvPr/>
          </p:nvGrpSpPr>
          <p:grpSpPr>
            <a:xfrm>
              <a:off x="6162900" y="995000"/>
              <a:ext cx="97700" cy="97050"/>
              <a:chOff x="1911475" y="4659225"/>
              <a:chExt cx="97700" cy="97050"/>
            </a:xfrm>
          </p:grpSpPr>
          <p:sp>
            <p:nvSpPr>
              <p:cNvPr id="618" name="Google Shape;618;p25"/>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5"/>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0" name="Google Shape;620;p25"/>
          <p:cNvGrpSpPr/>
          <p:nvPr/>
        </p:nvGrpSpPr>
        <p:grpSpPr>
          <a:xfrm>
            <a:off x="6450963" y="655663"/>
            <a:ext cx="115125" cy="115125"/>
            <a:chOff x="6803525" y="538275"/>
            <a:chExt cx="115125" cy="115125"/>
          </a:xfrm>
        </p:grpSpPr>
        <p:sp>
          <p:nvSpPr>
            <p:cNvPr id="621" name="Google Shape;621;p2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13">
  <p:cSld name="CUSTOM_23">
    <p:spTree>
      <p:nvGrpSpPr>
        <p:cNvPr id="1" name="Shape 623"/>
        <p:cNvGrpSpPr/>
        <p:nvPr/>
      </p:nvGrpSpPr>
      <p:grpSpPr>
        <a:xfrm>
          <a:off x="0" y="0"/>
          <a:ext cx="0" cy="0"/>
          <a:chOff x="0" y="0"/>
          <a:chExt cx="0" cy="0"/>
        </a:xfrm>
      </p:grpSpPr>
      <p:sp>
        <p:nvSpPr>
          <p:cNvPr id="624" name="Google Shape;624;p26"/>
          <p:cNvSpPr txBox="1">
            <a:spLocks noGrp="1"/>
          </p:cNvSpPr>
          <p:nvPr>
            <p:ph type="title"/>
          </p:nvPr>
        </p:nvSpPr>
        <p:spPr>
          <a:xfrm>
            <a:off x="7131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625" name="Google Shape;625;p26"/>
          <p:cNvGrpSpPr/>
          <p:nvPr/>
        </p:nvGrpSpPr>
        <p:grpSpPr>
          <a:xfrm rot="-3232292">
            <a:off x="771555" y="2215790"/>
            <a:ext cx="115125" cy="115125"/>
            <a:chOff x="6803525" y="538275"/>
            <a:chExt cx="115125" cy="115125"/>
          </a:xfrm>
        </p:grpSpPr>
        <p:sp>
          <p:nvSpPr>
            <p:cNvPr id="626" name="Google Shape;626;p26"/>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6"/>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 name="Google Shape;628;p26"/>
          <p:cNvSpPr/>
          <p:nvPr/>
        </p:nvSpPr>
        <p:spPr>
          <a:xfrm rot="-3232463">
            <a:off x="7724675" y="393146"/>
            <a:ext cx="205647" cy="206897"/>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 name="Google Shape;629;p26"/>
          <p:cNvGrpSpPr/>
          <p:nvPr/>
        </p:nvGrpSpPr>
        <p:grpSpPr>
          <a:xfrm rot="-3232292">
            <a:off x="8466680" y="994752"/>
            <a:ext cx="115125" cy="115125"/>
            <a:chOff x="6803525" y="538275"/>
            <a:chExt cx="115125" cy="115125"/>
          </a:xfrm>
        </p:grpSpPr>
        <p:sp>
          <p:nvSpPr>
            <p:cNvPr id="630" name="Google Shape;630;p26"/>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6"/>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 name="Google Shape;632;p26"/>
          <p:cNvGrpSpPr/>
          <p:nvPr/>
        </p:nvGrpSpPr>
        <p:grpSpPr>
          <a:xfrm rot="-3232292">
            <a:off x="6877635" y="558934"/>
            <a:ext cx="97700" cy="97050"/>
            <a:chOff x="6162900" y="995000"/>
            <a:chExt cx="97700" cy="97050"/>
          </a:xfrm>
        </p:grpSpPr>
        <p:grpSp>
          <p:nvGrpSpPr>
            <p:cNvPr id="633" name="Google Shape;633;p26"/>
            <p:cNvGrpSpPr/>
            <p:nvPr/>
          </p:nvGrpSpPr>
          <p:grpSpPr>
            <a:xfrm>
              <a:off x="6162900" y="995000"/>
              <a:ext cx="97700" cy="97050"/>
              <a:chOff x="1911475" y="4659225"/>
              <a:chExt cx="97700" cy="97050"/>
            </a:xfrm>
          </p:grpSpPr>
          <p:sp>
            <p:nvSpPr>
              <p:cNvPr id="634" name="Google Shape;634;p26"/>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6"/>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 name="Google Shape;636;p26"/>
            <p:cNvGrpSpPr/>
            <p:nvPr/>
          </p:nvGrpSpPr>
          <p:grpSpPr>
            <a:xfrm>
              <a:off x="6162900" y="995000"/>
              <a:ext cx="97700" cy="97050"/>
              <a:chOff x="1911475" y="4659225"/>
              <a:chExt cx="97700" cy="97050"/>
            </a:xfrm>
          </p:grpSpPr>
          <p:sp>
            <p:nvSpPr>
              <p:cNvPr id="637" name="Google Shape;637;p26"/>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6"/>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9" name="Google Shape;639;p26"/>
          <p:cNvGrpSpPr/>
          <p:nvPr/>
        </p:nvGrpSpPr>
        <p:grpSpPr>
          <a:xfrm rot="-3232292">
            <a:off x="631835" y="1334959"/>
            <a:ext cx="97700" cy="97050"/>
            <a:chOff x="6162900" y="995000"/>
            <a:chExt cx="97700" cy="97050"/>
          </a:xfrm>
        </p:grpSpPr>
        <p:grpSp>
          <p:nvGrpSpPr>
            <p:cNvPr id="640" name="Google Shape;640;p26"/>
            <p:cNvGrpSpPr/>
            <p:nvPr/>
          </p:nvGrpSpPr>
          <p:grpSpPr>
            <a:xfrm>
              <a:off x="6162900" y="995000"/>
              <a:ext cx="97700" cy="97050"/>
              <a:chOff x="1911475" y="4659225"/>
              <a:chExt cx="97700" cy="97050"/>
            </a:xfrm>
          </p:grpSpPr>
          <p:sp>
            <p:nvSpPr>
              <p:cNvPr id="641" name="Google Shape;641;p26"/>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6"/>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 name="Google Shape;643;p26"/>
            <p:cNvGrpSpPr/>
            <p:nvPr/>
          </p:nvGrpSpPr>
          <p:grpSpPr>
            <a:xfrm>
              <a:off x="6162900" y="995000"/>
              <a:ext cx="97700" cy="97050"/>
              <a:chOff x="1911475" y="4659225"/>
              <a:chExt cx="97700" cy="97050"/>
            </a:xfrm>
          </p:grpSpPr>
          <p:sp>
            <p:nvSpPr>
              <p:cNvPr id="644" name="Google Shape;644;p26"/>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6"/>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646"/>
        <p:cNvGrpSpPr/>
        <p:nvPr/>
      </p:nvGrpSpPr>
      <p:grpSpPr>
        <a:xfrm>
          <a:off x="0" y="0"/>
          <a:ext cx="0" cy="0"/>
          <a:chOff x="0" y="0"/>
          <a:chExt cx="0" cy="0"/>
        </a:xfrm>
      </p:grpSpPr>
      <p:sp>
        <p:nvSpPr>
          <p:cNvPr id="647" name="Google Shape;647;p27"/>
          <p:cNvSpPr txBox="1">
            <a:spLocks noGrp="1"/>
          </p:cNvSpPr>
          <p:nvPr>
            <p:ph type="title"/>
          </p:nvPr>
        </p:nvSpPr>
        <p:spPr>
          <a:xfrm>
            <a:off x="4022311" y="3107951"/>
            <a:ext cx="4360200" cy="531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648" name="Google Shape;648;p27"/>
          <p:cNvSpPr txBox="1">
            <a:spLocks noGrp="1"/>
          </p:cNvSpPr>
          <p:nvPr>
            <p:ph type="subTitle" idx="1"/>
          </p:nvPr>
        </p:nvSpPr>
        <p:spPr>
          <a:xfrm>
            <a:off x="3763611" y="1503614"/>
            <a:ext cx="4618800" cy="1478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2500">
                <a:solidFill>
                  <a:schemeClr val="accent4"/>
                </a:solidFill>
              </a:defRPr>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grpSp>
        <p:nvGrpSpPr>
          <p:cNvPr id="649" name="Google Shape;649;p27"/>
          <p:cNvGrpSpPr/>
          <p:nvPr/>
        </p:nvGrpSpPr>
        <p:grpSpPr>
          <a:xfrm>
            <a:off x="5753925" y="323450"/>
            <a:ext cx="115125" cy="115125"/>
            <a:chOff x="6803525" y="538275"/>
            <a:chExt cx="115125" cy="115125"/>
          </a:xfrm>
        </p:grpSpPr>
        <p:sp>
          <p:nvSpPr>
            <p:cNvPr id="650" name="Google Shape;650;p27"/>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7"/>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 name="Google Shape;652;p27"/>
          <p:cNvSpPr/>
          <p:nvPr/>
        </p:nvSpPr>
        <p:spPr>
          <a:xfrm>
            <a:off x="3763600" y="3803511"/>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 name="Google Shape;653;p27"/>
          <p:cNvGrpSpPr/>
          <p:nvPr/>
        </p:nvGrpSpPr>
        <p:grpSpPr>
          <a:xfrm>
            <a:off x="1200450" y="332475"/>
            <a:ext cx="97700" cy="97050"/>
            <a:chOff x="6162900" y="995000"/>
            <a:chExt cx="97700" cy="97050"/>
          </a:xfrm>
        </p:grpSpPr>
        <p:grpSp>
          <p:nvGrpSpPr>
            <p:cNvPr id="654" name="Google Shape;654;p27"/>
            <p:cNvGrpSpPr/>
            <p:nvPr/>
          </p:nvGrpSpPr>
          <p:grpSpPr>
            <a:xfrm>
              <a:off x="6162900" y="995000"/>
              <a:ext cx="97700" cy="97050"/>
              <a:chOff x="1911475" y="4659225"/>
              <a:chExt cx="97700" cy="97050"/>
            </a:xfrm>
          </p:grpSpPr>
          <p:sp>
            <p:nvSpPr>
              <p:cNvPr id="655" name="Google Shape;655;p2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 name="Google Shape;657;p27"/>
            <p:cNvGrpSpPr/>
            <p:nvPr/>
          </p:nvGrpSpPr>
          <p:grpSpPr>
            <a:xfrm>
              <a:off x="6162900" y="995000"/>
              <a:ext cx="97700" cy="97050"/>
              <a:chOff x="1911475" y="4659225"/>
              <a:chExt cx="97700" cy="97050"/>
            </a:xfrm>
          </p:grpSpPr>
          <p:sp>
            <p:nvSpPr>
              <p:cNvPr id="658" name="Google Shape;658;p2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0" name="Google Shape;660;p27"/>
          <p:cNvGrpSpPr/>
          <p:nvPr/>
        </p:nvGrpSpPr>
        <p:grpSpPr>
          <a:xfrm>
            <a:off x="8022063" y="390438"/>
            <a:ext cx="97700" cy="97050"/>
            <a:chOff x="6162900" y="995000"/>
            <a:chExt cx="97700" cy="97050"/>
          </a:xfrm>
        </p:grpSpPr>
        <p:grpSp>
          <p:nvGrpSpPr>
            <p:cNvPr id="661" name="Google Shape;661;p27"/>
            <p:cNvGrpSpPr/>
            <p:nvPr/>
          </p:nvGrpSpPr>
          <p:grpSpPr>
            <a:xfrm>
              <a:off x="6162900" y="995000"/>
              <a:ext cx="97700" cy="97050"/>
              <a:chOff x="1911475" y="4659225"/>
              <a:chExt cx="97700" cy="97050"/>
            </a:xfrm>
          </p:grpSpPr>
          <p:sp>
            <p:nvSpPr>
              <p:cNvPr id="662" name="Google Shape;662;p2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 name="Google Shape;664;p27"/>
            <p:cNvGrpSpPr/>
            <p:nvPr/>
          </p:nvGrpSpPr>
          <p:grpSpPr>
            <a:xfrm>
              <a:off x="6162900" y="995000"/>
              <a:ext cx="97700" cy="97050"/>
              <a:chOff x="1911475" y="4659225"/>
              <a:chExt cx="97700" cy="97050"/>
            </a:xfrm>
          </p:grpSpPr>
          <p:sp>
            <p:nvSpPr>
              <p:cNvPr id="665" name="Google Shape;665;p2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67" name="Google Shape;667;p27"/>
          <p:cNvSpPr/>
          <p:nvPr/>
        </p:nvSpPr>
        <p:spPr>
          <a:xfrm>
            <a:off x="7116225" y="813623"/>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8" name="Google Shape;668;p27"/>
          <p:cNvGrpSpPr/>
          <p:nvPr/>
        </p:nvGrpSpPr>
        <p:grpSpPr>
          <a:xfrm>
            <a:off x="864900" y="859513"/>
            <a:ext cx="115125" cy="115125"/>
            <a:chOff x="6803525" y="538275"/>
            <a:chExt cx="115125" cy="115125"/>
          </a:xfrm>
        </p:grpSpPr>
        <p:sp>
          <p:nvSpPr>
            <p:cNvPr id="669" name="Google Shape;669;p27"/>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7"/>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 name="Google Shape;671;p27"/>
          <p:cNvGrpSpPr/>
          <p:nvPr/>
        </p:nvGrpSpPr>
        <p:grpSpPr>
          <a:xfrm>
            <a:off x="4237588" y="4192163"/>
            <a:ext cx="97700" cy="97050"/>
            <a:chOff x="6162900" y="995000"/>
            <a:chExt cx="97700" cy="97050"/>
          </a:xfrm>
        </p:grpSpPr>
        <p:grpSp>
          <p:nvGrpSpPr>
            <p:cNvPr id="672" name="Google Shape;672;p27"/>
            <p:cNvGrpSpPr/>
            <p:nvPr/>
          </p:nvGrpSpPr>
          <p:grpSpPr>
            <a:xfrm>
              <a:off x="6162900" y="995000"/>
              <a:ext cx="97700" cy="97050"/>
              <a:chOff x="1911475" y="4659225"/>
              <a:chExt cx="97700" cy="97050"/>
            </a:xfrm>
          </p:grpSpPr>
          <p:sp>
            <p:nvSpPr>
              <p:cNvPr id="673" name="Google Shape;673;p2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 name="Google Shape;675;p27"/>
            <p:cNvGrpSpPr/>
            <p:nvPr/>
          </p:nvGrpSpPr>
          <p:grpSpPr>
            <a:xfrm>
              <a:off x="6162900" y="995000"/>
              <a:ext cx="97700" cy="97050"/>
              <a:chOff x="1911475" y="4659225"/>
              <a:chExt cx="97700" cy="97050"/>
            </a:xfrm>
          </p:grpSpPr>
          <p:sp>
            <p:nvSpPr>
              <p:cNvPr id="676" name="Google Shape;676;p2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678"/>
        <p:cNvGrpSpPr/>
        <p:nvPr/>
      </p:nvGrpSpPr>
      <p:grpSpPr>
        <a:xfrm>
          <a:off x="0" y="0"/>
          <a:ext cx="0" cy="0"/>
          <a:chOff x="0" y="0"/>
          <a:chExt cx="0" cy="0"/>
        </a:xfrm>
      </p:grpSpPr>
      <p:sp>
        <p:nvSpPr>
          <p:cNvPr id="679" name="Google Shape;679;p28"/>
          <p:cNvSpPr txBox="1">
            <a:spLocks noGrp="1"/>
          </p:cNvSpPr>
          <p:nvPr>
            <p:ph type="subTitle" idx="1"/>
          </p:nvPr>
        </p:nvSpPr>
        <p:spPr>
          <a:xfrm>
            <a:off x="720000" y="1649850"/>
            <a:ext cx="7704000" cy="2775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1400"/>
              <a:buChar char="●"/>
              <a:defRPr>
                <a:solidFill>
                  <a:schemeClr val="accent4"/>
                </a:solidFill>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680" name="Google Shape;680;p28"/>
          <p:cNvSpPr txBox="1">
            <a:spLocks noGrp="1"/>
          </p:cNvSpPr>
          <p:nvPr>
            <p:ph type="title"/>
          </p:nvPr>
        </p:nvSpPr>
        <p:spPr>
          <a:xfrm>
            <a:off x="7131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681" name="Google Shape;681;p28"/>
          <p:cNvGrpSpPr/>
          <p:nvPr/>
        </p:nvGrpSpPr>
        <p:grpSpPr>
          <a:xfrm>
            <a:off x="8103225" y="1315563"/>
            <a:ext cx="115125" cy="115125"/>
            <a:chOff x="6803525" y="538275"/>
            <a:chExt cx="115125" cy="115125"/>
          </a:xfrm>
        </p:grpSpPr>
        <p:sp>
          <p:nvSpPr>
            <p:cNvPr id="682" name="Google Shape;682;p28"/>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8"/>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 name="Google Shape;684;p28"/>
          <p:cNvSpPr/>
          <p:nvPr/>
        </p:nvSpPr>
        <p:spPr>
          <a:xfrm>
            <a:off x="8218350" y="39443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 name="Google Shape;685;p28"/>
          <p:cNvGrpSpPr/>
          <p:nvPr/>
        </p:nvGrpSpPr>
        <p:grpSpPr>
          <a:xfrm>
            <a:off x="7086938" y="297363"/>
            <a:ext cx="97700" cy="97050"/>
            <a:chOff x="6162900" y="995000"/>
            <a:chExt cx="97700" cy="97050"/>
          </a:xfrm>
        </p:grpSpPr>
        <p:grpSp>
          <p:nvGrpSpPr>
            <p:cNvPr id="686" name="Google Shape;686;p28"/>
            <p:cNvGrpSpPr/>
            <p:nvPr/>
          </p:nvGrpSpPr>
          <p:grpSpPr>
            <a:xfrm>
              <a:off x="6162900" y="995000"/>
              <a:ext cx="97700" cy="97050"/>
              <a:chOff x="1911475" y="4659225"/>
              <a:chExt cx="97700" cy="97050"/>
            </a:xfrm>
          </p:grpSpPr>
          <p:sp>
            <p:nvSpPr>
              <p:cNvPr id="687" name="Google Shape;687;p28"/>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8"/>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 name="Google Shape;689;p28"/>
            <p:cNvGrpSpPr/>
            <p:nvPr/>
          </p:nvGrpSpPr>
          <p:grpSpPr>
            <a:xfrm>
              <a:off x="6162900" y="995000"/>
              <a:ext cx="97700" cy="97050"/>
              <a:chOff x="1911475" y="4659225"/>
              <a:chExt cx="97700" cy="97050"/>
            </a:xfrm>
          </p:grpSpPr>
          <p:sp>
            <p:nvSpPr>
              <p:cNvPr id="690" name="Google Shape;690;p28"/>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8"/>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2" name="Google Shape;692;p28"/>
          <p:cNvGrpSpPr/>
          <p:nvPr/>
        </p:nvGrpSpPr>
        <p:grpSpPr>
          <a:xfrm>
            <a:off x="6745188" y="4777913"/>
            <a:ext cx="97700" cy="97050"/>
            <a:chOff x="6162900" y="995000"/>
            <a:chExt cx="97700" cy="97050"/>
          </a:xfrm>
        </p:grpSpPr>
        <p:grpSp>
          <p:nvGrpSpPr>
            <p:cNvPr id="693" name="Google Shape;693;p28"/>
            <p:cNvGrpSpPr/>
            <p:nvPr/>
          </p:nvGrpSpPr>
          <p:grpSpPr>
            <a:xfrm>
              <a:off x="6162900" y="995000"/>
              <a:ext cx="97700" cy="97050"/>
              <a:chOff x="1911475" y="4659225"/>
              <a:chExt cx="97700" cy="97050"/>
            </a:xfrm>
          </p:grpSpPr>
          <p:sp>
            <p:nvSpPr>
              <p:cNvPr id="694" name="Google Shape;694;p28"/>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8"/>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 name="Google Shape;696;p28"/>
            <p:cNvGrpSpPr/>
            <p:nvPr/>
          </p:nvGrpSpPr>
          <p:grpSpPr>
            <a:xfrm>
              <a:off x="6162900" y="995000"/>
              <a:ext cx="97700" cy="97050"/>
              <a:chOff x="1911475" y="4659225"/>
              <a:chExt cx="97700" cy="97050"/>
            </a:xfrm>
          </p:grpSpPr>
          <p:sp>
            <p:nvSpPr>
              <p:cNvPr id="697" name="Google Shape;697;p28"/>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8"/>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 name="Google Shape;699;p28"/>
          <p:cNvGrpSpPr/>
          <p:nvPr/>
        </p:nvGrpSpPr>
        <p:grpSpPr>
          <a:xfrm>
            <a:off x="7888175" y="4718838"/>
            <a:ext cx="115125" cy="115125"/>
            <a:chOff x="6803525" y="538275"/>
            <a:chExt cx="115125" cy="115125"/>
          </a:xfrm>
        </p:grpSpPr>
        <p:sp>
          <p:nvSpPr>
            <p:cNvPr id="700" name="Google Shape;700;p28"/>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8"/>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 name="Google Shape;702;p28"/>
          <p:cNvSpPr/>
          <p:nvPr/>
        </p:nvSpPr>
        <p:spPr>
          <a:xfrm>
            <a:off x="7682525" y="353593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1">
  <p:cSld name="CUSTOM_25">
    <p:spTree>
      <p:nvGrpSpPr>
        <p:cNvPr id="1" name="Shape 703"/>
        <p:cNvGrpSpPr/>
        <p:nvPr/>
      </p:nvGrpSpPr>
      <p:grpSpPr>
        <a:xfrm>
          <a:off x="0" y="0"/>
          <a:ext cx="0" cy="0"/>
          <a:chOff x="0" y="0"/>
          <a:chExt cx="0" cy="0"/>
        </a:xfrm>
      </p:grpSpPr>
      <p:grpSp>
        <p:nvGrpSpPr>
          <p:cNvPr id="704" name="Google Shape;704;p29"/>
          <p:cNvGrpSpPr/>
          <p:nvPr/>
        </p:nvGrpSpPr>
        <p:grpSpPr>
          <a:xfrm>
            <a:off x="7802363" y="3372488"/>
            <a:ext cx="115125" cy="115125"/>
            <a:chOff x="6803525" y="538275"/>
            <a:chExt cx="115125" cy="115125"/>
          </a:xfrm>
        </p:grpSpPr>
        <p:sp>
          <p:nvSpPr>
            <p:cNvPr id="705" name="Google Shape;705;p29"/>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9"/>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 name="Google Shape;707;p29"/>
          <p:cNvSpPr/>
          <p:nvPr/>
        </p:nvSpPr>
        <p:spPr>
          <a:xfrm>
            <a:off x="6402125" y="4608411"/>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 name="Google Shape;708;p29"/>
          <p:cNvGrpSpPr/>
          <p:nvPr/>
        </p:nvGrpSpPr>
        <p:grpSpPr>
          <a:xfrm>
            <a:off x="8236938" y="2006013"/>
            <a:ext cx="97700" cy="97050"/>
            <a:chOff x="6162900" y="995000"/>
            <a:chExt cx="97700" cy="97050"/>
          </a:xfrm>
        </p:grpSpPr>
        <p:grpSp>
          <p:nvGrpSpPr>
            <p:cNvPr id="709" name="Google Shape;709;p29"/>
            <p:cNvGrpSpPr/>
            <p:nvPr/>
          </p:nvGrpSpPr>
          <p:grpSpPr>
            <a:xfrm>
              <a:off x="6162900" y="995000"/>
              <a:ext cx="97700" cy="97050"/>
              <a:chOff x="1911475" y="4659225"/>
              <a:chExt cx="97700" cy="97050"/>
            </a:xfrm>
          </p:grpSpPr>
          <p:sp>
            <p:nvSpPr>
              <p:cNvPr id="710" name="Google Shape;710;p29"/>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9"/>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 name="Google Shape;712;p29"/>
            <p:cNvGrpSpPr/>
            <p:nvPr/>
          </p:nvGrpSpPr>
          <p:grpSpPr>
            <a:xfrm>
              <a:off x="6162900" y="995000"/>
              <a:ext cx="97700" cy="97050"/>
              <a:chOff x="1911475" y="4659225"/>
              <a:chExt cx="97700" cy="97050"/>
            </a:xfrm>
          </p:grpSpPr>
          <p:sp>
            <p:nvSpPr>
              <p:cNvPr id="713" name="Google Shape;713;p29"/>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9"/>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5" name="Google Shape;715;p29"/>
          <p:cNvGrpSpPr/>
          <p:nvPr/>
        </p:nvGrpSpPr>
        <p:grpSpPr>
          <a:xfrm>
            <a:off x="7811063" y="4570713"/>
            <a:ext cx="97700" cy="97050"/>
            <a:chOff x="6162900" y="995000"/>
            <a:chExt cx="97700" cy="97050"/>
          </a:xfrm>
        </p:grpSpPr>
        <p:grpSp>
          <p:nvGrpSpPr>
            <p:cNvPr id="716" name="Google Shape;716;p29"/>
            <p:cNvGrpSpPr/>
            <p:nvPr/>
          </p:nvGrpSpPr>
          <p:grpSpPr>
            <a:xfrm>
              <a:off x="6162900" y="995000"/>
              <a:ext cx="97700" cy="97050"/>
              <a:chOff x="1911475" y="4659225"/>
              <a:chExt cx="97700" cy="97050"/>
            </a:xfrm>
          </p:grpSpPr>
          <p:sp>
            <p:nvSpPr>
              <p:cNvPr id="717" name="Google Shape;717;p29"/>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9"/>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 name="Google Shape;719;p29"/>
            <p:cNvGrpSpPr/>
            <p:nvPr/>
          </p:nvGrpSpPr>
          <p:grpSpPr>
            <a:xfrm>
              <a:off x="6162900" y="995000"/>
              <a:ext cx="97700" cy="97050"/>
              <a:chOff x="1911475" y="4659225"/>
              <a:chExt cx="97700" cy="97050"/>
            </a:xfrm>
          </p:grpSpPr>
          <p:sp>
            <p:nvSpPr>
              <p:cNvPr id="720" name="Google Shape;720;p29"/>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9"/>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22" name="Google Shape;722;p29"/>
          <p:cNvSpPr/>
          <p:nvPr/>
        </p:nvSpPr>
        <p:spPr>
          <a:xfrm>
            <a:off x="7917500" y="539411"/>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9"/>
          <p:cNvSpPr txBox="1">
            <a:spLocks noGrp="1"/>
          </p:cNvSpPr>
          <p:nvPr>
            <p:ph type="subTitle" idx="1"/>
          </p:nvPr>
        </p:nvSpPr>
        <p:spPr>
          <a:xfrm>
            <a:off x="720000" y="1649850"/>
            <a:ext cx="7704000" cy="27759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1400"/>
              <a:buChar char="●"/>
              <a:defRPr>
                <a:solidFill>
                  <a:schemeClr val="accent4"/>
                </a:solidFill>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724" name="Google Shape;724;p29"/>
          <p:cNvSpPr txBox="1">
            <a:spLocks noGrp="1"/>
          </p:cNvSpPr>
          <p:nvPr>
            <p:ph type="title"/>
          </p:nvPr>
        </p:nvSpPr>
        <p:spPr>
          <a:xfrm>
            <a:off x="7131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2">
  <p:cSld name="CUSTOM_4">
    <p:spTree>
      <p:nvGrpSpPr>
        <p:cNvPr id="1" name="Shape 725"/>
        <p:cNvGrpSpPr/>
        <p:nvPr/>
      </p:nvGrpSpPr>
      <p:grpSpPr>
        <a:xfrm>
          <a:off x="0" y="0"/>
          <a:ext cx="0" cy="0"/>
          <a:chOff x="0" y="0"/>
          <a:chExt cx="0" cy="0"/>
        </a:xfrm>
      </p:grpSpPr>
      <p:sp>
        <p:nvSpPr>
          <p:cNvPr id="726" name="Google Shape;726;p30"/>
          <p:cNvSpPr txBox="1">
            <a:spLocks noGrp="1"/>
          </p:cNvSpPr>
          <p:nvPr>
            <p:ph type="title"/>
          </p:nvPr>
        </p:nvSpPr>
        <p:spPr>
          <a:xfrm>
            <a:off x="1024800" y="1695825"/>
            <a:ext cx="2976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27" name="Google Shape;727;p30"/>
          <p:cNvSpPr txBox="1">
            <a:spLocks noGrp="1"/>
          </p:cNvSpPr>
          <p:nvPr>
            <p:ph type="subTitle" idx="1"/>
          </p:nvPr>
        </p:nvSpPr>
        <p:spPr>
          <a:xfrm>
            <a:off x="1241375" y="2367375"/>
            <a:ext cx="2543100" cy="1080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accent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8" name="Google Shape;728;p30"/>
          <p:cNvSpPr/>
          <p:nvPr/>
        </p:nvSpPr>
        <p:spPr>
          <a:xfrm>
            <a:off x="2961425" y="27988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 name="Google Shape;729;p30"/>
          <p:cNvGrpSpPr/>
          <p:nvPr/>
        </p:nvGrpSpPr>
        <p:grpSpPr>
          <a:xfrm>
            <a:off x="4197800" y="1034163"/>
            <a:ext cx="115125" cy="115125"/>
            <a:chOff x="6803525" y="538275"/>
            <a:chExt cx="115125" cy="115125"/>
          </a:xfrm>
        </p:grpSpPr>
        <p:sp>
          <p:nvSpPr>
            <p:cNvPr id="730" name="Google Shape;730;p30"/>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0"/>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 name="Google Shape;732;p30"/>
          <p:cNvGrpSpPr/>
          <p:nvPr/>
        </p:nvGrpSpPr>
        <p:grpSpPr>
          <a:xfrm>
            <a:off x="1024788" y="1149288"/>
            <a:ext cx="97700" cy="97050"/>
            <a:chOff x="6162900" y="995000"/>
            <a:chExt cx="97700" cy="97050"/>
          </a:xfrm>
        </p:grpSpPr>
        <p:grpSp>
          <p:nvGrpSpPr>
            <p:cNvPr id="733" name="Google Shape;733;p30"/>
            <p:cNvGrpSpPr/>
            <p:nvPr/>
          </p:nvGrpSpPr>
          <p:grpSpPr>
            <a:xfrm>
              <a:off x="6162900" y="995000"/>
              <a:ext cx="97700" cy="97050"/>
              <a:chOff x="1911475" y="4659225"/>
              <a:chExt cx="97700" cy="97050"/>
            </a:xfrm>
          </p:grpSpPr>
          <p:sp>
            <p:nvSpPr>
              <p:cNvPr id="734" name="Google Shape;734;p30"/>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0"/>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 name="Google Shape;736;p30"/>
            <p:cNvGrpSpPr/>
            <p:nvPr/>
          </p:nvGrpSpPr>
          <p:grpSpPr>
            <a:xfrm>
              <a:off x="6162900" y="995000"/>
              <a:ext cx="97700" cy="97050"/>
              <a:chOff x="1911475" y="4659225"/>
              <a:chExt cx="97700" cy="97050"/>
            </a:xfrm>
          </p:grpSpPr>
          <p:sp>
            <p:nvSpPr>
              <p:cNvPr id="737" name="Google Shape;737;p30"/>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0"/>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39" name="Google Shape;739;p30"/>
          <p:cNvSpPr/>
          <p:nvPr/>
        </p:nvSpPr>
        <p:spPr>
          <a:xfrm>
            <a:off x="1989075" y="98828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 name="Google Shape;740;p30"/>
          <p:cNvGrpSpPr/>
          <p:nvPr/>
        </p:nvGrpSpPr>
        <p:grpSpPr>
          <a:xfrm>
            <a:off x="490638" y="3740013"/>
            <a:ext cx="97700" cy="97050"/>
            <a:chOff x="6162900" y="995000"/>
            <a:chExt cx="97700" cy="97050"/>
          </a:xfrm>
        </p:grpSpPr>
        <p:grpSp>
          <p:nvGrpSpPr>
            <p:cNvPr id="741" name="Google Shape;741;p30"/>
            <p:cNvGrpSpPr/>
            <p:nvPr/>
          </p:nvGrpSpPr>
          <p:grpSpPr>
            <a:xfrm>
              <a:off x="6162900" y="995000"/>
              <a:ext cx="97700" cy="97050"/>
              <a:chOff x="1911475" y="4659225"/>
              <a:chExt cx="97700" cy="97050"/>
            </a:xfrm>
          </p:grpSpPr>
          <p:sp>
            <p:nvSpPr>
              <p:cNvPr id="742" name="Google Shape;742;p30"/>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0"/>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30"/>
            <p:cNvGrpSpPr/>
            <p:nvPr/>
          </p:nvGrpSpPr>
          <p:grpSpPr>
            <a:xfrm>
              <a:off x="6162900" y="995000"/>
              <a:ext cx="97700" cy="97050"/>
              <a:chOff x="1911475" y="4659225"/>
              <a:chExt cx="97700" cy="97050"/>
            </a:xfrm>
          </p:grpSpPr>
          <p:sp>
            <p:nvSpPr>
              <p:cNvPr id="745" name="Google Shape;745;p30"/>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0"/>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47" name="Google Shape;747;p30"/>
          <p:cNvSpPr/>
          <p:nvPr/>
        </p:nvSpPr>
        <p:spPr>
          <a:xfrm>
            <a:off x="3849625" y="404773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 name="Google Shape;748;p30"/>
          <p:cNvGrpSpPr/>
          <p:nvPr/>
        </p:nvGrpSpPr>
        <p:grpSpPr>
          <a:xfrm>
            <a:off x="1355475" y="3932588"/>
            <a:ext cx="115125" cy="115125"/>
            <a:chOff x="6803525" y="538275"/>
            <a:chExt cx="115125" cy="115125"/>
          </a:xfrm>
        </p:grpSpPr>
        <p:sp>
          <p:nvSpPr>
            <p:cNvPr id="749" name="Google Shape;749;p30"/>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0"/>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 name="Google Shape;751;p30"/>
          <p:cNvGrpSpPr/>
          <p:nvPr/>
        </p:nvGrpSpPr>
        <p:grpSpPr>
          <a:xfrm>
            <a:off x="2715863" y="4656263"/>
            <a:ext cx="97700" cy="97050"/>
            <a:chOff x="6162900" y="995000"/>
            <a:chExt cx="97700" cy="97050"/>
          </a:xfrm>
        </p:grpSpPr>
        <p:grpSp>
          <p:nvGrpSpPr>
            <p:cNvPr id="752" name="Google Shape;752;p30"/>
            <p:cNvGrpSpPr/>
            <p:nvPr/>
          </p:nvGrpSpPr>
          <p:grpSpPr>
            <a:xfrm>
              <a:off x="6162900" y="995000"/>
              <a:ext cx="97700" cy="97050"/>
              <a:chOff x="1911475" y="4659225"/>
              <a:chExt cx="97700" cy="97050"/>
            </a:xfrm>
          </p:grpSpPr>
          <p:sp>
            <p:nvSpPr>
              <p:cNvPr id="753" name="Google Shape;753;p30"/>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0"/>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 name="Google Shape;755;p30"/>
            <p:cNvGrpSpPr/>
            <p:nvPr/>
          </p:nvGrpSpPr>
          <p:grpSpPr>
            <a:xfrm>
              <a:off x="6162900" y="995000"/>
              <a:ext cx="97700" cy="97050"/>
              <a:chOff x="1911475" y="4659225"/>
              <a:chExt cx="97700" cy="97050"/>
            </a:xfrm>
          </p:grpSpPr>
          <p:sp>
            <p:nvSpPr>
              <p:cNvPr id="756" name="Google Shape;756;p30"/>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0"/>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3">
  <p:cSld name="CUSTOM_4_1">
    <p:spTree>
      <p:nvGrpSpPr>
        <p:cNvPr id="1" name="Shape 758"/>
        <p:cNvGrpSpPr/>
        <p:nvPr/>
      </p:nvGrpSpPr>
      <p:grpSpPr>
        <a:xfrm>
          <a:off x="0" y="0"/>
          <a:ext cx="0" cy="0"/>
          <a:chOff x="0" y="0"/>
          <a:chExt cx="0" cy="0"/>
        </a:xfrm>
      </p:grpSpPr>
      <p:sp>
        <p:nvSpPr>
          <p:cNvPr id="759" name="Google Shape;759;p31"/>
          <p:cNvSpPr txBox="1">
            <a:spLocks noGrp="1"/>
          </p:cNvSpPr>
          <p:nvPr>
            <p:ph type="title"/>
          </p:nvPr>
        </p:nvSpPr>
        <p:spPr>
          <a:xfrm>
            <a:off x="539500" y="658825"/>
            <a:ext cx="8064900" cy="677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60" name="Google Shape;760;p31"/>
          <p:cNvSpPr txBox="1">
            <a:spLocks noGrp="1"/>
          </p:cNvSpPr>
          <p:nvPr>
            <p:ph type="body" idx="1"/>
          </p:nvPr>
        </p:nvSpPr>
        <p:spPr>
          <a:xfrm>
            <a:off x="539500" y="1661675"/>
            <a:ext cx="4032600" cy="22833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761" name="Google Shape;761;p31"/>
          <p:cNvSpPr/>
          <p:nvPr/>
        </p:nvSpPr>
        <p:spPr>
          <a:xfrm>
            <a:off x="3974050" y="4370711"/>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 name="Google Shape;762;p31"/>
          <p:cNvGrpSpPr/>
          <p:nvPr/>
        </p:nvGrpSpPr>
        <p:grpSpPr>
          <a:xfrm>
            <a:off x="2813600" y="4416588"/>
            <a:ext cx="115125" cy="115125"/>
            <a:chOff x="6803525" y="538275"/>
            <a:chExt cx="115125" cy="115125"/>
          </a:xfrm>
        </p:grpSpPr>
        <p:sp>
          <p:nvSpPr>
            <p:cNvPr id="763" name="Google Shape;763;p31"/>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1"/>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 name="Google Shape;765;p31"/>
          <p:cNvGrpSpPr/>
          <p:nvPr/>
        </p:nvGrpSpPr>
        <p:grpSpPr>
          <a:xfrm>
            <a:off x="1124000" y="4294500"/>
            <a:ext cx="97700" cy="97050"/>
            <a:chOff x="6162900" y="995000"/>
            <a:chExt cx="97700" cy="97050"/>
          </a:xfrm>
        </p:grpSpPr>
        <p:grpSp>
          <p:nvGrpSpPr>
            <p:cNvPr id="766" name="Google Shape;766;p31"/>
            <p:cNvGrpSpPr/>
            <p:nvPr/>
          </p:nvGrpSpPr>
          <p:grpSpPr>
            <a:xfrm>
              <a:off x="6162900" y="995000"/>
              <a:ext cx="97700" cy="97050"/>
              <a:chOff x="1911475" y="4659225"/>
              <a:chExt cx="97700" cy="97050"/>
            </a:xfrm>
          </p:grpSpPr>
          <p:sp>
            <p:nvSpPr>
              <p:cNvPr id="767" name="Google Shape;767;p31"/>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1"/>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 name="Google Shape;769;p31"/>
            <p:cNvGrpSpPr/>
            <p:nvPr/>
          </p:nvGrpSpPr>
          <p:grpSpPr>
            <a:xfrm>
              <a:off x="6162900" y="995000"/>
              <a:ext cx="97700" cy="97050"/>
              <a:chOff x="1911475" y="4659225"/>
              <a:chExt cx="97700" cy="97050"/>
            </a:xfrm>
          </p:grpSpPr>
          <p:sp>
            <p:nvSpPr>
              <p:cNvPr id="770" name="Google Shape;770;p31"/>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1"/>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2" name="Google Shape;772;p31"/>
          <p:cNvGrpSpPr/>
          <p:nvPr/>
        </p:nvGrpSpPr>
        <p:grpSpPr>
          <a:xfrm>
            <a:off x="8187625" y="369400"/>
            <a:ext cx="97700" cy="97050"/>
            <a:chOff x="6162900" y="995000"/>
            <a:chExt cx="97700" cy="97050"/>
          </a:xfrm>
        </p:grpSpPr>
        <p:grpSp>
          <p:nvGrpSpPr>
            <p:cNvPr id="773" name="Google Shape;773;p31"/>
            <p:cNvGrpSpPr/>
            <p:nvPr/>
          </p:nvGrpSpPr>
          <p:grpSpPr>
            <a:xfrm>
              <a:off x="6162900" y="995000"/>
              <a:ext cx="97700" cy="97050"/>
              <a:chOff x="1911475" y="4659225"/>
              <a:chExt cx="97700" cy="97050"/>
            </a:xfrm>
          </p:grpSpPr>
          <p:sp>
            <p:nvSpPr>
              <p:cNvPr id="774" name="Google Shape;774;p31"/>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1"/>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 name="Google Shape;776;p31"/>
            <p:cNvGrpSpPr/>
            <p:nvPr/>
          </p:nvGrpSpPr>
          <p:grpSpPr>
            <a:xfrm>
              <a:off x="6162900" y="995000"/>
              <a:ext cx="97700" cy="97050"/>
              <a:chOff x="1911475" y="4659225"/>
              <a:chExt cx="97700" cy="97050"/>
            </a:xfrm>
          </p:grpSpPr>
          <p:sp>
            <p:nvSpPr>
              <p:cNvPr id="777" name="Google Shape;777;p31"/>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1"/>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 name="Google Shape;779;p31"/>
          <p:cNvGrpSpPr/>
          <p:nvPr/>
        </p:nvGrpSpPr>
        <p:grpSpPr>
          <a:xfrm>
            <a:off x="8435200" y="1008163"/>
            <a:ext cx="115125" cy="115125"/>
            <a:chOff x="6803525" y="538275"/>
            <a:chExt cx="115125" cy="115125"/>
          </a:xfrm>
        </p:grpSpPr>
        <p:sp>
          <p:nvSpPr>
            <p:cNvPr id="780" name="Google Shape;780;p31"/>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1"/>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 name="Google Shape;782;p31"/>
          <p:cNvGrpSpPr/>
          <p:nvPr/>
        </p:nvGrpSpPr>
        <p:grpSpPr>
          <a:xfrm>
            <a:off x="8285325" y="4619300"/>
            <a:ext cx="97700" cy="97050"/>
            <a:chOff x="6162900" y="995000"/>
            <a:chExt cx="97700" cy="97050"/>
          </a:xfrm>
        </p:grpSpPr>
        <p:grpSp>
          <p:nvGrpSpPr>
            <p:cNvPr id="783" name="Google Shape;783;p31"/>
            <p:cNvGrpSpPr/>
            <p:nvPr/>
          </p:nvGrpSpPr>
          <p:grpSpPr>
            <a:xfrm>
              <a:off x="6162900" y="995000"/>
              <a:ext cx="97700" cy="97050"/>
              <a:chOff x="1911475" y="4659225"/>
              <a:chExt cx="97700" cy="97050"/>
            </a:xfrm>
          </p:grpSpPr>
          <p:sp>
            <p:nvSpPr>
              <p:cNvPr id="784" name="Google Shape;784;p31"/>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1"/>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 name="Google Shape;786;p31"/>
            <p:cNvGrpSpPr/>
            <p:nvPr/>
          </p:nvGrpSpPr>
          <p:grpSpPr>
            <a:xfrm>
              <a:off x="6162900" y="995000"/>
              <a:ext cx="97700" cy="97050"/>
              <a:chOff x="1911475" y="4659225"/>
              <a:chExt cx="97700" cy="97050"/>
            </a:xfrm>
          </p:grpSpPr>
          <p:sp>
            <p:nvSpPr>
              <p:cNvPr id="787" name="Google Shape;787;p31"/>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1"/>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86"/>
        <p:cNvGrpSpPr/>
        <p:nvPr/>
      </p:nvGrpSpPr>
      <p:grpSpPr>
        <a:xfrm>
          <a:off x="0" y="0"/>
          <a:ext cx="0" cy="0"/>
          <a:chOff x="0" y="0"/>
          <a:chExt cx="0" cy="0"/>
        </a:xfrm>
      </p:grpSpPr>
      <p:sp>
        <p:nvSpPr>
          <p:cNvPr id="87" name="Google Shape;87;p5"/>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8" name="Google Shape;88;p5"/>
          <p:cNvSpPr txBox="1">
            <a:spLocks noGrp="1"/>
          </p:cNvSpPr>
          <p:nvPr>
            <p:ph type="title" idx="2"/>
          </p:nvPr>
        </p:nvSpPr>
        <p:spPr>
          <a:xfrm>
            <a:off x="1082400" y="1911625"/>
            <a:ext cx="3009300" cy="457200"/>
          </a:xfrm>
          <a:prstGeom prst="rect">
            <a:avLst/>
          </a:prstGeom>
          <a:solidFill>
            <a:schemeClr val="dk2"/>
          </a:solidFill>
        </p:spPr>
        <p:txBody>
          <a:bodyPr spcFirstLastPara="1" wrap="square" lIns="91425" tIns="91425" rIns="91425" bIns="91425" anchor="t" anchorCtr="0">
            <a:noAutofit/>
          </a:bodyPr>
          <a:lstStyle>
            <a:lvl1pPr lvl="0" algn="ctr" rtl="0">
              <a:spcBef>
                <a:spcPts val="0"/>
              </a:spcBef>
              <a:spcAft>
                <a:spcPts val="0"/>
              </a:spcAft>
              <a:buSzPts val="3500"/>
              <a:buNone/>
              <a:defRPr sz="2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9" name="Google Shape;89;p5"/>
          <p:cNvSpPr txBox="1">
            <a:spLocks noGrp="1"/>
          </p:cNvSpPr>
          <p:nvPr>
            <p:ph type="title" idx="3"/>
          </p:nvPr>
        </p:nvSpPr>
        <p:spPr>
          <a:xfrm>
            <a:off x="5052375" y="1911625"/>
            <a:ext cx="3009300" cy="457200"/>
          </a:xfrm>
          <a:prstGeom prst="rect">
            <a:avLst/>
          </a:prstGeom>
          <a:solidFill>
            <a:schemeClr val="dk2"/>
          </a:solidFill>
        </p:spPr>
        <p:txBody>
          <a:bodyPr spcFirstLastPara="1" wrap="square" lIns="91425" tIns="91425" rIns="91425" bIns="91425" anchor="t" anchorCtr="0">
            <a:noAutofit/>
          </a:bodyPr>
          <a:lstStyle>
            <a:lvl1pPr lvl="0" algn="ctr" rtl="0">
              <a:spcBef>
                <a:spcPts val="0"/>
              </a:spcBef>
              <a:spcAft>
                <a:spcPts val="0"/>
              </a:spcAft>
              <a:buSzPts val="3500"/>
              <a:buNone/>
              <a:defRPr sz="2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0" name="Google Shape;90;p5"/>
          <p:cNvSpPr txBox="1">
            <a:spLocks noGrp="1"/>
          </p:cNvSpPr>
          <p:nvPr>
            <p:ph type="subTitle" idx="1"/>
          </p:nvPr>
        </p:nvSpPr>
        <p:spPr>
          <a:xfrm>
            <a:off x="5052379" y="2295117"/>
            <a:ext cx="3009300" cy="2011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1400"/>
              <a:buChar char="●"/>
              <a:defRPr sz="1400" b="0"/>
            </a:lvl1pPr>
            <a:lvl2pPr lvl="1" algn="ctr" rtl="0">
              <a:lnSpc>
                <a:spcPct val="100000"/>
              </a:lnSpc>
              <a:spcBef>
                <a:spcPts val="0"/>
              </a:spcBef>
              <a:spcAft>
                <a:spcPts val="0"/>
              </a:spcAft>
              <a:buSzPts val="2800"/>
              <a:buChar char="○"/>
              <a:defRPr sz="2800"/>
            </a:lvl2pPr>
            <a:lvl3pPr lvl="2" algn="ctr" rtl="0">
              <a:lnSpc>
                <a:spcPct val="100000"/>
              </a:lnSpc>
              <a:spcBef>
                <a:spcPts val="0"/>
              </a:spcBef>
              <a:spcAft>
                <a:spcPts val="0"/>
              </a:spcAft>
              <a:buSzPts val="2800"/>
              <a:buChar char="■"/>
              <a:defRPr sz="2800"/>
            </a:lvl3pPr>
            <a:lvl4pPr lvl="3" algn="ctr" rtl="0">
              <a:lnSpc>
                <a:spcPct val="100000"/>
              </a:lnSpc>
              <a:spcBef>
                <a:spcPts val="0"/>
              </a:spcBef>
              <a:spcAft>
                <a:spcPts val="0"/>
              </a:spcAft>
              <a:buSzPts val="2800"/>
              <a:buChar char="●"/>
              <a:defRPr sz="2800"/>
            </a:lvl4pPr>
            <a:lvl5pPr lvl="4" algn="ctr" rtl="0">
              <a:lnSpc>
                <a:spcPct val="100000"/>
              </a:lnSpc>
              <a:spcBef>
                <a:spcPts val="0"/>
              </a:spcBef>
              <a:spcAft>
                <a:spcPts val="0"/>
              </a:spcAft>
              <a:buSzPts val="2800"/>
              <a:buChar char="○"/>
              <a:defRPr sz="2800"/>
            </a:lvl5pPr>
            <a:lvl6pPr lvl="5" algn="ctr" rtl="0">
              <a:lnSpc>
                <a:spcPct val="100000"/>
              </a:lnSpc>
              <a:spcBef>
                <a:spcPts val="0"/>
              </a:spcBef>
              <a:spcAft>
                <a:spcPts val="0"/>
              </a:spcAft>
              <a:buSzPts val="2800"/>
              <a:buChar char="■"/>
              <a:defRPr sz="2800"/>
            </a:lvl6pPr>
            <a:lvl7pPr lvl="6" algn="ctr" rtl="0">
              <a:lnSpc>
                <a:spcPct val="100000"/>
              </a:lnSpc>
              <a:spcBef>
                <a:spcPts val="0"/>
              </a:spcBef>
              <a:spcAft>
                <a:spcPts val="0"/>
              </a:spcAft>
              <a:buSzPts val="2800"/>
              <a:buChar char="●"/>
              <a:defRPr sz="2800"/>
            </a:lvl7pPr>
            <a:lvl8pPr lvl="7" algn="ctr" rtl="0">
              <a:lnSpc>
                <a:spcPct val="100000"/>
              </a:lnSpc>
              <a:spcBef>
                <a:spcPts val="0"/>
              </a:spcBef>
              <a:spcAft>
                <a:spcPts val="0"/>
              </a:spcAft>
              <a:buSzPts val="2800"/>
              <a:buChar char="○"/>
              <a:defRPr sz="2800"/>
            </a:lvl8pPr>
            <a:lvl9pPr lvl="8" algn="ctr" rtl="0">
              <a:lnSpc>
                <a:spcPct val="100000"/>
              </a:lnSpc>
              <a:spcBef>
                <a:spcPts val="0"/>
              </a:spcBef>
              <a:spcAft>
                <a:spcPts val="0"/>
              </a:spcAft>
              <a:buSzPts val="2800"/>
              <a:buChar char="■"/>
              <a:defRPr sz="2800"/>
            </a:lvl9pPr>
          </a:lstStyle>
          <a:p>
            <a:endParaRPr/>
          </a:p>
        </p:txBody>
      </p:sp>
      <p:sp>
        <p:nvSpPr>
          <p:cNvPr id="91" name="Google Shape;91;p5"/>
          <p:cNvSpPr txBox="1">
            <a:spLocks noGrp="1"/>
          </p:cNvSpPr>
          <p:nvPr>
            <p:ph type="subTitle" idx="4"/>
          </p:nvPr>
        </p:nvSpPr>
        <p:spPr>
          <a:xfrm>
            <a:off x="1082400" y="2295117"/>
            <a:ext cx="3009300" cy="2011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1400"/>
              <a:buChar char="●"/>
              <a:defRPr sz="1400" b="0"/>
            </a:lvl1pPr>
            <a:lvl2pPr lvl="1" algn="ctr" rtl="0">
              <a:lnSpc>
                <a:spcPct val="100000"/>
              </a:lnSpc>
              <a:spcBef>
                <a:spcPts val="0"/>
              </a:spcBef>
              <a:spcAft>
                <a:spcPts val="0"/>
              </a:spcAft>
              <a:buSzPts val="2800"/>
              <a:buChar char="○"/>
              <a:defRPr sz="2800"/>
            </a:lvl2pPr>
            <a:lvl3pPr lvl="2" algn="ctr" rtl="0">
              <a:lnSpc>
                <a:spcPct val="100000"/>
              </a:lnSpc>
              <a:spcBef>
                <a:spcPts val="0"/>
              </a:spcBef>
              <a:spcAft>
                <a:spcPts val="0"/>
              </a:spcAft>
              <a:buSzPts val="2800"/>
              <a:buChar char="■"/>
              <a:defRPr sz="2800"/>
            </a:lvl3pPr>
            <a:lvl4pPr lvl="3" algn="ctr" rtl="0">
              <a:lnSpc>
                <a:spcPct val="100000"/>
              </a:lnSpc>
              <a:spcBef>
                <a:spcPts val="0"/>
              </a:spcBef>
              <a:spcAft>
                <a:spcPts val="0"/>
              </a:spcAft>
              <a:buSzPts val="2800"/>
              <a:buChar char="●"/>
              <a:defRPr sz="2800"/>
            </a:lvl4pPr>
            <a:lvl5pPr lvl="4" algn="ctr" rtl="0">
              <a:lnSpc>
                <a:spcPct val="100000"/>
              </a:lnSpc>
              <a:spcBef>
                <a:spcPts val="0"/>
              </a:spcBef>
              <a:spcAft>
                <a:spcPts val="0"/>
              </a:spcAft>
              <a:buSzPts val="2800"/>
              <a:buChar char="○"/>
              <a:defRPr sz="2800"/>
            </a:lvl5pPr>
            <a:lvl6pPr lvl="5" algn="ctr" rtl="0">
              <a:lnSpc>
                <a:spcPct val="100000"/>
              </a:lnSpc>
              <a:spcBef>
                <a:spcPts val="0"/>
              </a:spcBef>
              <a:spcAft>
                <a:spcPts val="0"/>
              </a:spcAft>
              <a:buSzPts val="2800"/>
              <a:buChar char="■"/>
              <a:defRPr sz="2800"/>
            </a:lvl6pPr>
            <a:lvl7pPr lvl="6" algn="ctr" rtl="0">
              <a:lnSpc>
                <a:spcPct val="100000"/>
              </a:lnSpc>
              <a:spcBef>
                <a:spcPts val="0"/>
              </a:spcBef>
              <a:spcAft>
                <a:spcPts val="0"/>
              </a:spcAft>
              <a:buSzPts val="2800"/>
              <a:buChar char="●"/>
              <a:defRPr sz="2800"/>
            </a:lvl7pPr>
            <a:lvl8pPr lvl="7" algn="ctr" rtl="0">
              <a:lnSpc>
                <a:spcPct val="100000"/>
              </a:lnSpc>
              <a:spcBef>
                <a:spcPts val="0"/>
              </a:spcBef>
              <a:spcAft>
                <a:spcPts val="0"/>
              </a:spcAft>
              <a:buSzPts val="2800"/>
              <a:buChar char="○"/>
              <a:defRPr sz="2800"/>
            </a:lvl8pPr>
            <a:lvl9pPr lvl="8" algn="ctr" rtl="0">
              <a:lnSpc>
                <a:spcPct val="100000"/>
              </a:lnSpc>
              <a:spcBef>
                <a:spcPts val="0"/>
              </a:spcBef>
              <a:spcAft>
                <a:spcPts val="0"/>
              </a:spcAft>
              <a:buSzPts val="2800"/>
              <a:buChar char="■"/>
              <a:defRPr sz="2800"/>
            </a:lvl9pPr>
          </a:lstStyle>
          <a:p>
            <a:endParaRPr/>
          </a:p>
        </p:txBody>
      </p:sp>
      <p:grpSp>
        <p:nvGrpSpPr>
          <p:cNvPr id="92" name="Google Shape;92;p5"/>
          <p:cNvGrpSpPr/>
          <p:nvPr/>
        </p:nvGrpSpPr>
        <p:grpSpPr>
          <a:xfrm>
            <a:off x="6752175" y="1156288"/>
            <a:ext cx="115125" cy="115125"/>
            <a:chOff x="6803525" y="538275"/>
            <a:chExt cx="115125" cy="115125"/>
          </a:xfrm>
        </p:grpSpPr>
        <p:sp>
          <p:nvSpPr>
            <p:cNvPr id="93" name="Google Shape;93;p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 name="Google Shape;95;p5"/>
          <p:cNvGrpSpPr/>
          <p:nvPr/>
        </p:nvGrpSpPr>
        <p:grpSpPr>
          <a:xfrm>
            <a:off x="6478900" y="285838"/>
            <a:ext cx="97700" cy="97050"/>
            <a:chOff x="6162900" y="995000"/>
            <a:chExt cx="97700" cy="97050"/>
          </a:xfrm>
        </p:grpSpPr>
        <p:grpSp>
          <p:nvGrpSpPr>
            <p:cNvPr id="96" name="Google Shape;96;p5"/>
            <p:cNvGrpSpPr/>
            <p:nvPr/>
          </p:nvGrpSpPr>
          <p:grpSpPr>
            <a:xfrm>
              <a:off x="6162900" y="995000"/>
              <a:ext cx="97700" cy="97050"/>
              <a:chOff x="1911475" y="4659225"/>
              <a:chExt cx="97700" cy="97050"/>
            </a:xfrm>
          </p:grpSpPr>
          <p:sp>
            <p:nvSpPr>
              <p:cNvPr id="97" name="Google Shape;97;p5"/>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5"/>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 name="Google Shape;99;p5"/>
            <p:cNvGrpSpPr/>
            <p:nvPr/>
          </p:nvGrpSpPr>
          <p:grpSpPr>
            <a:xfrm>
              <a:off x="6162900" y="995000"/>
              <a:ext cx="97700" cy="97050"/>
              <a:chOff x="1911475" y="4659225"/>
              <a:chExt cx="97700" cy="97050"/>
            </a:xfrm>
          </p:grpSpPr>
          <p:sp>
            <p:nvSpPr>
              <p:cNvPr id="100" name="Google Shape;100;p5"/>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5"/>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 name="Google Shape;102;p5"/>
          <p:cNvGrpSpPr/>
          <p:nvPr/>
        </p:nvGrpSpPr>
        <p:grpSpPr>
          <a:xfrm>
            <a:off x="7754650" y="250213"/>
            <a:ext cx="115125" cy="115125"/>
            <a:chOff x="6803525" y="538275"/>
            <a:chExt cx="115125" cy="115125"/>
          </a:xfrm>
        </p:grpSpPr>
        <p:sp>
          <p:nvSpPr>
            <p:cNvPr id="103" name="Google Shape;103;p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 name="Google Shape;105;p5"/>
          <p:cNvGrpSpPr/>
          <p:nvPr/>
        </p:nvGrpSpPr>
        <p:grpSpPr>
          <a:xfrm>
            <a:off x="8356625" y="1238213"/>
            <a:ext cx="97700" cy="97050"/>
            <a:chOff x="6162900" y="995000"/>
            <a:chExt cx="97700" cy="97050"/>
          </a:xfrm>
        </p:grpSpPr>
        <p:grpSp>
          <p:nvGrpSpPr>
            <p:cNvPr id="106" name="Google Shape;106;p5"/>
            <p:cNvGrpSpPr/>
            <p:nvPr/>
          </p:nvGrpSpPr>
          <p:grpSpPr>
            <a:xfrm>
              <a:off x="6162900" y="995000"/>
              <a:ext cx="97700" cy="97050"/>
              <a:chOff x="1911475" y="4659225"/>
              <a:chExt cx="97700" cy="97050"/>
            </a:xfrm>
          </p:grpSpPr>
          <p:sp>
            <p:nvSpPr>
              <p:cNvPr id="107" name="Google Shape;107;p5"/>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5"/>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 name="Google Shape;109;p5"/>
            <p:cNvGrpSpPr/>
            <p:nvPr/>
          </p:nvGrpSpPr>
          <p:grpSpPr>
            <a:xfrm>
              <a:off x="6162900" y="995000"/>
              <a:ext cx="97700" cy="97050"/>
              <a:chOff x="1911475" y="4659225"/>
              <a:chExt cx="97700" cy="97050"/>
            </a:xfrm>
          </p:grpSpPr>
          <p:sp>
            <p:nvSpPr>
              <p:cNvPr id="110" name="Google Shape;110;p5"/>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5"/>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 name="Google Shape;112;p5"/>
          <p:cNvGrpSpPr/>
          <p:nvPr/>
        </p:nvGrpSpPr>
        <p:grpSpPr>
          <a:xfrm>
            <a:off x="332900" y="4056688"/>
            <a:ext cx="97700" cy="97050"/>
            <a:chOff x="6162900" y="995000"/>
            <a:chExt cx="97700" cy="97050"/>
          </a:xfrm>
        </p:grpSpPr>
        <p:grpSp>
          <p:nvGrpSpPr>
            <p:cNvPr id="113" name="Google Shape;113;p5"/>
            <p:cNvGrpSpPr/>
            <p:nvPr/>
          </p:nvGrpSpPr>
          <p:grpSpPr>
            <a:xfrm>
              <a:off x="6162900" y="995000"/>
              <a:ext cx="97700" cy="97050"/>
              <a:chOff x="1911475" y="4659225"/>
              <a:chExt cx="97700" cy="97050"/>
            </a:xfrm>
          </p:grpSpPr>
          <p:sp>
            <p:nvSpPr>
              <p:cNvPr id="114" name="Google Shape;114;p5"/>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5"/>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 name="Google Shape;116;p5"/>
            <p:cNvGrpSpPr/>
            <p:nvPr/>
          </p:nvGrpSpPr>
          <p:grpSpPr>
            <a:xfrm>
              <a:off x="6162900" y="995000"/>
              <a:ext cx="97700" cy="97050"/>
              <a:chOff x="1911475" y="4659225"/>
              <a:chExt cx="97700" cy="97050"/>
            </a:xfrm>
          </p:grpSpPr>
          <p:sp>
            <p:nvSpPr>
              <p:cNvPr id="117" name="Google Shape;117;p5"/>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5"/>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 name="Google Shape;119;p5"/>
          <p:cNvGrpSpPr/>
          <p:nvPr/>
        </p:nvGrpSpPr>
        <p:grpSpPr>
          <a:xfrm>
            <a:off x="720000" y="4742088"/>
            <a:ext cx="115125" cy="115125"/>
            <a:chOff x="6803525" y="538275"/>
            <a:chExt cx="115125" cy="115125"/>
          </a:xfrm>
        </p:grpSpPr>
        <p:sp>
          <p:nvSpPr>
            <p:cNvPr id="120" name="Google Shape;120;p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 name="Google Shape;122;p5"/>
          <p:cNvGrpSpPr/>
          <p:nvPr/>
        </p:nvGrpSpPr>
        <p:grpSpPr>
          <a:xfrm>
            <a:off x="8604500" y="4153738"/>
            <a:ext cx="115125" cy="115125"/>
            <a:chOff x="6803525" y="538275"/>
            <a:chExt cx="115125" cy="115125"/>
          </a:xfrm>
        </p:grpSpPr>
        <p:sp>
          <p:nvSpPr>
            <p:cNvPr id="123" name="Google Shape;123;p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 name="Google Shape;125;p5"/>
          <p:cNvGrpSpPr/>
          <p:nvPr/>
        </p:nvGrpSpPr>
        <p:grpSpPr>
          <a:xfrm>
            <a:off x="7754650" y="4699688"/>
            <a:ext cx="115125" cy="115125"/>
            <a:chOff x="6803525" y="538275"/>
            <a:chExt cx="115125" cy="115125"/>
          </a:xfrm>
        </p:grpSpPr>
        <p:sp>
          <p:nvSpPr>
            <p:cNvPr id="126" name="Google Shape;126;p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ext 4">
  <p:cSld name="CUSTOM_12">
    <p:spTree>
      <p:nvGrpSpPr>
        <p:cNvPr id="1" name="Shape 789"/>
        <p:cNvGrpSpPr/>
        <p:nvPr/>
      </p:nvGrpSpPr>
      <p:grpSpPr>
        <a:xfrm>
          <a:off x="0" y="0"/>
          <a:ext cx="0" cy="0"/>
          <a:chOff x="0" y="0"/>
          <a:chExt cx="0" cy="0"/>
        </a:xfrm>
      </p:grpSpPr>
      <p:sp>
        <p:nvSpPr>
          <p:cNvPr id="790" name="Google Shape;790;p32"/>
          <p:cNvSpPr txBox="1">
            <a:spLocks noGrp="1"/>
          </p:cNvSpPr>
          <p:nvPr>
            <p:ph type="title"/>
          </p:nvPr>
        </p:nvSpPr>
        <p:spPr>
          <a:xfrm>
            <a:off x="4672100" y="1574579"/>
            <a:ext cx="3648300" cy="6585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600"/>
              <a:buNone/>
              <a:defRPr sz="3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91" name="Google Shape;791;p32"/>
          <p:cNvSpPr txBox="1">
            <a:spLocks noGrp="1"/>
          </p:cNvSpPr>
          <p:nvPr>
            <p:ph type="subTitle" idx="1"/>
          </p:nvPr>
        </p:nvSpPr>
        <p:spPr>
          <a:xfrm>
            <a:off x="4672100" y="2296192"/>
            <a:ext cx="3648300" cy="1275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chemeClr val="accent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792" name="Google Shape;792;p32"/>
          <p:cNvGrpSpPr/>
          <p:nvPr/>
        </p:nvGrpSpPr>
        <p:grpSpPr>
          <a:xfrm>
            <a:off x="7001575" y="583075"/>
            <a:ext cx="97700" cy="97050"/>
            <a:chOff x="6162900" y="995000"/>
            <a:chExt cx="97700" cy="97050"/>
          </a:xfrm>
        </p:grpSpPr>
        <p:grpSp>
          <p:nvGrpSpPr>
            <p:cNvPr id="793" name="Google Shape;793;p32"/>
            <p:cNvGrpSpPr/>
            <p:nvPr/>
          </p:nvGrpSpPr>
          <p:grpSpPr>
            <a:xfrm>
              <a:off x="6162900" y="995000"/>
              <a:ext cx="97700" cy="97050"/>
              <a:chOff x="1911475" y="4659225"/>
              <a:chExt cx="97700" cy="97050"/>
            </a:xfrm>
          </p:grpSpPr>
          <p:sp>
            <p:nvSpPr>
              <p:cNvPr id="794" name="Google Shape;794;p32"/>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2"/>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 name="Google Shape;796;p32"/>
            <p:cNvGrpSpPr/>
            <p:nvPr/>
          </p:nvGrpSpPr>
          <p:grpSpPr>
            <a:xfrm>
              <a:off x="6162900" y="995000"/>
              <a:ext cx="97700" cy="97050"/>
              <a:chOff x="1911475" y="4659225"/>
              <a:chExt cx="97700" cy="97050"/>
            </a:xfrm>
          </p:grpSpPr>
          <p:sp>
            <p:nvSpPr>
              <p:cNvPr id="797" name="Google Shape;797;p32"/>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2"/>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9" name="Google Shape;799;p32"/>
          <p:cNvGrpSpPr/>
          <p:nvPr/>
        </p:nvGrpSpPr>
        <p:grpSpPr>
          <a:xfrm>
            <a:off x="7926325" y="995863"/>
            <a:ext cx="115125" cy="115125"/>
            <a:chOff x="6803525" y="538275"/>
            <a:chExt cx="115125" cy="115125"/>
          </a:xfrm>
        </p:grpSpPr>
        <p:sp>
          <p:nvSpPr>
            <p:cNvPr id="800" name="Google Shape;800;p32"/>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2"/>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2" name="Google Shape;802;p32"/>
          <p:cNvSpPr/>
          <p:nvPr/>
        </p:nvSpPr>
        <p:spPr>
          <a:xfrm>
            <a:off x="5165625" y="998550"/>
            <a:ext cx="109775" cy="109750"/>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 name="Google Shape;803;p32"/>
          <p:cNvGrpSpPr/>
          <p:nvPr/>
        </p:nvGrpSpPr>
        <p:grpSpPr>
          <a:xfrm>
            <a:off x="5111650" y="4118963"/>
            <a:ext cx="115125" cy="115125"/>
            <a:chOff x="6803525" y="538275"/>
            <a:chExt cx="115125" cy="115125"/>
          </a:xfrm>
        </p:grpSpPr>
        <p:sp>
          <p:nvSpPr>
            <p:cNvPr id="804" name="Google Shape;804;p32"/>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2"/>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 name="Google Shape;806;p32"/>
          <p:cNvGrpSpPr/>
          <p:nvPr/>
        </p:nvGrpSpPr>
        <p:grpSpPr>
          <a:xfrm>
            <a:off x="6276700" y="4168875"/>
            <a:ext cx="97700" cy="97050"/>
            <a:chOff x="6162900" y="995000"/>
            <a:chExt cx="97700" cy="97050"/>
          </a:xfrm>
        </p:grpSpPr>
        <p:grpSp>
          <p:nvGrpSpPr>
            <p:cNvPr id="807" name="Google Shape;807;p32"/>
            <p:cNvGrpSpPr/>
            <p:nvPr/>
          </p:nvGrpSpPr>
          <p:grpSpPr>
            <a:xfrm>
              <a:off x="6162900" y="995000"/>
              <a:ext cx="97700" cy="97050"/>
              <a:chOff x="1911475" y="4659225"/>
              <a:chExt cx="97700" cy="97050"/>
            </a:xfrm>
          </p:grpSpPr>
          <p:sp>
            <p:nvSpPr>
              <p:cNvPr id="808" name="Google Shape;808;p32"/>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2"/>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 name="Google Shape;810;p32"/>
            <p:cNvGrpSpPr/>
            <p:nvPr/>
          </p:nvGrpSpPr>
          <p:grpSpPr>
            <a:xfrm>
              <a:off x="6162900" y="995000"/>
              <a:ext cx="97700" cy="97050"/>
              <a:chOff x="1911475" y="4659225"/>
              <a:chExt cx="97700" cy="97050"/>
            </a:xfrm>
          </p:grpSpPr>
          <p:sp>
            <p:nvSpPr>
              <p:cNvPr id="811" name="Google Shape;811;p32"/>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2"/>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13" name="Google Shape;813;p32"/>
          <p:cNvSpPr/>
          <p:nvPr/>
        </p:nvSpPr>
        <p:spPr>
          <a:xfrm>
            <a:off x="5815525" y="31333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2"/>
          <p:cNvSpPr/>
          <p:nvPr/>
        </p:nvSpPr>
        <p:spPr>
          <a:xfrm>
            <a:off x="7982425" y="3912061"/>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 name="Google Shape;815;p32"/>
          <p:cNvGrpSpPr/>
          <p:nvPr/>
        </p:nvGrpSpPr>
        <p:grpSpPr>
          <a:xfrm>
            <a:off x="840425" y="486025"/>
            <a:ext cx="97700" cy="97050"/>
            <a:chOff x="6162900" y="995000"/>
            <a:chExt cx="97700" cy="97050"/>
          </a:xfrm>
        </p:grpSpPr>
        <p:grpSp>
          <p:nvGrpSpPr>
            <p:cNvPr id="816" name="Google Shape;816;p32"/>
            <p:cNvGrpSpPr/>
            <p:nvPr/>
          </p:nvGrpSpPr>
          <p:grpSpPr>
            <a:xfrm>
              <a:off x="6162900" y="995000"/>
              <a:ext cx="97700" cy="97050"/>
              <a:chOff x="1911475" y="4659225"/>
              <a:chExt cx="97700" cy="97050"/>
            </a:xfrm>
          </p:grpSpPr>
          <p:sp>
            <p:nvSpPr>
              <p:cNvPr id="817" name="Google Shape;817;p32"/>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2"/>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 name="Google Shape;819;p32"/>
            <p:cNvGrpSpPr/>
            <p:nvPr/>
          </p:nvGrpSpPr>
          <p:grpSpPr>
            <a:xfrm>
              <a:off x="6162900" y="995000"/>
              <a:ext cx="97700" cy="97050"/>
              <a:chOff x="1911475" y="4659225"/>
              <a:chExt cx="97700" cy="97050"/>
            </a:xfrm>
          </p:grpSpPr>
          <p:sp>
            <p:nvSpPr>
              <p:cNvPr id="820" name="Google Shape;820;p32"/>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2"/>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22" name="Google Shape;822;p32"/>
          <p:cNvSpPr/>
          <p:nvPr/>
        </p:nvSpPr>
        <p:spPr>
          <a:xfrm>
            <a:off x="284300" y="1111000"/>
            <a:ext cx="109775" cy="109750"/>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823"/>
        <p:cNvGrpSpPr/>
        <p:nvPr/>
      </p:nvGrpSpPr>
      <p:grpSpPr>
        <a:xfrm>
          <a:off x="0" y="0"/>
          <a:ext cx="0" cy="0"/>
          <a:chOff x="0" y="0"/>
          <a:chExt cx="0" cy="0"/>
        </a:xfrm>
      </p:grpSpPr>
      <p:sp>
        <p:nvSpPr>
          <p:cNvPr id="824" name="Google Shape;824;p33"/>
          <p:cNvSpPr txBox="1">
            <a:spLocks noGrp="1"/>
          </p:cNvSpPr>
          <p:nvPr>
            <p:ph type="title"/>
          </p:nvPr>
        </p:nvSpPr>
        <p:spPr>
          <a:xfrm>
            <a:off x="825338" y="2908498"/>
            <a:ext cx="2242500" cy="4572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5" name="Google Shape;825;p33"/>
          <p:cNvSpPr txBox="1">
            <a:spLocks noGrp="1"/>
          </p:cNvSpPr>
          <p:nvPr>
            <p:ph type="subTitle" idx="1"/>
          </p:nvPr>
        </p:nvSpPr>
        <p:spPr>
          <a:xfrm>
            <a:off x="825338" y="3338202"/>
            <a:ext cx="2242500" cy="86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6" name="Google Shape;826;p33"/>
          <p:cNvSpPr txBox="1">
            <a:spLocks noGrp="1"/>
          </p:cNvSpPr>
          <p:nvPr>
            <p:ph type="title" idx="2"/>
          </p:nvPr>
        </p:nvSpPr>
        <p:spPr>
          <a:xfrm>
            <a:off x="3450750" y="2908498"/>
            <a:ext cx="2242500" cy="4572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7" name="Google Shape;827;p33"/>
          <p:cNvSpPr txBox="1">
            <a:spLocks noGrp="1"/>
          </p:cNvSpPr>
          <p:nvPr>
            <p:ph type="subTitle" idx="3"/>
          </p:nvPr>
        </p:nvSpPr>
        <p:spPr>
          <a:xfrm>
            <a:off x="3450751" y="3338202"/>
            <a:ext cx="2242500" cy="86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8" name="Google Shape;828;p33"/>
          <p:cNvSpPr txBox="1">
            <a:spLocks noGrp="1"/>
          </p:cNvSpPr>
          <p:nvPr>
            <p:ph type="title" idx="4"/>
          </p:nvPr>
        </p:nvSpPr>
        <p:spPr>
          <a:xfrm>
            <a:off x="6076168" y="2908498"/>
            <a:ext cx="2242500" cy="4572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9" name="Google Shape;829;p33"/>
          <p:cNvSpPr txBox="1">
            <a:spLocks noGrp="1"/>
          </p:cNvSpPr>
          <p:nvPr>
            <p:ph type="subTitle" idx="5"/>
          </p:nvPr>
        </p:nvSpPr>
        <p:spPr>
          <a:xfrm>
            <a:off x="6076172" y="3338202"/>
            <a:ext cx="2242500" cy="86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30" name="Google Shape;830;p33"/>
          <p:cNvSpPr txBox="1">
            <a:spLocks noGrp="1"/>
          </p:cNvSpPr>
          <p:nvPr>
            <p:ph type="title" idx="6"/>
          </p:nvPr>
        </p:nvSpPr>
        <p:spPr>
          <a:xfrm>
            <a:off x="7131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831" name="Google Shape;831;p33"/>
          <p:cNvGrpSpPr/>
          <p:nvPr/>
        </p:nvGrpSpPr>
        <p:grpSpPr>
          <a:xfrm>
            <a:off x="7952750" y="4621375"/>
            <a:ext cx="97700" cy="97050"/>
            <a:chOff x="6162900" y="995000"/>
            <a:chExt cx="97700" cy="97050"/>
          </a:xfrm>
        </p:grpSpPr>
        <p:grpSp>
          <p:nvGrpSpPr>
            <p:cNvPr id="832" name="Google Shape;832;p33"/>
            <p:cNvGrpSpPr/>
            <p:nvPr/>
          </p:nvGrpSpPr>
          <p:grpSpPr>
            <a:xfrm>
              <a:off x="6162900" y="995000"/>
              <a:ext cx="97700" cy="97050"/>
              <a:chOff x="1911475" y="4659225"/>
              <a:chExt cx="97700" cy="97050"/>
            </a:xfrm>
          </p:grpSpPr>
          <p:sp>
            <p:nvSpPr>
              <p:cNvPr id="833" name="Google Shape;833;p33"/>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3"/>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 name="Google Shape;835;p33"/>
            <p:cNvGrpSpPr/>
            <p:nvPr/>
          </p:nvGrpSpPr>
          <p:grpSpPr>
            <a:xfrm>
              <a:off x="6162900" y="995000"/>
              <a:ext cx="97700" cy="97050"/>
              <a:chOff x="1911475" y="4659225"/>
              <a:chExt cx="97700" cy="97050"/>
            </a:xfrm>
          </p:grpSpPr>
          <p:sp>
            <p:nvSpPr>
              <p:cNvPr id="836" name="Google Shape;836;p33"/>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3"/>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38" name="Google Shape;838;p33"/>
          <p:cNvSpPr/>
          <p:nvPr/>
        </p:nvSpPr>
        <p:spPr>
          <a:xfrm>
            <a:off x="7213150" y="606598"/>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 name="Google Shape;839;p33"/>
          <p:cNvGrpSpPr/>
          <p:nvPr/>
        </p:nvGrpSpPr>
        <p:grpSpPr>
          <a:xfrm>
            <a:off x="7978063" y="1169563"/>
            <a:ext cx="115125" cy="115125"/>
            <a:chOff x="6803525" y="538275"/>
            <a:chExt cx="115125" cy="115125"/>
          </a:xfrm>
        </p:grpSpPr>
        <p:sp>
          <p:nvSpPr>
            <p:cNvPr id="840" name="Google Shape;840;p33"/>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3"/>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 name="Google Shape;842;p33"/>
          <p:cNvGrpSpPr/>
          <p:nvPr/>
        </p:nvGrpSpPr>
        <p:grpSpPr>
          <a:xfrm>
            <a:off x="6059200" y="606600"/>
            <a:ext cx="97700" cy="97050"/>
            <a:chOff x="6162900" y="995000"/>
            <a:chExt cx="97700" cy="97050"/>
          </a:xfrm>
        </p:grpSpPr>
        <p:grpSp>
          <p:nvGrpSpPr>
            <p:cNvPr id="843" name="Google Shape;843;p33"/>
            <p:cNvGrpSpPr/>
            <p:nvPr/>
          </p:nvGrpSpPr>
          <p:grpSpPr>
            <a:xfrm>
              <a:off x="6162900" y="995000"/>
              <a:ext cx="97700" cy="97050"/>
              <a:chOff x="1911475" y="4659225"/>
              <a:chExt cx="97700" cy="97050"/>
            </a:xfrm>
          </p:grpSpPr>
          <p:sp>
            <p:nvSpPr>
              <p:cNvPr id="844" name="Google Shape;844;p33"/>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3"/>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 name="Google Shape;846;p33"/>
            <p:cNvGrpSpPr/>
            <p:nvPr/>
          </p:nvGrpSpPr>
          <p:grpSpPr>
            <a:xfrm>
              <a:off x="6162900" y="995000"/>
              <a:ext cx="97700" cy="97050"/>
              <a:chOff x="1911475" y="4659225"/>
              <a:chExt cx="97700" cy="97050"/>
            </a:xfrm>
          </p:grpSpPr>
          <p:sp>
            <p:nvSpPr>
              <p:cNvPr id="847" name="Google Shape;847;p33"/>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3"/>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49" name="Google Shape;849;p33"/>
          <p:cNvSpPr/>
          <p:nvPr/>
        </p:nvSpPr>
        <p:spPr>
          <a:xfrm>
            <a:off x="6489950" y="1075675"/>
            <a:ext cx="109775" cy="109750"/>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 name="Google Shape;850;p33"/>
          <p:cNvGrpSpPr/>
          <p:nvPr/>
        </p:nvGrpSpPr>
        <p:grpSpPr>
          <a:xfrm>
            <a:off x="7188325" y="4858638"/>
            <a:ext cx="115125" cy="115125"/>
            <a:chOff x="6803525" y="538275"/>
            <a:chExt cx="115125" cy="115125"/>
          </a:xfrm>
        </p:grpSpPr>
        <p:sp>
          <p:nvSpPr>
            <p:cNvPr id="851" name="Google Shape;851;p33"/>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3"/>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 name="Google Shape;853;p33"/>
          <p:cNvSpPr/>
          <p:nvPr/>
        </p:nvSpPr>
        <p:spPr>
          <a:xfrm>
            <a:off x="902125" y="4615025"/>
            <a:ext cx="109775" cy="109750"/>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 name="Google Shape;854;p33"/>
          <p:cNvGrpSpPr/>
          <p:nvPr/>
        </p:nvGrpSpPr>
        <p:grpSpPr>
          <a:xfrm>
            <a:off x="333288" y="4464413"/>
            <a:ext cx="115125" cy="115125"/>
            <a:chOff x="6803525" y="538275"/>
            <a:chExt cx="115125" cy="115125"/>
          </a:xfrm>
        </p:grpSpPr>
        <p:sp>
          <p:nvSpPr>
            <p:cNvPr id="855" name="Google Shape;855;p33"/>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3"/>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hree columns 1">
  <p:cSld name="CUSTOM_6_1">
    <p:spTree>
      <p:nvGrpSpPr>
        <p:cNvPr id="1" name="Shape 857"/>
        <p:cNvGrpSpPr/>
        <p:nvPr/>
      </p:nvGrpSpPr>
      <p:grpSpPr>
        <a:xfrm>
          <a:off x="0" y="0"/>
          <a:ext cx="0" cy="0"/>
          <a:chOff x="0" y="0"/>
          <a:chExt cx="0" cy="0"/>
        </a:xfrm>
      </p:grpSpPr>
      <p:sp>
        <p:nvSpPr>
          <p:cNvPr id="858" name="Google Shape;858;p34"/>
          <p:cNvSpPr txBox="1">
            <a:spLocks noGrp="1"/>
          </p:cNvSpPr>
          <p:nvPr>
            <p:ph type="title"/>
          </p:nvPr>
        </p:nvSpPr>
        <p:spPr>
          <a:xfrm>
            <a:off x="901538" y="3264325"/>
            <a:ext cx="2242500" cy="4572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59" name="Google Shape;859;p34"/>
          <p:cNvSpPr txBox="1">
            <a:spLocks noGrp="1"/>
          </p:cNvSpPr>
          <p:nvPr>
            <p:ph type="subTitle" idx="1"/>
          </p:nvPr>
        </p:nvSpPr>
        <p:spPr>
          <a:xfrm>
            <a:off x="901550" y="3743004"/>
            <a:ext cx="22425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0" name="Google Shape;860;p34"/>
          <p:cNvSpPr txBox="1">
            <a:spLocks noGrp="1"/>
          </p:cNvSpPr>
          <p:nvPr>
            <p:ph type="title" idx="2"/>
          </p:nvPr>
        </p:nvSpPr>
        <p:spPr>
          <a:xfrm>
            <a:off x="3450750" y="3264325"/>
            <a:ext cx="2242500" cy="4572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61" name="Google Shape;861;p34"/>
          <p:cNvSpPr txBox="1">
            <a:spLocks noGrp="1"/>
          </p:cNvSpPr>
          <p:nvPr>
            <p:ph type="subTitle" idx="3"/>
          </p:nvPr>
        </p:nvSpPr>
        <p:spPr>
          <a:xfrm>
            <a:off x="3450760" y="3743004"/>
            <a:ext cx="22425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2" name="Google Shape;862;p34"/>
          <p:cNvSpPr txBox="1">
            <a:spLocks noGrp="1"/>
          </p:cNvSpPr>
          <p:nvPr>
            <p:ph type="title" idx="4"/>
          </p:nvPr>
        </p:nvSpPr>
        <p:spPr>
          <a:xfrm>
            <a:off x="5999968" y="3264325"/>
            <a:ext cx="2242500" cy="4572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63" name="Google Shape;863;p34"/>
          <p:cNvSpPr txBox="1">
            <a:spLocks noGrp="1"/>
          </p:cNvSpPr>
          <p:nvPr>
            <p:ph type="subTitle" idx="5"/>
          </p:nvPr>
        </p:nvSpPr>
        <p:spPr>
          <a:xfrm>
            <a:off x="5999976" y="3743004"/>
            <a:ext cx="22425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4" name="Google Shape;864;p34"/>
          <p:cNvSpPr txBox="1">
            <a:spLocks noGrp="1"/>
          </p:cNvSpPr>
          <p:nvPr>
            <p:ph type="title" idx="6"/>
          </p:nvPr>
        </p:nvSpPr>
        <p:spPr>
          <a:xfrm>
            <a:off x="7131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865" name="Google Shape;865;p34"/>
          <p:cNvGrpSpPr/>
          <p:nvPr/>
        </p:nvGrpSpPr>
        <p:grpSpPr>
          <a:xfrm>
            <a:off x="5319713" y="768188"/>
            <a:ext cx="115125" cy="115125"/>
            <a:chOff x="6803525" y="538275"/>
            <a:chExt cx="115125" cy="115125"/>
          </a:xfrm>
        </p:grpSpPr>
        <p:sp>
          <p:nvSpPr>
            <p:cNvPr id="866" name="Google Shape;866;p34"/>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4"/>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 name="Google Shape;868;p34"/>
          <p:cNvSpPr/>
          <p:nvPr/>
        </p:nvSpPr>
        <p:spPr>
          <a:xfrm>
            <a:off x="5908075" y="130038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 name="Google Shape;869;p34"/>
          <p:cNvGrpSpPr/>
          <p:nvPr/>
        </p:nvGrpSpPr>
        <p:grpSpPr>
          <a:xfrm>
            <a:off x="3782738" y="961688"/>
            <a:ext cx="97700" cy="97050"/>
            <a:chOff x="6162900" y="995000"/>
            <a:chExt cx="97700" cy="97050"/>
          </a:xfrm>
        </p:grpSpPr>
        <p:grpSp>
          <p:nvGrpSpPr>
            <p:cNvPr id="870" name="Google Shape;870;p34"/>
            <p:cNvGrpSpPr/>
            <p:nvPr/>
          </p:nvGrpSpPr>
          <p:grpSpPr>
            <a:xfrm>
              <a:off x="6162900" y="995000"/>
              <a:ext cx="97700" cy="97050"/>
              <a:chOff x="1911475" y="4659225"/>
              <a:chExt cx="97700" cy="97050"/>
            </a:xfrm>
          </p:grpSpPr>
          <p:sp>
            <p:nvSpPr>
              <p:cNvPr id="871" name="Google Shape;871;p34"/>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4"/>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 name="Google Shape;873;p34"/>
            <p:cNvGrpSpPr/>
            <p:nvPr/>
          </p:nvGrpSpPr>
          <p:grpSpPr>
            <a:xfrm>
              <a:off x="6162900" y="995000"/>
              <a:ext cx="97700" cy="97050"/>
              <a:chOff x="1911475" y="4659225"/>
              <a:chExt cx="97700" cy="97050"/>
            </a:xfrm>
          </p:grpSpPr>
          <p:sp>
            <p:nvSpPr>
              <p:cNvPr id="874" name="Google Shape;874;p34"/>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4"/>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6" name="Google Shape;876;p34"/>
          <p:cNvGrpSpPr/>
          <p:nvPr/>
        </p:nvGrpSpPr>
        <p:grpSpPr>
          <a:xfrm>
            <a:off x="8180638" y="1185250"/>
            <a:ext cx="115125" cy="115125"/>
            <a:chOff x="6803525" y="538275"/>
            <a:chExt cx="115125" cy="115125"/>
          </a:xfrm>
        </p:grpSpPr>
        <p:sp>
          <p:nvSpPr>
            <p:cNvPr id="877" name="Google Shape;877;p34"/>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4"/>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 name="Google Shape;879;p34"/>
          <p:cNvGrpSpPr/>
          <p:nvPr/>
        </p:nvGrpSpPr>
        <p:grpSpPr>
          <a:xfrm>
            <a:off x="7191163" y="664688"/>
            <a:ext cx="97700" cy="97050"/>
            <a:chOff x="6162900" y="995000"/>
            <a:chExt cx="97700" cy="97050"/>
          </a:xfrm>
        </p:grpSpPr>
        <p:grpSp>
          <p:nvGrpSpPr>
            <p:cNvPr id="880" name="Google Shape;880;p34"/>
            <p:cNvGrpSpPr/>
            <p:nvPr/>
          </p:nvGrpSpPr>
          <p:grpSpPr>
            <a:xfrm>
              <a:off x="6162900" y="995000"/>
              <a:ext cx="97700" cy="97050"/>
              <a:chOff x="1911475" y="4659225"/>
              <a:chExt cx="97700" cy="97050"/>
            </a:xfrm>
          </p:grpSpPr>
          <p:sp>
            <p:nvSpPr>
              <p:cNvPr id="881" name="Google Shape;881;p34"/>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4"/>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 name="Google Shape;883;p34"/>
            <p:cNvGrpSpPr/>
            <p:nvPr/>
          </p:nvGrpSpPr>
          <p:grpSpPr>
            <a:xfrm>
              <a:off x="6162900" y="995000"/>
              <a:ext cx="97700" cy="97050"/>
              <a:chOff x="1911475" y="4659225"/>
              <a:chExt cx="97700" cy="97050"/>
            </a:xfrm>
          </p:grpSpPr>
          <p:sp>
            <p:nvSpPr>
              <p:cNvPr id="884" name="Google Shape;884;p34"/>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4"/>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hree columns 2">
  <p:cSld name="CUSTOM_11">
    <p:spTree>
      <p:nvGrpSpPr>
        <p:cNvPr id="1" name="Shape 886"/>
        <p:cNvGrpSpPr/>
        <p:nvPr/>
      </p:nvGrpSpPr>
      <p:grpSpPr>
        <a:xfrm>
          <a:off x="0" y="0"/>
          <a:ext cx="0" cy="0"/>
          <a:chOff x="0" y="0"/>
          <a:chExt cx="0" cy="0"/>
        </a:xfrm>
      </p:grpSpPr>
      <p:sp>
        <p:nvSpPr>
          <p:cNvPr id="887" name="Google Shape;887;p35"/>
          <p:cNvSpPr txBox="1">
            <a:spLocks noGrp="1"/>
          </p:cNvSpPr>
          <p:nvPr>
            <p:ph type="subTitle" idx="1"/>
          </p:nvPr>
        </p:nvSpPr>
        <p:spPr>
          <a:xfrm>
            <a:off x="3637788" y="2875624"/>
            <a:ext cx="1854600" cy="4572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Clr>
                <a:schemeClr val="dk2"/>
              </a:buClr>
              <a:buSzPts val="2500"/>
              <a:buFont typeface="Itim"/>
              <a:buNone/>
              <a:defRPr sz="2200" b="1">
                <a:solidFill>
                  <a:schemeClr val="accent3"/>
                </a:solidFill>
                <a:latin typeface="Atkinson Hyperlegible"/>
                <a:ea typeface="Atkinson Hyperlegible"/>
                <a:cs typeface="Atkinson Hyperlegible"/>
                <a:sym typeface="Atkinson Hyperlegibl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88" name="Google Shape;888;p35"/>
          <p:cNvSpPr txBox="1">
            <a:spLocks noGrp="1"/>
          </p:cNvSpPr>
          <p:nvPr>
            <p:ph type="subTitle" idx="2"/>
          </p:nvPr>
        </p:nvSpPr>
        <p:spPr>
          <a:xfrm>
            <a:off x="3637788" y="3338893"/>
            <a:ext cx="1854600" cy="949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solidFill>
                  <a:schemeClr val="accent4"/>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89" name="Google Shape;889;p35"/>
          <p:cNvSpPr txBox="1">
            <a:spLocks noGrp="1"/>
          </p:cNvSpPr>
          <p:nvPr>
            <p:ph type="subTitle" idx="3"/>
          </p:nvPr>
        </p:nvSpPr>
        <p:spPr>
          <a:xfrm>
            <a:off x="6271425" y="2875624"/>
            <a:ext cx="1854600" cy="4572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Clr>
                <a:schemeClr val="dk2"/>
              </a:buClr>
              <a:buSzPts val="2500"/>
              <a:buFont typeface="Itim"/>
              <a:buNone/>
              <a:defRPr sz="2200" b="1">
                <a:solidFill>
                  <a:schemeClr val="accent3"/>
                </a:solidFill>
                <a:latin typeface="Atkinson Hyperlegible"/>
                <a:ea typeface="Atkinson Hyperlegible"/>
                <a:cs typeface="Atkinson Hyperlegible"/>
                <a:sym typeface="Atkinson Hyperlegibl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90" name="Google Shape;890;p35"/>
          <p:cNvSpPr txBox="1">
            <a:spLocks noGrp="1"/>
          </p:cNvSpPr>
          <p:nvPr>
            <p:ph type="subTitle" idx="4"/>
          </p:nvPr>
        </p:nvSpPr>
        <p:spPr>
          <a:xfrm>
            <a:off x="6271425" y="3338893"/>
            <a:ext cx="1854600" cy="949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solidFill>
                  <a:schemeClr val="accent4"/>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91" name="Google Shape;891;p35"/>
          <p:cNvSpPr txBox="1">
            <a:spLocks noGrp="1"/>
          </p:cNvSpPr>
          <p:nvPr>
            <p:ph type="title"/>
          </p:nvPr>
        </p:nvSpPr>
        <p:spPr>
          <a:xfrm>
            <a:off x="7131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92" name="Google Shape;892;p35"/>
          <p:cNvSpPr txBox="1">
            <a:spLocks noGrp="1"/>
          </p:cNvSpPr>
          <p:nvPr>
            <p:ph type="subTitle" idx="5"/>
          </p:nvPr>
        </p:nvSpPr>
        <p:spPr>
          <a:xfrm>
            <a:off x="1004175" y="2875624"/>
            <a:ext cx="1854600" cy="4572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Clr>
                <a:schemeClr val="dk2"/>
              </a:buClr>
              <a:buSzPts val="2500"/>
              <a:buFont typeface="Itim"/>
              <a:buNone/>
              <a:defRPr sz="2200" b="1">
                <a:solidFill>
                  <a:schemeClr val="accent3"/>
                </a:solidFill>
                <a:latin typeface="Atkinson Hyperlegible"/>
                <a:ea typeface="Atkinson Hyperlegible"/>
                <a:cs typeface="Atkinson Hyperlegible"/>
                <a:sym typeface="Atkinson Hyperlegibl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93" name="Google Shape;893;p35"/>
          <p:cNvSpPr txBox="1">
            <a:spLocks noGrp="1"/>
          </p:cNvSpPr>
          <p:nvPr>
            <p:ph type="subTitle" idx="6"/>
          </p:nvPr>
        </p:nvSpPr>
        <p:spPr>
          <a:xfrm>
            <a:off x="1004175" y="3338893"/>
            <a:ext cx="1854600" cy="949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solidFill>
                  <a:schemeClr val="accent4"/>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894" name="Google Shape;894;p35"/>
          <p:cNvGrpSpPr/>
          <p:nvPr/>
        </p:nvGrpSpPr>
        <p:grpSpPr>
          <a:xfrm>
            <a:off x="8228950" y="467188"/>
            <a:ext cx="115125" cy="115125"/>
            <a:chOff x="6803525" y="538275"/>
            <a:chExt cx="115125" cy="115125"/>
          </a:xfrm>
        </p:grpSpPr>
        <p:sp>
          <p:nvSpPr>
            <p:cNvPr id="895" name="Google Shape;895;p3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 name="Google Shape;897;p35"/>
          <p:cNvGrpSpPr/>
          <p:nvPr/>
        </p:nvGrpSpPr>
        <p:grpSpPr>
          <a:xfrm>
            <a:off x="7099675" y="293913"/>
            <a:ext cx="97700" cy="97050"/>
            <a:chOff x="6162900" y="995000"/>
            <a:chExt cx="97700" cy="97050"/>
          </a:xfrm>
        </p:grpSpPr>
        <p:grpSp>
          <p:nvGrpSpPr>
            <p:cNvPr id="898" name="Google Shape;898;p35"/>
            <p:cNvGrpSpPr/>
            <p:nvPr/>
          </p:nvGrpSpPr>
          <p:grpSpPr>
            <a:xfrm>
              <a:off x="6162900" y="995000"/>
              <a:ext cx="97700" cy="97050"/>
              <a:chOff x="1911475" y="4659225"/>
              <a:chExt cx="97700" cy="97050"/>
            </a:xfrm>
          </p:grpSpPr>
          <p:sp>
            <p:nvSpPr>
              <p:cNvPr id="899" name="Google Shape;899;p35"/>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5"/>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 name="Google Shape;901;p35"/>
            <p:cNvGrpSpPr/>
            <p:nvPr/>
          </p:nvGrpSpPr>
          <p:grpSpPr>
            <a:xfrm>
              <a:off x="6162900" y="995000"/>
              <a:ext cx="97700" cy="97050"/>
              <a:chOff x="1911475" y="4659225"/>
              <a:chExt cx="97700" cy="97050"/>
            </a:xfrm>
          </p:grpSpPr>
          <p:sp>
            <p:nvSpPr>
              <p:cNvPr id="902" name="Google Shape;902;p35"/>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5"/>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4" name="Google Shape;904;p35"/>
          <p:cNvGrpSpPr/>
          <p:nvPr/>
        </p:nvGrpSpPr>
        <p:grpSpPr>
          <a:xfrm>
            <a:off x="8301975" y="1245400"/>
            <a:ext cx="115125" cy="115125"/>
            <a:chOff x="6803525" y="538275"/>
            <a:chExt cx="115125" cy="115125"/>
          </a:xfrm>
        </p:grpSpPr>
        <p:sp>
          <p:nvSpPr>
            <p:cNvPr id="905" name="Google Shape;905;p3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 name="Google Shape;907;p35"/>
          <p:cNvGrpSpPr/>
          <p:nvPr/>
        </p:nvGrpSpPr>
        <p:grpSpPr>
          <a:xfrm>
            <a:off x="336750" y="4468588"/>
            <a:ext cx="97700" cy="97050"/>
            <a:chOff x="6162900" y="995000"/>
            <a:chExt cx="97700" cy="97050"/>
          </a:xfrm>
        </p:grpSpPr>
        <p:grpSp>
          <p:nvGrpSpPr>
            <p:cNvPr id="908" name="Google Shape;908;p35"/>
            <p:cNvGrpSpPr/>
            <p:nvPr/>
          </p:nvGrpSpPr>
          <p:grpSpPr>
            <a:xfrm>
              <a:off x="6162900" y="995000"/>
              <a:ext cx="97700" cy="97050"/>
              <a:chOff x="1911475" y="4659225"/>
              <a:chExt cx="97700" cy="97050"/>
            </a:xfrm>
          </p:grpSpPr>
          <p:sp>
            <p:nvSpPr>
              <p:cNvPr id="909" name="Google Shape;909;p35"/>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5"/>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 name="Google Shape;911;p35"/>
            <p:cNvGrpSpPr/>
            <p:nvPr/>
          </p:nvGrpSpPr>
          <p:grpSpPr>
            <a:xfrm>
              <a:off x="6162900" y="995000"/>
              <a:ext cx="97700" cy="97050"/>
              <a:chOff x="1911475" y="4659225"/>
              <a:chExt cx="97700" cy="97050"/>
            </a:xfrm>
          </p:grpSpPr>
          <p:sp>
            <p:nvSpPr>
              <p:cNvPr id="912" name="Google Shape;912;p35"/>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5"/>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4" name="Google Shape;914;p35"/>
          <p:cNvGrpSpPr/>
          <p:nvPr/>
        </p:nvGrpSpPr>
        <p:grpSpPr>
          <a:xfrm>
            <a:off x="1019125" y="4565638"/>
            <a:ext cx="115125" cy="115125"/>
            <a:chOff x="6803525" y="538275"/>
            <a:chExt cx="115125" cy="115125"/>
          </a:xfrm>
        </p:grpSpPr>
        <p:sp>
          <p:nvSpPr>
            <p:cNvPr id="915" name="Google Shape;915;p3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 name="Google Shape;917;p35"/>
          <p:cNvGrpSpPr/>
          <p:nvPr/>
        </p:nvGrpSpPr>
        <p:grpSpPr>
          <a:xfrm>
            <a:off x="4227300" y="424263"/>
            <a:ext cx="115125" cy="115125"/>
            <a:chOff x="6803525" y="538275"/>
            <a:chExt cx="115125" cy="115125"/>
          </a:xfrm>
        </p:grpSpPr>
        <p:sp>
          <p:nvSpPr>
            <p:cNvPr id="918" name="Google Shape;918;p3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5"/>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920"/>
        <p:cNvGrpSpPr/>
        <p:nvPr/>
      </p:nvGrpSpPr>
      <p:grpSpPr>
        <a:xfrm>
          <a:off x="0" y="0"/>
          <a:ext cx="0" cy="0"/>
          <a:chOff x="0" y="0"/>
          <a:chExt cx="0" cy="0"/>
        </a:xfrm>
      </p:grpSpPr>
      <p:sp>
        <p:nvSpPr>
          <p:cNvPr id="921" name="Google Shape;921;p36"/>
          <p:cNvSpPr txBox="1">
            <a:spLocks noGrp="1"/>
          </p:cNvSpPr>
          <p:nvPr>
            <p:ph type="title"/>
          </p:nvPr>
        </p:nvSpPr>
        <p:spPr>
          <a:xfrm>
            <a:off x="2068811" y="1759898"/>
            <a:ext cx="1978200" cy="457200"/>
          </a:xfrm>
          <a:prstGeom prst="rect">
            <a:avLst/>
          </a:prstGeom>
          <a:solidFill>
            <a:schemeClr val="dk2"/>
          </a:solidFill>
        </p:spPr>
        <p:txBody>
          <a:bodyPr spcFirstLastPara="1" wrap="square" lIns="91425" tIns="91425" rIns="91425" bIns="91425" anchor="ctr" anchorCtr="0">
            <a:noAutofit/>
          </a:bodyPr>
          <a:lstStyle>
            <a:lvl1pPr lvl="0"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22" name="Google Shape;922;p36"/>
          <p:cNvSpPr txBox="1">
            <a:spLocks noGrp="1"/>
          </p:cNvSpPr>
          <p:nvPr>
            <p:ph type="subTitle" idx="1"/>
          </p:nvPr>
        </p:nvSpPr>
        <p:spPr>
          <a:xfrm>
            <a:off x="2068811" y="2190750"/>
            <a:ext cx="19782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23" name="Google Shape;923;p36"/>
          <p:cNvSpPr txBox="1">
            <a:spLocks noGrp="1"/>
          </p:cNvSpPr>
          <p:nvPr>
            <p:ph type="title" idx="2"/>
          </p:nvPr>
        </p:nvSpPr>
        <p:spPr>
          <a:xfrm>
            <a:off x="6096644" y="1759898"/>
            <a:ext cx="1978200" cy="457200"/>
          </a:xfrm>
          <a:prstGeom prst="rect">
            <a:avLst/>
          </a:prstGeom>
          <a:solidFill>
            <a:schemeClr val="dk2"/>
          </a:solidFill>
        </p:spPr>
        <p:txBody>
          <a:bodyPr spcFirstLastPara="1" wrap="square" lIns="91425" tIns="91425" rIns="91425" bIns="91425" anchor="ctr" anchorCtr="0">
            <a:noAutofit/>
          </a:bodyPr>
          <a:lstStyle>
            <a:lvl1pPr lvl="0"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24" name="Google Shape;924;p36"/>
          <p:cNvSpPr txBox="1">
            <a:spLocks noGrp="1"/>
          </p:cNvSpPr>
          <p:nvPr>
            <p:ph type="subTitle" idx="3"/>
          </p:nvPr>
        </p:nvSpPr>
        <p:spPr>
          <a:xfrm>
            <a:off x="6096640" y="2190750"/>
            <a:ext cx="19782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25" name="Google Shape;925;p36"/>
          <p:cNvSpPr txBox="1">
            <a:spLocks noGrp="1"/>
          </p:cNvSpPr>
          <p:nvPr>
            <p:ph type="title" idx="4"/>
          </p:nvPr>
        </p:nvSpPr>
        <p:spPr>
          <a:xfrm>
            <a:off x="2068811" y="3194700"/>
            <a:ext cx="1978200" cy="457200"/>
          </a:xfrm>
          <a:prstGeom prst="rect">
            <a:avLst/>
          </a:prstGeom>
          <a:solidFill>
            <a:schemeClr val="dk2"/>
          </a:solidFill>
        </p:spPr>
        <p:txBody>
          <a:bodyPr spcFirstLastPara="1" wrap="square" lIns="91425" tIns="91425" rIns="91425" bIns="91425" anchor="ctr" anchorCtr="0">
            <a:noAutofit/>
          </a:bodyPr>
          <a:lstStyle>
            <a:lvl1pPr lvl="0"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26" name="Google Shape;926;p36"/>
          <p:cNvSpPr txBox="1">
            <a:spLocks noGrp="1"/>
          </p:cNvSpPr>
          <p:nvPr>
            <p:ph type="subTitle" idx="5"/>
          </p:nvPr>
        </p:nvSpPr>
        <p:spPr>
          <a:xfrm>
            <a:off x="2068811" y="3624150"/>
            <a:ext cx="19782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27" name="Google Shape;927;p36"/>
          <p:cNvSpPr txBox="1">
            <a:spLocks noGrp="1"/>
          </p:cNvSpPr>
          <p:nvPr>
            <p:ph type="title" idx="6"/>
          </p:nvPr>
        </p:nvSpPr>
        <p:spPr>
          <a:xfrm>
            <a:off x="6096644" y="3194700"/>
            <a:ext cx="1978200" cy="457200"/>
          </a:xfrm>
          <a:prstGeom prst="rect">
            <a:avLst/>
          </a:prstGeom>
          <a:solidFill>
            <a:schemeClr val="dk2"/>
          </a:solidFill>
        </p:spPr>
        <p:txBody>
          <a:bodyPr spcFirstLastPara="1" wrap="square" lIns="91425" tIns="91425" rIns="91425" bIns="91425" anchor="ctr" anchorCtr="0">
            <a:noAutofit/>
          </a:bodyPr>
          <a:lstStyle>
            <a:lvl1pPr lvl="0"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28" name="Google Shape;928;p36"/>
          <p:cNvSpPr txBox="1">
            <a:spLocks noGrp="1"/>
          </p:cNvSpPr>
          <p:nvPr>
            <p:ph type="subTitle" idx="7"/>
          </p:nvPr>
        </p:nvSpPr>
        <p:spPr>
          <a:xfrm>
            <a:off x="6096640" y="3624150"/>
            <a:ext cx="19782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29" name="Google Shape;929;p36"/>
          <p:cNvSpPr txBox="1">
            <a:spLocks noGrp="1"/>
          </p:cNvSpPr>
          <p:nvPr>
            <p:ph type="title" idx="8"/>
          </p:nvPr>
        </p:nvSpPr>
        <p:spPr>
          <a:xfrm>
            <a:off x="7131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930" name="Google Shape;930;p36"/>
          <p:cNvGrpSpPr/>
          <p:nvPr/>
        </p:nvGrpSpPr>
        <p:grpSpPr>
          <a:xfrm>
            <a:off x="7959725" y="913413"/>
            <a:ext cx="115125" cy="115125"/>
            <a:chOff x="6803525" y="538275"/>
            <a:chExt cx="115125" cy="115125"/>
          </a:xfrm>
        </p:grpSpPr>
        <p:sp>
          <p:nvSpPr>
            <p:cNvPr id="931" name="Google Shape;931;p36"/>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6"/>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 name="Google Shape;933;p36"/>
          <p:cNvGrpSpPr/>
          <p:nvPr/>
        </p:nvGrpSpPr>
        <p:grpSpPr>
          <a:xfrm>
            <a:off x="6355250" y="816375"/>
            <a:ext cx="97700" cy="97050"/>
            <a:chOff x="6162900" y="995000"/>
            <a:chExt cx="97700" cy="97050"/>
          </a:xfrm>
        </p:grpSpPr>
        <p:grpSp>
          <p:nvGrpSpPr>
            <p:cNvPr id="934" name="Google Shape;934;p36"/>
            <p:cNvGrpSpPr/>
            <p:nvPr/>
          </p:nvGrpSpPr>
          <p:grpSpPr>
            <a:xfrm>
              <a:off x="6162900" y="995000"/>
              <a:ext cx="97700" cy="97050"/>
              <a:chOff x="1911475" y="4659225"/>
              <a:chExt cx="97700" cy="97050"/>
            </a:xfrm>
          </p:grpSpPr>
          <p:sp>
            <p:nvSpPr>
              <p:cNvPr id="935" name="Google Shape;935;p36"/>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6"/>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36"/>
            <p:cNvGrpSpPr/>
            <p:nvPr/>
          </p:nvGrpSpPr>
          <p:grpSpPr>
            <a:xfrm>
              <a:off x="6162900" y="995000"/>
              <a:ext cx="97700" cy="97050"/>
              <a:chOff x="1911475" y="4659225"/>
              <a:chExt cx="97700" cy="97050"/>
            </a:xfrm>
          </p:grpSpPr>
          <p:sp>
            <p:nvSpPr>
              <p:cNvPr id="938" name="Google Shape;938;p36"/>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6"/>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40" name="Google Shape;940;p36"/>
          <p:cNvSpPr/>
          <p:nvPr/>
        </p:nvSpPr>
        <p:spPr>
          <a:xfrm>
            <a:off x="7023650" y="38133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 name="Google Shape;941;p36"/>
          <p:cNvGrpSpPr/>
          <p:nvPr/>
        </p:nvGrpSpPr>
        <p:grpSpPr>
          <a:xfrm>
            <a:off x="768100" y="4559375"/>
            <a:ext cx="115125" cy="115125"/>
            <a:chOff x="6803525" y="538275"/>
            <a:chExt cx="115125" cy="115125"/>
          </a:xfrm>
        </p:grpSpPr>
        <p:sp>
          <p:nvSpPr>
            <p:cNvPr id="942" name="Google Shape;942;p36"/>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6"/>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 name="Google Shape;944;p36"/>
          <p:cNvSpPr/>
          <p:nvPr/>
        </p:nvSpPr>
        <p:spPr>
          <a:xfrm>
            <a:off x="8044650" y="4701348"/>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 name="Google Shape;945;p36"/>
          <p:cNvGrpSpPr/>
          <p:nvPr/>
        </p:nvGrpSpPr>
        <p:grpSpPr>
          <a:xfrm>
            <a:off x="7493400" y="4701325"/>
            <a:ext cx="115125" cy="115125"/>
            <a:chOff x="6803525" y="538275"/>
            <a:chExt cx="115125" cy="115125"/>
          </a:xfrm>
        </p:grpSpPr>
        <p:sp>
          <p:nvSpPr>
            <p:cNvPr id="946" name="Google Shape;946;p36"/>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6"/>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 name="Google Shape;948;p36"/>
          <p:cNvGrpSpPr/>
          <p:nvPr/>
        </p:nvGrpSpPr>
        <p:grpSpPr>
          <a:xfrm>
            <a:off x="1512625" y="4832475"/>
            <a:ext cx="97700" cy="97050"/>
            <a:chOff x="6162900" y="995000"/>
            <a:chExt cx="97700" cy="97050"/>
          </a:xfrm>
        </p:grpSpPr>
        <p:grpSp>
          <p:nvGrpSpPr>
            <p:cNvPr id="949" name="Google Shape;949;p36"/>
            <p:cNvGrpSpPr/>
            <p:nvPr/>
          </p:nvGrpSpPr>
          <p:grpSpPr>
            <a:xfrm>
              <a:off x="6162900" y="995000"/>
              <a:ext cx="97700" cy="97050"/>
              <a:chOff x="1911475" y="4659225"/>
              <a:chExt cx="97700" cy="97050"/>
            </a:xfrm>
          </p:grpSpPr>
          <p:sp>
            <p:nvSpPr>
              <p:cNvPr id="950" name="Google Shape;950;p36"/>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6"/>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 name="Google Shape;952;p36"/>
            <p:cNvGrpSpPr/>
            <p:nvPr/>
          </p:nvGrpSpPr>
          <p:grpSpPr>
            <a:xfrm>
              <a:off x="6162900" y="995000"/>
              <a:ext cx="97700" cy="97050"/>
              <a:chOff x="1911475" y="4659225"/>
              <a:chExt cx="97700" cy="97050"/>
            </a:xfrm>
          </p:grpSpPr>
          <p:sp>
            <p:nvSpPr>
              <p:cNvPr id="953" name="Google Shape;953;p36"/>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6"/>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955"/>
        <p:cNvGrpSpPr/>
        <p:nvPr/>
      </p:nvGrpSpPr>
      <p:grpSpPr>
        <a:xfrm>
          <a:off x="0" y="0"/>
          <a:ext cx="0" cy="0"/>
          <a:chOff x="0" y="0"/>
          <a:chExt cx="0" cy="0"/>
        </a:xfrm>
      </p:grpSpPr>
      <p:sp>
        <p:nvSpPr>
          <p:cNvPr id="956" name="Google Shape;956;p37"/>
          <p:cNvSpPr txBox="1">
            <a:spLocks noGrp="1"/>
          </p:cNvSpPr>
          <p:nvPr>
            <p:ph type="title"/>
          </p:nvPr>
        </p:nvSpPr>
        <p:spPr>
          <a:xfrm>
            <a:off x="872808" y="1835250"/>
            <a:ext cx="1732200" cy="457200"/>
          </a:xfrm>
          <a:prstGeom prst="rect">
            <a:avLst/>
          </a:prstGeom>
          <a:solidFill>
            <a:schemeClr val="dk2"/>
          </a:solidFill>
        </p:spPr>
        <p:txBody>
          <a:bodyPr spcFirstLastPara="1" wrap="square" lIns="91425" tIns="91425" rIns="91425" bIns="91425" anchor="ctr" anchorCtr="0">
            <a:noAutofit/>
          </a:bodyPr>
          <a:lstStyle>
            <a:lvl1pPr lvl="0"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57" name="Google Shape;957;p37"/>
          <p:cNvSpPr txBox="1">
            <a:spLocks noGrp="1"/>
          </p:cNvSpPr>
          <p:nvPr>
            <p:ph type="subTitle" idx="1"/>
          </p:nvPr>
        </p:nvSpPr>
        <p:spPr>
          <a:xfrm>
            <a:off x="872808" y="2360883"/>
            <a:ext cx="1732200" cy="4848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58" name="Google Shape;958;p37"/>
          <p:cNvSpPr txBox="1">
            <a:spLocks noGrp="1"/>
          </p:cNvSpPr>
          <p:nvPr>
            <p:ph type="title" idx="2"/>
          </p:nvPr>
        </p:nvSpPr>
        <p:spPr>
          <a:xfrm>
            <a:off x="3706142" y="1835250"/>
            <a:ext cx="1732200" cy="457200"/>
          </a:xfrm>
          <a:prstGeom prst="rect">
            <a:avLst/>
          </a:prstGeom>
          <a:solidFill>
            <a:schemeClr val="dk2"/>
          </a:solidFill>
        </p:spPr>
        <p:txBody>
          <a:bodyPr spcFirstLastPara="1" wrap="square" lIns="91425" tIns="91425" rIns="91425" bIns="91425" anchor="ctr" anchorCtr="0">
            <a:noAutofit/>
          </a:bodyPr>
          <a:lstStyle>
            <a:lvl1pPr lvl="0"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59" name="Google Shape;959;p37"/>
          <p:cNvSpPr txBox="1">
            <a:spLocks noGrp="1"/>
          </p:cNvSpPr>
          <p:nvPr>
            <p:ph type="subTitle" idx="3"/>
          </p:nvPr>
        </p:nvSpPr>
        <p:spPr>
          <a:xfrm>
            <a:off x="3706142" y="2360883"/>
            <a:ext cx="1732200" cy="4848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60" name="Google Shape;960;p37"/>
          <p:cNvSpPr txBox="1">
            <a:spLocks noGrp="1"/>
          </p:cNvSpPr>
          <p:nvPr>
            <p:ph type="title" idx="4"/>
          </p:nvPr>
        </p:nvSpPr>
        <p:spPr>
          <a:xfrm>
            <a:off x="872808" y="3344850"/>
            <a:ext cx="1732200" cy="457200"/>
          </a:xfrm>
          <a:prstGeom prst="rect">
            <a:avLst/>
          </a:prstGeom>
          <a:solidFill>
            <a:schemeClr val="dk2"/>
          </a:solidFill>
        </p:spPr>
        <p:txBody>
          <a:bodyPr spcFirstLastPara="1" wrap="square" lIns="91425" tIns="91425" rIns="91425" bIns="91425" anchor="ctr" anchorCtr="0">
            <a:noAutofit/>
          </a:bodyPr>
          <a:lstStyle>
            <a:lvl1pPr lvl="0"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61" name="Google Shape;961;p37"/>
          <p:cNvSpPr txBox="1">
            <a:spLocks noGrp="1"/>
          </p:cNvSpPr>
          <p:nvPr>
            <p:ph type="subTitle" idx="5"/>
          </p:nvPr>
        </p:nvSpPr>
        <p:spPr>
          <a:xfrm>
            <a:off x="872808" y="3870483"/>
            <a:ext cx="1732200" cy="4848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62" name="Google Shape;962;p37"/>
          <p:cNvSpPr txBox="1">
            <a:spLocks noGrp="1"/>
          </p:cNvSpPr>
          <p:nvPr>
            <p:ph type="title" idx="6"/>
          </p:nvPr>
        </p:nvSpPr>
        <p:spPr>
          <a:xfrm>
            <a:off x="3706097" y="3344850"/>
            <a:ext cx="1732200" cy="457200"/>
          </a:xfrm>
          <a:prstGeom prst="rect">
            <a:avLst/>
          </a:prstGeom>
          <a:solidFill>
            <a:schemeClr val="dk2"/>
          </a:solidFill>
        </p:spPr>
        <p:txBody>
          <a:bodyPr spcFirstLastPara="1" wrap="square" lIns="91425" tIns="91425" rIns="91425" bIns="91425" anchor="ctr" anchorCtr="0">
            <a:noAutofit/>
          </a:bodyPr>
          <a:lstStyle>
            <a:lvl1pPr lvl="0"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63" name="Google Shape;963;p37"/>
          <p:cNvSpPr txBox="1">
            <a:spLocks noGrp="1"/>
          </p:cNvSpPr>
          <p:nvPr>
            <p:ph type="subTitle" idx="7"/>
          </p:nvPr>
        </p:nvSpPr>
        <p:spPr>
          <a:xfrm>
            <a:off x="3706140" y="3870483"/>
            <a:ext cx="1732200" cy="4848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64" name="Google Shape;964;p37"/>
          <p:cNvSpPr txBox="1">
            <a:spLocks noGrp="1"/>
          </p:cNvSpPr>
          <p:nvPr>
            <p:ph type="title" idx="8"/>
          </p:nvPr>
        </p:nvSpPr>
        <p:spPr>
          <a:xfrm>
            <a:off x="6539434" y="1835250"/>
            <a:ext cx="1732200" cy="457200"/>
          </a:xfrm>
          <a:prstGeom prst="rect">
            <a:avLst/>
          </a:prstGeom>
          <a:solidFill>
            <a:schemeClr val="dk2"/>
          </a:solidFill>
        </p:spPr>
        <p:txBody>
          <a:bodyPr spcFirstLastPara="1" wrap="square" lIns="91425" tIns="91425" rIns="91425" bIns="91425" anchor="ctr" anchorCtr="0">
            <a:noAutofit/>
          </a:bodyPr>
          <a:lstStyle>
            <a:lvl1pPr lvl="0"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65" name="Google Shape;965;p37"/>
          <p:cNvSpPr txBox="1">
            <a:spLocks noGrp="1"/>
          </p:cNvSpPr>
          <p:nvPr>
            <p:ph type="subTitle" idx="9"/>
          </p:nvPr>
        </p:nvSpPr>
        <p:spPr>
          <a:xfrm>
            <a:off x="6539434" y="2360883"/>
            <a:ext cx="1732200" cy="4848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66" name="Google Shape;966;p37"/>
          <p:cNvSpPr txBox="1">
            <a:spLocks noGrp="1"/>
          </p:cNvSpPr>
          <p:nvPr>
            <p:ph type="title" idx="13"/>
          </p:nvPr>
        </p:nvSpPr>
        <p:spPr>
          <a:xfrm>
            <a:off x="6539434" y="3344850"/>
            <a:ext cx="1732200" cy="457200"/>
          </a:xfrm>
          <a:prstGeom prst="rect">
            <a:avLst/>
          </a:prstGeom>
          <a:solidFill>
            <a:schemeClr val="dk2"/>
          </a:solidFill>
        </p:spPr>
        <p:txBody>
          <a:bodyPr spcFirstLastPara="1" wrap="square" lIns="91425" tIns="91425" rIns="91425" bIns="91425" anchor="ctr" anchorCtr="0">
            <a:noAutofit/>
          </a:bodyPr>
          <a:lstStyle>
            <a:lvl1pPr lvl="0"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67" name="Google Shape;967;p37"/>
          <p:cNvSpPr txBox="1">
            <a:spLocks noGrp="1"/>
          </p:cNvSpPr>
          <p:nvPr>
            <p:ph type="subTitle" idx="14"/>
          </p:nvPr>
        </p:nvSpPr>
        <p:spPr>
          <a:xfrm>
            <a:off x="6539434" y="3870483"/>
            <a:ext cx="1732200" cy="4848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68" name="Google Shape;968;p37"/>
          <p:cNvSpPr txBox="1">
            <a:spLocks noGrp="1"/>
          </p:cNvSpPr>
          <p:nvPr>
            <p:ph type="title" idx="15"/>
          </p:nvPr>
        </p:nvSpPr>
        <p:spPr>
          <a:xfrm>
            <a:off x="7131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969" name="Google Shape;969;p37"/>
          <p:cNvGrpSpPr/>
          <p:nvPr/>
        </p:nvGrpSpPr>
        <p:grpSpPr>
          <a:xfrm>
            <a:off x="5982888" y="1006000"/>
            <a:ext cx="115125" cy="115125"/>
            <a:chOff x="6803525" y="538275"/>
            <a:chExt cx="115125" cy="115125"/>
          </a:xfrm>
        </p:grpSpPr>
        <p:sp>
          <p:nvSpPr>
            <p:cNvPr id="970" name="Google Shape;970;p37"/>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7"/>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 name="Google Shape;972;p37"/>
          <p:cNvSpPr/>
          <p:nvPr/>
        </p:nvSpPr>
        <p:spPr>
          <a:xfrm>
            <a:off x="6725525" y="29233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 name="Google Shape;973;p37"/>
          <p:cNvGrpSpPr/>
          <p:nvPr/>
        </p:nvGrpSpPr>
        <p:grpSpPr>
          <a:xfrm>
            <a:off x="4757200" y="1015038"/>
            <a:ext cx="97700" cy="97050"/>
            <a:chOff x="6162900" y="995000"/>
            <a:chExt cx="97700" cy="97050"/>
          </a:xfrm>
        </p:grpSpPr>
        <p:grpSp>
          <p:nvGrpSpPr>
            <p:cNvPr id="974" name="Google Shape;974;p37"/>
            <p:cNvGrpSpPr/>
            <p:nvPr/>
          </p:nvGrpSpPr>
          <p:grpSpPr>
            <a:xfrm>
              <a:off x="6162900" y="995000"/>
              <a:ext cx="97700" cy="97050"/>
              <a:chOff x="1911475" y="4659225"/>
              <a:chExt cx="97700" cy="97050"/>
            </a:xfrm>
          </p:grpSpPr>
          <p:sp>
            <p:nvSpPr>
              <p:cNvPr id="975" name="Google Shape;975;p3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 name="Google Shape;977;p37"/>
            <p:cNvGrpSpPr/>
            <p:nvPr/>
          </p:nvGrpSpPr>
          <p:grpSpPr>
            <a:xfrm>
              <a:off x="6162900" y="995000"/>
              <a:ext cx="97700" cy="97050"/>
              <a:chOff x="1911475" y="4659225"/>
              <a:chExt cx="97700" cy="97050"/>
            </a:xfrm>
          </p:grpSpPr>
          <p:sp>
            <p:nvSpPr>
              <p:cNvPr id="978" name="Google Shape;978;p3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0" name="Google Shape;980;p37"/>
          <p:cNvGrpSpPr/>
          <p:nvPr/>
        </p:nvGrpSpPr>
        <p:grpSpPr>
          <a:xfrm>
            <a:off x="7567088" y="1112088"/>
            <a:ext cx="97700" cy="97050"/>
            <a:chOff x="6162900" y="995000"/>
            <a:chExt cx="97700" cy="97050"/>
          </a:xfrm>
        </p:grpSpPr>
        <p:grpSp>
          <p:nvGrpSpPr>
            <p:cNvPr id="981" name="Google Shape;981;p37"/>
            <p:cNvGrpSpPr/>
            <p:nvPr/>
          </p:nvGrpSpPr>
          <p:grpSpPr>
            <a:xfrm>
              <a:off x="6162900" y="995000"/>
              <a:ext cx="97700" cy="97050"/>
              <a:chOff x="1911475" y="4659225"/>
              <a:chExt cx="97700" cy="97050"/>
            </a:xfrm>
          </p:grpSpPr>
          <p:sp>
            <p:nvSpPr>
              <p:cNvPr id="982" name="Google Shape;982;p3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37"/>
            <p:cNvGrpSpPr/>
            <p:nvPr/>
          </p:nvGrpSpPr>
          <p:grpSpPr>
            <a:xfrm>
              <a:off x="6162900" y="995000"/>
              <a:ext cx="97700" cy="97050"/>
              <a:chOff x="1911475" y="4659225"/>
              <a:chExt cx="97700" cy="97050"/>
            </a:xfrm>
          </p:grpSpPr>
          <p:sp>
            <p:nvSpPr>
              <p:cNvPr id="985" name="Google Shape;985;p3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87" name="Google Shape;987;p37"/>
          <p:cNvSpPr/>
          <p:nvPr/>
        </p:nvSpPr>
        <p:spPr>
          <a:xfrm>
            <a:off x="5394225" y="465150"/>
            <a:ext cx="109775" cy="109750"/>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7"/>
          <p:cNvSpPr/>
          <p:nvPr/>
        </p:nvSpPr>
        <p:spPr>
          <a:xfrm>
            <a:off x="8216600" y="389500"/>
            <a:ext cx="109775" cy="109750"/>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989"/>
        <p:cNvGrpSpPr/>
        <p:nvPr/>
      </p:nvGrpSpPr>
      <p:grpSpPr>
        <a:xfrm>
          <a:off x="0" y="0"/>
          <a:ext cx="0" cy="0"/>
          <a:chOff x="0" y="0"/>
          <a:chExt cx="0" cy="0"/>
        </a:xfrm>
      </p:grpSpPr>
      <p:sp>
        <p:nvSpPr>
          <p:cNvPr id="990" name="Google Shape;990;p38"/>
          <p:cNvSpPr txBox="1">
            <a:spLocks noGrp="1"/>
          </p:cNvSpPr>
          <p:nvPr>
            <p:ph type="title" hasCustomPrompt="1"/>
          </p:nvPr>
        </p:nvSpPr>
        <p:spPr>
          <a:xfrm>
            <a:off x="740863" y="761963"/>
            <a:ext cx="5142900" cy="676800"/>
          </a:xfrm>
          <a:prstGeom prst="rect">
            <a:avLst/>
          </a:prstGeom>
          <a:solidFill>
            <a:schemeClr val="dk2"/>
          </a:solidFill>
        </p:spPr>
        <p:txBody>
          <a:bodyPr spcFirstLastPara="1" wrap="square" lIns="91425" tIns="91425" rIns="91425" bIns="91425" anchor="ctr" anchorCtr="0">
            <a:noAutofit/>
          </a:bodyPr>
          <a:lstStyle>
            <a:lvl1pPr lvl="0"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91" name="Google Shape;991;p38"/>
          <p:cNvSpPr txBox="1">
            <a:spLocks noGrp="1"/>
          </p:cNvSpPr>
          <p:nvPr>
            <p:ph type="subTitle" idx="1"/>
          </p:nvPr>
        </p:nvSpPr>
        <p:spPr>
          <a:xfrm>
            <a:off x="740875" y="1481648"/>
            <a:ext cx="4696800" cy="319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PT Sans"/>
              <a:buNone/>
              <a:defRPr sz="1600">
                <a:solidFill>
                  <a:srgbClr val="242424"/>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992" name="Google Shape;992;p38"/>
          <p:cNvSpPr txBox="1">
            <a:spLocks noGrp="1"/>
          </p:cNvSpPr>
          <p:nvPr>
            <p:ph type="title" idx="2" hasCustomPrompt="1"/>
          </p:nvPr>
        </p:nvSpPr>
        <p:spPr>
          <a:xfrm>
            <a:off x="2000550" y="2046038"/>
            <a:ext cx="5142900" cy="676800"/>
          </a:xfrm>
          <a:prstGeom prst="rect">
            <a:avLst/>
          </a:prstGeom>
          <a:solidFill>
            <a:schemeClr val="dk2"/>
          </a:solidFill>
        </p:spPr>
        <p:txBody>
          <a:bodyPr spcFirstLastPara="1" wrap="square" lIns="91425" tIns="91425" rIns="91425" bIns="91425" anchor="ctr" anchorCtr="0">
            <a:noAutofit/>
          </a:bodyPr>
          <a:lstStyle>
            <a:lvl1pPr lvl="0"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93" name="Google Shape;993;p38"/>
          <p:cNvSpPr txBox="1">
            <a:spLocks noGrp="1"/>
          </p:cNvSpPr>
          <p:nvPr>
            <p:ph type="subTitle" idx="3"/>
          </p:nvPr>
        </p:nvSpPr>
        <p:spPr>
          <a:xfrm>
            <a:off x="2000550" y="2767613"/>
            <a:ext cx="4696800" cy="319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PT Sans"/>
              <a:buNone/>
              <a:defRPr sz="1600">
                <a:solidFill>
                  <a:srgbClr val="242424"/>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994" name="Google Shape;994;p38"/>
          <p:cNvSpPr txBox="1">
            <a:spLocks noGrp="1"/>
          </p:cNvSpPr>
          <p:nvPr>
            <p:ph type="title" idx="4" hasCustomPrompt="1"/>
          </p:nvPr>
        </p:nvSpPr>
        <p:spPr>
          <a:xfrm>
            <a:off x="3059550" y="3327463"/>
            <a:ext cx="5142900" cy="676800"/>
          </a:xfrm>
          <a:prstGeom prst="rect">
            <a:avLst/>
          </a:prstGeom>
          <a:solidFill>
            <a:schemeClr val="dk2"/>
          </a:solidFill>
        </p:spPr>
        <p:txBody>
          <a:bodyPr spcFirstLastPara="1" wrap="square" lIns="91425" tIns="91425" rIns="91425" bIns="91425" anchor="ctr" anchorCtr="0">
            <a:noAutofit/>
          </a:bodyPr>
          <a:lstStyle>
            <a:lvl1pPr lvl="0"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95" name="Google Shape;995;p38"/>
          <p:cNvSpPr txBox="1">
            <a:spLocks noGrp="1"/>
          </p:cNvSpPr>
          <p:nvPr>
            <p:ph type="subTitle" idx="5"/>
          </p:nvPr>
        </p:nvSpPr>
        <p:spPr>
          <a:xfrm>
            <a:off x="3059550" y="4057531"/>
            <a:ext cx="5142900" cy="319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PT Sans"/>
              <a:buNone/>
              <a:defRPr sz="1600">
                <a:solidFill>
                  <a:srgbClr val="242424"/>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grpSp>
        <p:nvGrpSpPr>
          <p:cNvPr id="996" name="Google Shape;996;p38"/>
          <p:cNvGrpSpPr/>
          <p:nvPr/>
        </p:nvGrpSpPr>
        <p:grpSpPr>
          <a:xfrm>
            <a:off x="1363788" y="2869650"/>
            <a:ext cx="115125" cy="115125"/>
            <a:chOff x="6803525" y="538275"/>
            <a:chExt cx="115125" cy="115125"/>
          </a:xfrm>
        </p:grpSpPr>
        <p:sp>
          <p:nvSpPr>
            <p:cNvPr id="997" name="Google Shape;997;p38"/>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8"/>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 name="Google Shape;999;p38"/>
          <p:cNvSpPr/>
          <p:nvPr/>
        </p:nvSpPr>
        <p:spPr>
          <a:xfrm>
            <a:off x="1959850" y="377573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 name="Google Shape;1000;p38"/>
          <p:cNvGrpSpPr/>
          <p:nvPr/>
        </p:nvGrpSpPr>
        <p:grpSpPr>
          <a:xfrm>
            <a:off x="513113" y="2989763"/>
            <a:ext cx="97700" cy="97050"/>
            <a:chOff x="6162900" y="995000"/>
            <a:chExt cx="97700" cy="97050"/>
          </a:xfrm>
        </p:grpSpPr>
        <p:grpSp>
          <p:nvGrpSpPr>
            <p:cNvPr id="1001" name="Google Shape;1001;p38"/>
            <p:cNvGrpSpPr/>
            <p:nvPr/>
          </p:nvGrpSpPr>
          <p:grpSpPr>
            <a:xfrm>
              <a:off x="6162900" y="995000"/>
              <a:ext cx="97700" cy="97050"/>
              <a:chOff x="1911475" y="4659225"/>
              <a:chExt cx="97700" cy="97050"/>
            </a:xfrm>
          </p:grpSpPr>
          <p:sp>
            <p:nvSpPr>
              <p:cNvPr id="1002" name="Google Shape;1002;p38"/>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 name="Google Shape;1004;p38"/>
            <p:cNvGrpSpPr/>
            <p:nvPr/>
          </p:nvGrpSpPr>
          <p:grpSpPr>
            <a:xfrm>
              <a:off x="6162900" y="995000"/>
              <a:ext cx="97700" cy="97050"/>
              <a:chOff x="1911475" y="4659225"/>
              <a:chExt cx="97700" cy="97050"/>
            </a:xfrm>
          </p:grpSpPr>
          <p:sp>
            <p:nvSpPr>
              <p:cNvPr id="1005" name="Google Shape;1005;p38"/>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8"/>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7" name="Google Shape;1007;p38"/>
          <p:cNvGrpSpPr/>
          <p:nvPr/>
        </p:nvGrpSpPr>
        <p:grpSpPr>
          <a:xfrm>
            <a:off x="481925" y="4757738"/>
            <a:ext cx="115125" cy="115125"/>
            <a:chOff x="6803525" y="538275"/>
            <a:chExt cx="115125" cy="115125"/>
          </a:xfrm>
        </p:grpSpPr>
        <p:sp>
          <p:nvSpPr>
            <p:cNvPr id="1008" name="Google Shape;1008;p38"/>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8"/>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 name="Google Shape;1010;p38"/>
          <p:cNvSpPr/>
          <p:nvPr/>
        </p:nvSpPr>
        <p:spPr>
          <a:xfrm>
            <a:off x="7103350" y="86853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 name="Google Shape;1011;p38"/>
          <p:cNvGrpSpPr/>
          <p:nvPr/>
        </p:nvGrpSpPr>
        <p:grpSpPr>
          <a:xfrm>
            <a:off x="7900275" y="1800838"/>
            <a:ext cx="115125" cy="115125"/>
            <a:chOff x="6803525" y="538275"/>
            <a:chExt cx="115125" cy="115125"/>
          </a:xfrm>
        </p:grpSpPr>
        <p:sp>
          <p:nvSpPr>
            <p:cNvPr id="1012" name="Google Shape;1012;p38"/>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8"/>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 name="Google Shape;1014;p38"/>
          <p:cNvGrpSpPr/>
          <p:nvPr/>
        </p:nvGrpSpPr>
        <p:grpSpPr>
          <a:xfrm>
            <a:off x="7545888" y="182813"/>
            <a:ext cx="97700" cy="97050"/>
            <a:chOff x="6162900" y="995000"/>
            <a:chExt cx="97700" cy="97050"/>
          </a:xfrm>
        </p:grpSpPr>
        <p:grpSp>
          <p:nvGrpSpPr>
            <p:cNvPr id="1015" name="Google Shape;1015;p38"/>
            <p:cNvGrpSpPr/>
            <p:nvPr/>
          </p:nvGrpSpPr>
          <p:grpSpPr>
            <a:xfrm>
              <a:off x="6162900" y="995000"/>
              <a:ext cx="97700" cy="97050"/>
              <a:chOff x="1911475" y="4659225"/>
              <a:chExt cx="97700" cy="97050"/>
            </a:xfrm>
          </p:grpSpPr>
          <p:sp>
            <p:nvSpPr>
              <p:cNvPr id="1016" name="Google Shape;1016;p38"/>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8"/>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38"/>
            <p:cNvGrpSpPr/>
            <p:nvPr/>
          </p:nvGrpSpPr>
          <p:grpSpPr>
            <a:xfrm>
              <a:off x="6162900" y="995000"/>
              <a:ext cx="97700" cy="97050"/>
              <a:chOff x="1911475" y="4659225"/>
              <a:chExt cx="97700" cy="97050"/>
            </a:xfrm>
          </p:grpSpPr>
          <p:sp>
            <p:nvSpPr>
              <p:cNvPr id="1019" name="Google Shape;1019;p38"/>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8"/>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1021"/>
        <p:cNvGrpSpPr/>
        <p:nvPr/>
      </p:nvGrpSpPr>
      <p:grpSpPr>
        <a:xfrm>
          <a:off x="0" y="0"/>
          <a:ext cx="0" cy="0"/>
          <a:chOff x="0" y="0"/>
          <a:chExt cx="0" cy="0"/>
        </a:xfrm>
      </p:grpSpPr>
      <p:sp>
        <p:nvSpPr>
          <p:cNvPr id="1022" name="Google Shape;1022;p39"/>
          <p:cNvSpPr txBox="1">
            <a:spLocks noGrp="1"/>
          </p:cNvSpPr>
          <p:nvPr>
            <p:ph type="title"/>
          </p:nvPr>
        </p:nvSpPr>
        <p:spPr>
          <a:xfrm>
            <a:off x="2264825" y="539400"/>
            <a:ext cx="4614300" cy="1271700"/>
          </a:xfrm>
          <a:prstGeom prst="rect">
            <a:avLst/>
          </a:prstGeom>
          <a:solidFill>
            <a:schemeClr val="dk2"/>
          </a:solidFill>
        </p:spPr>
        <p:txBody>
          <a:bodyPr spcFirstLastPara="1" wrap="square" lIns="91425" tIns="91425" rIns="91425" bIns="91425" anchor="t" anchorCtr="0">
            <a:noAutofit/>
          </a:bodyPr>
          <a:lstStyle>
            <a:lvl1pPr lvl="0" algn="ctr" rtl="0">
              <a:spcBef>
                <a:spcPts val="0"/>
              </a:spcBef>
              <a:spcAft>
                <a:spcPts val="0"/>
              </a:spcAft>
              <a:buSzPts val="3500"/>
              <a:buNone/>
              <a:defRPr sz="8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3" name="Google Shape;1023;p39"/>
          <p:cNvSpPr txBox="1">
            <a:spLocks noGrp="1"/>
          </p:cNvSpPr>
          <p:nvPr>
            <p:ph type="subTitle" idx="1"/>
          </p:nvPr>
        </p:nvSpPr>
        <p:spPr>
          <a:xfrm>
            <a:off x="2854650" y="2043750"/>
            <a:ext cx="3434700" cy="1083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4" name="Google Shape;1024;p39"/>
          <p:cNvSpPr txBox="1"/>
          <p:nvPr/>
        </p:nvSpPr>
        <p:spPr>
          <a:xfrm>
            <a:off x="2589600" y="3563925"/>
            <a:ext cx="3964800" cy="6156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300"/>
              </a:spcBef>
              <a:spcAft>
                <a:spcPts val="0"/>
              </a:spcAft>
              <a:buNone/>
            </a:pPr>
            <a:r>
              <a:rPr lang="en" sz="1000">
                <a:solidFill>
                  <a:schemeClr val="accent4"/>
                </a:solidFill>
                <a:latin typeface="Hind Siliguri"/>
                <a:ea typeface="Hind Siliguri"/>
                <a:cs typeface="Hind Siliguri"/>
                <a:sym typeface="Hind Siliguri"/>
              </a:rPr>
              <a:t>CREDITS: This presentation template was created by </a:t>
            </a:r>
            <a:r>
              <a:rPr lang="en" sz="1000" b="1">
                <a:solidFill>
                  <a:schemeClr val="accent4"/>
                </a:solidFill>
                <a:uFill>
                  <a:noFill/>
                </a:uFill>
                <a:latin typeface="Hind Siliguri"/>
                <a:ea typeface="Hind Siliguri"/>
                <a:cs typeface="Hind Siliguri"/>
                <a:sym typeface="Hind Siliguri"/>
                <a:hlinkClick r:id="rId2">
                  <a:extLst>
                    <a:ext uri="{A12FA001-AC4F-418D-AE19-62706E023703}">
                      <ahyp:hlinkClr xmlns:ahyp="http://schemas.microsoft.com/office/drawing/2018/hyperlinkcolor" val="tx"/>
                    </a:ext>
                  </a:extLst>
                </a:hlinkClick>
              </a:rPr>
              <a:t>Slidesgo</a:t>
            </a:r>
            <a:r>
              <a:rPr lang="en" sz="1000">
                <a:solidFill>
                  <a:schemeClr val="accent4"/>
                </a:solidFill>
                <a:latin typeface="Hind Siliguri"/>
                <a:ea typeface="Hind Siliguri"/>
                <a:cs typeface="Hind Siliguri"/>
                <a:sym typeface="Hind Siliguri"/>
              </a:rPr>
              <a:t>, including icons by </a:t>
            </a:r>
            <a:r>
              <a:rPr lang="en" sz="1000" b="1">
                <a:solidFill>
                  <a:schemeClr val="accent4"/>
                </a:solidFill>
                <a:uFill>
                  <a:noFill/>
                </a:uFill>
                <a:latin typeface="Hind Siliguri"/>
                <a:ea typeface="Hind Siliguri"/>
                <a:cs typeface="Hind Siliguri"/>
                <a:sym typeface="Hind Siliguri"/>
                <a:hlinkClick r:id="rId3">
                  <a:extLst>
                    <a:ext uri="{A12FA001-AC4F-418D-AE19-62706E023703}">
                      <ahyp:hlinkClr xmlns:ahyp="http://schemas.microsoft.com/office/drawing/2018/hyperlinkcolor" val="tx"/>
                    </a:ext>
                  </a:extLst>
                </a:hlinkClick>
              </a:rPr>
              <a:t>Flaticon</a:t>
            </a:r>
            <a:r>
              <a:rPr lang="en" sz="1000">
                <a:solidFill>
                  <a:schemeClr val="accent4"/>
                </a:solidFill>
                <a:latin typeface="Hind Siliguri"/>
                <a:ea typeface="Hind Siliguri"/>
                <a:cs typeface="Hind Siliguri"/>
                <a:sym typeface="Hind Siliguri"/>
              </a:rPr>
              <a:t> and infographics &amp; images by </a:t>
            </a:r>
            <a:r>
              <a:rPr lang="en" sz="1000" b="1">
                <a:solidFill>
                  <a:schemeClr val="accent4"/>
                </a:solidFill>
                <a:uFill>
                  <a:noFill/>
                </a:uFill>
                <a:latin typeface="Hind Siliguri"/>
                <a:ea typeface="Hind Siliguri"/>
                <a:cs typeface="Hind Siliguri"/>
                <a:sym typeface="Hind Siliguri"/>
                <a:hlinkClick r:id="rId4">
                  <a:extLst>
                    <a:ext uri="{A12FA001-AC4F-418D-AE19-62706E023703}">
                      <ahyp:hlinkClr xmlns:ahyp="http://schemas.microsoft.com/office/drawing/2018/hyperlinkcolor" val="tx"/>
                    </a:ext>
                  </a:extLst>
                </a:hlinkClick>
              </a:rPr>
              <a:t>Freepik</a:t>
            </a:r>
            <a:endParaRPr sz="1000" b="1">
              <a:solidFill>
                <a:schemeClr val="accent4"/>
              </a:solidFill>
              <a:latin typeface="Hind Siliguri"/>
              <a:ea typeface="Hind Siliguri"/>
              <a:cs typeface="Hind Siliguri"/>
              <a:sym typeface="Hind Siliguri"/>
            </a:endParaRPr>
          </a:p>
        </p:txBody>
      </p:sp>
      <p:sp>
        <p:nvSpPr>
          <p:cNvPr id="1025" name="Google Shape;1025;p39"/>
          <p:cNvSpPr/>
          <p:nvPr/>
        </p:nvSpPr>
        <p:spPr>
          <a:xfrm>
            <a:off x="6448875" y="287873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 name="Google Shape;1026;p39"/>
          <p:cNvGrpSpPr/>
          <p:nvPr/>
        </p:nvGrpSpPr>
        <p:grpSpPr>
          <a:xfrm>
            <a:off x="8021825" y="1811088"/>
            <a:ext cx="115125" cy="115125"/>
            <a:chOff x="6803525" y="538275"/>
            <a:chExt cx="115125" cy="115125"/>
          </a:xfrm>
        </p:grpSpPr>
        <p:sp>
          <p:nvSpPr>
            <p:cNvPr id="1027" name="Google Shape;1027;p39"/>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9"/>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 name="Google Shape;1029;p39"/>
          <p:cNvGrpSpPr/>
          <p:nvPr/>
        </p:nvGrpSpPr>
        <p:grpSpPr>
          <a:xfrm>
            <a:off x="7554413" y="996238"/>
            <a:ext cx="97700" cy="97050"/>
            <a:chOff x="6162900" y="995000"/>
            <a:chExt cx="97700" cy="97050"/>
          </a:xfrm>
        </p:grpSpPr>
        <p:grpSp>
          <p:nvGrpSpPr>
            <p:cNvPr id="1030" name="Google Shape;1030;p39"/>
            <p:cNvGrpSpPr/>
            <p:nvPr/>
          </p:nvGrpSpPr>
          <p:grpSpPr>
            <a:xfrm>
              <a:off x="6162900" y="995000"/>
              <a:ext cx="97700" cy="97050"/>
              <a:chOff x="1911475" y="4659225"/>
              <a:chExt cx="97700" cy="97050"/>
            </a:xfrm>
          </p:grpSpPr>
          <p:sp>
            <p:nvSpPr>
              <p:cNvPr id="1031" name="Google Shape;1031;p39"/>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9"/>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 name="Google Shape;1033;p39"/>
            <p:cNvGrpSpPr/>
            <p:nvPr/>
          </p:nvGrpSpPr>
          <p:grpSpPr>
            <a:xfrm>
              <a:off x="6162900" y="995000"/>
              <a:ext cx="97700" cy="97050"/>
              <a:chOff x="1911475" y="4659225"/>
              <a:chExt cx="97700" cy="97050"/>
            </a:xfrm>
          </p:grpSpPr>
          <p:sp>
            <p:nvSpPr>
              <p:cNvPr id="1034" name="Google Shape;1034;p39"/>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9"/>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36" name="Google Shape;1036;p39"/>
          <p:cNvSpPr/>
          <p:nvPr/>
        </p:nvSpPr>
        <p:spPr>
          <a:xfrm>
            <a:off x="7742075" y="396328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9"/>
          <p:cNvSpPr/>
          <p:nvPr/>
        </p:nvSpPr>
        <p:spPr>
          <a:xfrm>
            <a:off x="6743275" y="4353211"/>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9"/>
          <p:cNvSpPr/>
          <p:nvPr/>
        </p:nvSpPr>
        <p:spPr>
          <a:xfrm>
            <a:off x="1175650" y="120513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 name="Google Shape;1039;p39"/>
          <p:cNvGrpSpPr/>
          <p:nvPr/>
        </p:nvGrpSpPr>
        <p:grpSpPr>
          <a:xfrm>
            <a:off x="663688" y="379163"/>
            <a:ext cx="97700" cy="97050"/>
            <a:chOff x="6162900" y="995000"/>
            <a:chExt cx="97700" cy="97050"/>
          </a:xfrm>
        </p:grpSpPr>
        <p:grpSp>
          <p:nvGrpSpPr>
            <p:cNvPr id="1040" name="Google Shape;1040;p39"/>
            <p:cNvGrpSpPr/>
            <p:nvPr/>
          </p:nvGrpSpPr>
          <p:grpSpPr>
            <a:xfrm>
              <a:off x="6162900" y="995000"/>
              <a:ext cx="97700" cy="97050"/>
              <a:chOff x="1911475" y="4659225"/>
              <a:chExt cx="97700" cy="97050"/>
            </a:xfrm>
          </p:grpSpPr>
          <p:sp>
            <p:nvSpPr>
              <p:cNvPr id="1041" name="Google Shape;1041;p39"/>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9"/>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 name="Google Shape;1043;p39"/>
            <p:cNvGrpSpPr/>
            <p:nvPr/>
          </p:nvGrpSpPr>
          <p:grpSpPr>
            <a:xfrm>
              <a:off x="6162900" y="995000"/>
              <a:ext cx="97700" cy="97050"/>
              <a:chOff x="1911475" y="4659225"/>
              <a:chExt cx="97700" cy="97050"/>
            </a:xfrm>
          </p:grpSpPr>
          <p:sp>
            <p:nvSpPr>
              <p:cNvPr id="1044" name="Google Shape;1044;p39"/>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9"/>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6" name="Google Shape;1046;p39"/>
          <p:cNvGrpSpPr/>
          <p:nvPr/>
        </p:nvGrpSpPr>
        <p:grpSpPr>
          <a:xfrm>
            <a:off x="761388" y="4170188"/>
            <a:ext cx="97700" cy="97050"/>
            <a:chOff x="6162900" y="995000"/>
            <a:chExt cx="97700" cy="97050"/>
          </a:xfrm>
        </p:grpSpPr>
        <p:grpSp>
          <p:nvGrpSpPr>
            <p:cNvPr id="1047" name="Google Shape;1047;p39"/>
            <p:cNvGrpSpPr/>
            <p:nvPr/>
          </p:nvGrpSpPr>
          <p:grpSpPr>
            <a:xfrm>
              <a:off x="6162900" y="995000"/>
              <a:ext cx="97700" cy="97050"/>
              <a:chOff x="1911475" y="4659225"/>
              <a:chExt cx="97700" cy="97050"/>
            </a:xfrm>
          </p:grpSpPr>
          <p:sp>
            <p:nvSpPr>
              <p:cNvPr id="1048" name="Google Shape;1048;p39"/>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9"/>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 name="Google Shape;1050;p39"/>
            <p:cNvGrpSpPr/>
            <p:nvPr/>
          </p:nvGrpSpPr>
          <p:grpSpPr>
            <a:xfrm>
              <a:off x="6162900" y="995000"/>
              <a:ext cx="97700" cy="97050"/>
              <a:chOff x="1911475" y="4659225"/>
              <a:chExt cx="97700" cy="97050"/>
            </a:xfrm>
          </p:grpSpPr>
          <p:sp>
            <p:nvSpPr>
              <p:cNvPr id="1051" name="Google Shape;1051;p39"/>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9"/>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053"/>
        <p:cNvGrpSpPr/>
        <p:nvPr/>
      </p:nvGrpSpPr>
      <p:grpSpPr>
        <a:xfrm>
          <a:off x="0" y="0"/>
          <a:ext cx="0" cy="0"/>
          <a:chOff x="0" y="0"/>
          <a:chExt cx="0" cy="0"/>
        </a:xfrm>
      </p:grpSpPr>
      <p:grpSp>
        <p:nvGrpSpPr>
          <p:cNvPr id="1054" name="Google Shape;1054;p40"/>
          <p:cNvGrpSpPr/>
          <p:nvPr/>
        </p:nvGrpSpPr>
        <p:grpSpPr>
          <a:xfrm>
            <a:off x="7241775" y="456763"/>
            <a:ext cx="97700" cy="97050"/>
            <a:chOff x="1911475" y="4659225"/>
            <a:chExt cx="97700" cy="97050"/>
          </a:xfrm>
        </p:grpSpPr>
        <p:sp>
          <p:nvSpPr>
            <p:cNvPr id="1055" name="Google Shape;1055;p40"/>
            <p:cNvSpPr/>
            <p:nvPr/>
          </p:nvSpPr>
          <p:spPr>
            <a:xfrm>
              <a:off x="1949600" y="4659225"/>
              <a:ext cx="21450" cy="97050"/>
            </a:xfrm>
            <a:custGeom>
              <a:avLst/>
              <a:gdLst/>
              <a:ahLst/>
              <a:cxnLst/>
              <a:rect l="l" t="t" r="r" b="b"/>
              <a:pathLst>
                <a:path w="858" h="3882" fill="none" extrusionOk="0">
                  <a:moveTo>
                    <a:pt x="1" y="1"/>
                  </a:moveTo>
                  <a:lnTo>
                    <a:pt x="857" y="3882"/>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0"/>
            <p:cNvSpPr/>
            <p:nvPr/>
          </p:nvSpPr>
          <p:spPr>
            <a:xfrm>
              <a:off x="1911475" y="4696700"/>
              <a:ext cx="97700" cy="22100"/>
            </a:xfrm>
            <a:custGeom>
              <a:avLst/>
              <a:gdLst/>
              <a:ahLst/>
              <a:cxnLst/>
              <a:rect l="l" t="t" r="r" b="b"/>
              <a:pathLst>
                <a:path w="3908" h="884" fill="none" extrusionOk="0">
                  <a:moveTo>
                    <a:pt x="0" y="884"/>
                  </a:moveTo>
                  <a:lnTo>
                    <a:pt x="3908" y="1"/>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7" name="Google Shape;1057;p40"/>
          <p:cNvSpPr/>
          <p:nvPr/>
        </p:nvSpPr>
        <p:spPr>
          <a:xfrm>
            <a:off x="8475825" y="1456800"/>
            <a:ext cx="109775" cy="109750"/>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0"/>
          <p:cNvSpPr/>
          <p:nvPr/>
        </p:nvSpPr>
        <p:spPr>
          <a:xfrm>
            <a:off x="461300" y="4492073"/>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0"/>
          <p:cNvSpPr/>
          <p:nvPr/>
        </p:nvSpPr>
        <p:spPr>
          <a:xfrm>
            <a:off x="8473150" y="447713"/>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 name="Google Shape;1060;p40"/>
          <p:cNvGrpSpPr/>
          <p:nvPr/>
        </p:nvGrpSpPr>
        <p:grpSpPr>
          <a:xfrm>
            <a:off x="7587150" y="4546988"/>
            <a:ext cx="97700" cy="97050"/>
            <a:chOff x="1911475" y="4659225"/>
            <a:chExt cx="97700" cy="97050"/>
          </a:xfrm>
        </p:grpSpPr>
        <p:sp>
          <p:nvSpPr>
            <p:cNvPr id="1061" name="Google Shape;1061;p40"/>
            <p:cNvSpPr/>
            <p:nvPr/>
          </p:nvSpPr>
          <p:spPr>
            <a:xfrm>
              <a:off x="1949600" y="4659225"/>
              <a:ext cx="21450" cy="97050"/>
            </a:xfrm>
            <a:custGeom>
              <a:avLst/>
              <a:gdLst/>
              <a:ahLst/>
              <a:cxnLst/>
              <a:rect l="l" t="t" r="r" b="b"/>
              <a:pathLst>
                <a:path w="858" h="3882" fill="none" extrusionOk="0">
                  <a:moveTo>
                    <a:pt x="1" y="1"/>
                  </a:moveTo>
                  <a:lnTo>
                    <a:pt x="857" y="3882"/>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0"/>
            <p:cNvSpPr/>
            <p:nvPr/>
          </p:nvSpPr>
          <p:spPr>
            <a:xfrm>
              <a:off x="1911475" y="4696700"/>
              <a:ext cx="97700" cy="22100"/>
            </a:xfrm>
            <a:custGeom>
              <a:avLst/>
              <a:gdLst/>
              <a:ahLst/>
              <a:cxnLst/>
              <a:rect l="l" t="t" r="r" b="b"/>
              <a:pathLst>
                <a:path w="3908" h="884" fill="none" extrusionOk="0">
                  <a:moveTo>
                    <a:pt x="0" y="884"/>
                  </a:moveTo>
                  <a:lnTo>
                    <a:pt x="3908" y="1"/>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 name="Google Shape;1063;p40"/>
          <p:cNvSpPr/>
          <p:nvPr/>
        </p:nvSpPr>
        <p:spPr>
          <a:xfrm>
            <a:off x="8419175" y="46503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0"/>
          <p:cNvSpPr/>
          <p:nvPr/>
        </p:nvSpPr>
        <p:spPr>
          <a:xfrm>
            <a:off x="5548475" y="4653075"/>
            <a:ext cx="109775" cy="109750"/>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 name="Google Shape;1065;p40"/>
          <p:cNvGrpSpPr/>
          <p:nvPr/>
        </p:nvGrpSpPr>
        <p:grpSpPr>
          <a:xfrm rot="-1033787">
            <a:off x="7648134" y="1046758"/>
            <a:ext cx="332173" cy="462023"/>
            <a:chOff x="6756725" y="1619650"/>
            <a:chExt cx="260225" cy="361950"/>
          </a:xfrm>
        </p:grpSpPr>
        <p:sp>
          <p:nvSpPr>
            <p:cNvPr id="1066" name="Google Shape;1066;p40"/>
            <p:cNvSpPr/>
            <p:nvPr/>
          </p:nvSpPr>
          <p:spPr>
            <a:xfrm>
              <a:off x="6756725" y="1619650"/>
              <a:ext cx="260225" cy="361950"/>
            </a:xfrm>
            <a:custGeom>
              <a:avLst/>
              <a:gdLst/>
              <a:ahLst/>
              <a:cxnLst/>
              <a:rect l="l" t="t" r="r" b="b"/>
              <a:pathLst>
                <a:path w="10409" h="14478" extrusionOk="0">
                  <a:moveTo>
                    <a:pt x="5204" y="1"/>
                  </a:moveTo>
                  <a:cubicBezTo>
                    <a:pt x="5171" y="34"/>
                    <a:pt x="1" y="6105"/>
                    <a:pt x="1" y="8740"/>
                  </a:cubicBezTo>
                  <a:cubicBezTo>
                    <a:pt x="1" y="8907"/>
                    <a:pt x="1" y="9074"/>
                    <a:pt x="1" y="9241"/>
                  </a:cubicBezTo>
                  <a:cubicBezTo>
                    <a:pt x="1" y="12143"/>
                    <a:pt x="2336" y="14478"/>
                    <a:pt x="5204" y="14478"/>
                  </a:cubicBezTo>
                  <a:cubicBezTo>
                    <a:pt x="8073" y="14478"/>
                    <a:pt x="10408" y="12143"/>
                    <a:pt x="10408" y="9241"/>
                  </a:cubicBezTo>
                  <a:cubicBezTo>
                    <a:pt x="10408" y="9074"/>
                    <a:pt x="10408" y="8907"/>
                    <a:pt x="10408" y="8740"/>
                  </a:cubicBezTo>
                  <a:cubicBezTo>
                    <a:pt x="10408" y="6105"/>
                    <a:pt x="5238" y="34"/>
                    <a:pt x="5204"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0"/>
            <p:cNvSpPr/>
            <p:nvPr/>
          </p:nvSpPr>
          <p:spPr>
            <a:xfrm>
              <a:off x="6756725" y="1619650"/>
              <a:ext cx="260225" cy="361950"/>
            </a:xfrm>
            <a:custGeom>
              <a:avLst/>
              <a:gdLst/>
              <a:ahLst/>
              <a:cxnLst/>
              <a:rect l="l" t="t" r="r" b="b"/>
              <a:pathLst>
                <a:path w="10409" h="14478" extrusionOk="0">
                  <a:moveTo>
                    <a:pt x="5204" y="1"/>
                  </a:moveTo>
                  <a:cubicBezTo>
                    <a:pt x="5171" y="34"/>
                    <a:pt x="1" y="6105"/>
                    <a:pt x="1" y="8740"/>
                  </a:cubicBezTo>
                  <a:cubicBezTo>
                    <a:pt x="1" y="8907"/>
                    <a:pt x="1" y="9074"/>
                    <a:pt x="1" y="9241"/>
                  </a:cubicBezTo>
                  <a:cubicBezTo>
                    <a:pt x="1" y="12143"/>
                    <a:pt x="2336" y="14478"/>
                    <a:pt x="5204" y="14478"/>
                  </a:cubicBezTo>
                  <a:cubicBezTo>
                    <a:pt x="8073" y="14478"/>
                    <a:pt x="10408" y="12143"/>
                    <a:pt x="10408" y="9241"/>
                  </a:cubicBezTo>
                  <a:cubicBezTo>
                    <a:pt x="10408" y="9074"/>
                    <a:pt x="10408" y="8907"/>
                    <a:pt x="10408" y="8740"/>
                  </a:cubicBezTo>
                  <a:cubicBezTo>
                    <a:pt x="10408" y="6105"/>
                    <a:pt x="5238" y="34"/>
                    <a:pt x="5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 name="Google Shape;1068;p40"/>
          <p:cNvGrpSpPr/>
          <p:nvPr/>
        </p:nvGrpSpPr>
        <p:grpSpPr>
          <a:xfrm rot="-1008889">
            <a:off x="2344336" y="4248812"/>
            <a:ext cx="1816930" cy="551415"/>
            <a:chOff x="6584687" y="1153913"/>
            <a:chExt cx="1342529" cy="407460"/>
          </a:xfrm>
        </p:grpSpPr>
        <p:grpSp>
          <p:nvGrpSpPr>
            <p:cNvPr id="1069" name="Google Shape;1069;p40"/>
            <p:cNvGrpSpPr/>
            <p:nvPr/>
          </p:nvGrpSpPr>
          <p:grpSpPr>
            <a:xfrm>
              <a:off x="6584687" y="1153913"/>
              <a:ext cx="1342529" cy="407460"/>
              <a:chOff x="6560374" y="923814"/>
              <a:chExt cx="1342529" cy="407460"/>
            </a:xfrm>
          </p:grpSpPr>
          <p:sp>
            <p:nvSpPr>
              <p:cNvPr id="1070" name="Google Shape;1070;p40"/>
              <p:cNvSpPr/>
              <p:nvPr/>
            </p:nvSpPr>
            <p:spPr>
              <a:xfrm>
                <a:off x="7782241" y="965570"/>
                <a:ext cx="120662" cy="32450"/>
              </a:xfrm>
              <a:custGeom>
                <a:avLst/>
                <a:gdLst/>
                <a:ahLst/>
                <a:cxnLst/>
                <a:rect l="l" t="t" r="r" b="b"/>
                <a:pathLst>
                  <a:path w="3882" h="1044" fill="none" extrusionOk="0">
                    <a:moveTo>
                      <a:pt x="1" y="1044"/>
                    </a:moveTo>
                    <a:lnTo>
                      <a:pt x="3882" y="0"/>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0"/>
              <p:cNvSpPr/>
              <p:nvPr/>
            </p:nvSpPr>
            <p:spPr>
              <a:xfrm>
                <a:off x="6560374" y="923814"/>
                <a:ext cx="1188779" cy="407460"/>
              </a:xfrm>
              <a:custGeom>
                <a:avLst/>
                <a:gdLst/>
                <a:ahLst/>
                <a:cxnLst/>
                <a:rect l="l" t="t" r="r" b="b"/>
                <a:pathLst>
                  <a:path w="38249" h="13109" extrusionOk="0">
                    <a:moveTo>
                      <a:pt x="34555" y="0"/>
                    </a:moveTo>
                    <a:lnTo>
                      <a:pt x="11885" y="5648"/>
                    </a:lnTo>
                    <a:lnTo>
                      <a:pt x="12340" y="7709"/>
                    </a:lnTo>
                    <a:lnTo>
                      <a:pt x="1152" y="10385"/>
                    </a:lnTo>
                    <a:lnTo>
                      <a:pt x="884" y="9261"/>
                    </a:lnTo>
                    <a:cubicBezTo>
                      <a:pt x="349" y="9395"/>
                      <a:pt x="1" y="9930"/>
                      <a:pt x="135" y="10465"/>
                    </a:cubicBezTo>
                    <a:lnTo>
                      <a:pt x="590" y="12339"/>
                    </a:lnTo>
                    <a:cubicBezTo>
                      <a:pt x="706" y="12805"/>
                      <a:pt x="1127" y="13109"/>
                      <a:pt x="1588" y="13109"/>
                    </a:cubicBezTo>
                    <a:cubicBezTo>
                      <a:pt x="1656" y="13109"/>
                      <a:pt x="1725" y="13102"/>
                      <a:pt x="1794" y="13088"/>
                    </a:cubicBezTo>
                    <a:lnTo>
                      <a:pt x="1526" y="11964"/>
                    </a:lnTo>
                    <a:lnTo>
                      <a:pt x="12688" y="9288"/>
                    </a:lnTo>
                    <a:lnTo>
                      <a:pt x="13196" y="11616"/>
                    </a:lnTo>
                    <a:lnTo>
                      <a:pt x="35706" y="6076"/>
                    </a:lnTo>
                    <a:lnTo>
                      <a:pt x="35572" y="5353"/>
                    </a:lnTo>
                    <a:lnTo>
                      <a:pt x="35599" y="5326"/>
                    </a:lnTo>
                    <a:lnTo>
                      <a:pt x="35894" y="5273"/>
                    </a:lnTo>
                    <a:lnTo>
                      <a:pt x="36215" y="5193"/>
                    </a:lnTo>
                    <a:lnTo>
                      <a:pt x="36937" y="5032"/>
                    </a:lnTo>
                    <a:lnTo>
                      <a:pt x="36750" y="4042"/>
                    </a:lnTo>
                    <a:lnTo>
                      <a:pt x="36777" y="4042"/>
                    </a:lnTo>
                    <a:lnTo>
                      <a:pt x="37339" y="3935"/>
                    </a:lnTo>
                    <a:lnTo>
                      <a:pt x="38249" y="3774"/>
                    </a:lnTo>
                    <a:lnTo>
                      <a:pt x="37847" y="1526"/>
                    </a:lnTo>
                    <a:lnTo>
                      <a:pt x="36456" y="1793"/>
                    </a:lnTo>
                    <a:lnTo>
                      <a:pt x="36375" y="1820"/>
                    </a:lnTo>
                    <a:lnTo>
                      <a:pt x="36322" y="1820"/>
                    </a:lnTo>
                    <a:lnTo>
                      <a:pt x="36161" y="883"/>
                    </a:lnTo>
                    <a:lnTo>
                      <a:pt x="34957" y="1017"/>
                    </a:lnTo>
                    <a:lnTo>
                      <a:pt x="34743" y="1017"/>
                    </a:lnTo>
                    <a:lnTo>
                      <a:pt x="34555"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 name="Google Shape;1072;p40"/>
            <p:cNvGrpSpPr/>
            <p:nvPr/>
          </p:nvGrpSpPr>
          <p:grpSpPr>
            <a:xfrm>
              <a:off x="6585791" y="1153977"/>
              <a:ext cx="1188492" cy="407362"/>
              <a:chOff x="2905300" y="1408800"/>
              <a:chExt cx="956225" cy="327725"/>
            </a:xfrm>
          </p:grpSpPr>
          <p:sp>
            <p:nvSpPr>
              <p:cNvPr id="1073" name="Google Shape;1073;p40"/>
              <p:cNvSpPr/>
              <p:nvPr/>
            </p:nvSpPr>
            <p:spPr>
              <a:xfrm>
                <a:off x="3202400" y="1408800"/>
                <a:ext cx="595575" cy="290425"/>
              </a:xfrm>
              <a:custGeom>
                <a:avLst/>
                <a:gdLst/>
                <a:ahLst/>
                <a:cxnLst/>
                <a:rect l="l" t="t" r="r" b="b"/>
                <a:pathLst>
                  <a:path w="23823" h="11617" extrusionOk="0">
                    <a:moveTo>
                      <a:pt x="22671" y="0"/>
                    </a:moveTo>
                    <a:lnTo>
                      <a:pt x="1" y="5648"/>
                    </a:lnTo>
                    <a:lnTo>
                      <a:pt x="1312" y="11616"/>
                    </a:lnTo>
                    <a:lnTo>
                      <a:pt x="23822" y="6076"/>
                    </a:lnTo>
                    <a:lnTo>
                      <a:pt x="22671" y="0"/>
                    </a:lnTo>
                    <a:close/>
                  </a:path>
                </a:pathLst>
              </a:custGeom>
              <a:solidFill>
                <a:srgbClr val="FAE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0"/>
              <p:cNvSpPr/>
              <p:nvPr/>
            </p:nvSpPr>
            <p:spPr>
              <a:xfrm>
                <a:off x="3807975" y="1446925"/>
                <a:ext cx="53550" cy="64950"/>
              </a:xfrm>
              <a:custGeom>
                <a:avLst/>
                <a:gdLst/>
                <a:ahLst/>
                <a:cxnLst/>
                <a:rect l="l" t="t" r="r" b="b"/>
                <a:pathLst>
                  <a:path w="2142" h="2598" extrusionOk="0">
                    <a:moveTo>
                      <a:pt x="1740" y="1"/>
                    </a:moveTo>
                    <a:lnTo>
                      <a:pt x="349" y="268"/>
                    </a:lnTo>
                    <a:lnTo>
                      <a:pt x="268" y="295"/>
                    </a:lnTo>
                    <a:lnTo>
                      <a:pt x="1" y="349"/>
                    </a:lnTo>
                    <a:lnTo>
                      <a:pt x="295" y="2597"/>
                    </a:lnTo>
                    <a:lnTo>
                      <a:pt x="670" y="2517"/>
                    </a:lnTo>
                    <a:lnTo>
                      <a:pt x="1232" y="2410"/>
                    </a:lnTo>
                    <a:lnTo>
                      <a:pt x="2142" y="2249"/>
                    </a:lnTo>
                    <a:lnTo>
                      <a:pt x="1740" y="1"/>
                    </a:lnTo>
                    <a:close/>
                  </a:path>
                </a:pathLst>
              </a:custGeom>
              <a:solidFill>
                <a:srgbClr val="FAE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0"/>
              <p:cNvSpPr/>
              <p:nvPr/>
            </p:nvSpPr>
            <p:spPr>
              <a:xfrm>
                <a:off x="3219800" y="1424175"/>
                <a:ext cx="559425" cy="258325"/>
              </a:xfrm>
              <a:custGeom>
                <a:avLst/>
                <a:gdLst/>
                <a:ahLst/>
                <a:cxnLst/>
                <a:rect l="l" t="t" r="r" b="b"/>
                <a:pathLst>
                  <a:path w="22377" h="10333" extrusionOk="0">
                    <a:moveTo>
                      <a:pt x="21360" y="1"/>
                    </a:moveTo>
                    <a:lnTo>
                      <a:pt x="19245" y="536"/>
                    </a:lnTo>
                    <a:lnTo>
                      <a:pt x="1" y="5488"/>
                    </a:lnTo>
                    <a:lnTo>
                      <a:pt x="1152" y="10332"/>
                    </a:lnTo>
                    <a:lnTo>
                      <a:pt x="22377" y="4926"/>
                    </a:lnTo>
                    <a:lnTo>
                      <a:pt x="21360" y="1"/>
                    </a:lnTo>
                    <a:close/>
                  </a:path>
                </a:pathLst>
              </a:custGeom>
              <a:solidFill>
                <a:srgbClr val="FF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0"/>
              <p:cNvSpPr/>
              <p:nvPr/>
            </p:nvSpPr>
            <p:spPr>
              <a:xfrm>
                <a:off x="3662775" y="1441575"/>
                <a:ext cx="9400" cy="50225"/>
              </a:xfrm>
              <a:custGeom>
                <a:avLst/>
                <a:gdLst/>
                <a:ahLst/>
                <a:cxnLst/>
                <a:rect l="l" t="t" r="r" b="b"/>
                <a:pathLst>
                  <a:path w="376" h="2009" fill="none" extrusionOk="0">
                    <a:moveTo>
                      <a:pt x="1" y="1"/>
                    </a:moveTo>
                    <a:lnTo>
                      <a:pt x="375" y="2008"/>
                    </a:lnTo>
                  </a:path>
                </a:pathLst>
              </a:custGeom>
              <a:noFill/>
              <a:ln w="93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0"/>
              <p:cNvSpPr/>
              <p:nvPr/>
            </p:nvSpPr>
            <p:spPr>
              <a:xfrm>
                <a:off x="3604550" y="1454950"/>
                <a:ext cx="10075" cy="49550"/>
              </a:xfrm>
              <a:custGeom>
                <a:avLst/>
                <a:gdLst/>
                <a:ahLst/>
                <a:cxnLst/>
                <a:rect l="l" t="t" r="r" b="b"/>
                <a:pathLst>
                  <a:path w="403" h="1982" fill="none" extrusionOk="0">
                    <a:moveTo>
                      <a:pt x="1" y="1"/>
                    </a:moveTo>
                    <a:lnTo>
                      <a:pt x="402" y="1982"/>
                    </a:lnTo>
                  </a:path>
                </a:pathLst>
              </a:custGeom>
              <a:noFill/>
              <a:ln w="93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0"/>
              <p:cNvSpPr/>
              <p:nvPr/>
            </p:nvSpPr>
            <p:spPr>
              <a:xfrm>
                <a:off x="3553700" y="1471025"/>
                <a:ext cx="9400" cy="49525"/>
              </a:xfrm>
              <a:custGeom>
                <a:avLst/>
                <a:gdLst/>
                <a:ahLst/>
                <a:cxnLst/>
                <a:rect l="l" t="t" r="r" b="b"/>
                <a:pathLst>
                  <a:path w="376" h="1981" fill="none" extrusionOk="0">
                    <a:moveTo>
                      <a:pt x="1" y="0"/>
                    </a:moveTo>
                    <a:lnTo>
                      <a:pt x="375" y="1981"/>
                    </a:lnTo>
                  </a:path>
                </a:pathLst>
              </a:custGeom>
              <a:noFill/>
              <a:ln w="93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0"/>
              <p:cNvSpPr/>
              <p:nvPr/>
            </p:nvSpPr>
            <p:spPr>
              <a:xfrm>
                <a:off x="3500850" y="1480400"/>
                <a:ext cx="9375" cy="49525"/>
              </a:xfrm>
              <a:custGeom>
                <a:avLst/>
                <a:gdLst/>
                <a:ahLst/>
                <a:cxnLst/>
                <a:rect l="l" t="t" r="r" b="b"/>
                <a:pathLst>
                  <a:path w="375" h="1981" fill="none" extrusionOk="0">
                    <a:moveTo>
                      <a:pt x="0" y="0"/>
                    </a:moveTo>
                    <a:lnTo>
                      <a:pt x="375" y="1981"/>
                    </a:lnTo>
                  </a:path>
                </a:pathLst>
              </a:custGeom>
              <a:noFill/>
              <a:ln w="93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0"/>
              <p:cNvSpPr/>
              <p:nvPr/>
            </p:nvSpPr>
            <p:spPr>
              <a:xfrm>
                <a:off x="3442625" y="1499125"/>
                <a:ext cx="10075" cy="50200"/>
              </a:xfrm>
              <a:custGeom>
                <a:avLst/>
                <a:gdLst/>
                <a:ahLst/>
                <a:cxnLst/>
                <a:rect l="l" t="t" r="r" b="b"/>
                <a:pathLst>
                  <a:path w="403" h="2008" fill="none" extrusionOk="0">
                    <a:moveTo>
                      <a:pt x="1" y="0"/>
                    </a:moveTo>
                    <a:lnTo>
                      <a:pt x="402" y="2008"/>
                    </a:lnTo>
                  </a:path>
                </a:pathLst>
              </a:custGeom>
              <a:noFill/>
              <a:ln w="93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0"/>
              <p:cNvSpPr/>
              <p:nvPr/>
            </p:nvSpPr>
            <p:spPr>
              <a:xfrm>
                <a:off x="3382400" y="1512500"/>
                <a:ext cx="9400" cy="50225"/>
              </a:xfrm>
              <a:custGeom>
                <a:avLst/>
                <a:gdLst/>
                <a:ahLst/>
                <a:cxnLst/>
                <a:rect l="l" t="t" r="r" b="b"/>
                <a:pathLst>
                  <a:path w="376" h="2009" fill="none" extrusionOk="0">
                    <a:moveTo>
                      <a:pt x="1" y="1"/>
                    </a:moveTo>
                    <a:lnTo>
                      <a:pt x="375" y="2008"/>
                    </a:lnTo>
                  </a:path>
                </a:pathLst>
              </a:custGeom>
              <a:noFill/>
              <a:ln w="93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0"/>
              <p:cNvSpPr/>
              <p:nvPr/>
            </p:nvSpPr>
            <p:spPr>
              <a:xfrm>
                <a:off x="3700925" y="1424175"/>
                <a:ext cx="78300" cy="123150"/>
              </a:xfrm>
              <a:custGeom>
                <a:avLst/>
                <a:gdLst/>
                <a:ahLst/>
                <a:cxnLst/>
                <a:rect l="l" t="t" r="r" b="b"/>
                <a:pathLst>
                  <a:path w="3132" h="4926" extrusionOk="0">
                    <a:moveTo>
                      <a:pt x="2115" y="1"/>
                    </a:moveTo>
                    <a:lnTo>
                      <a:pt x="0" y="536"/>
                    </a:lnTo>
                    <a:lnTo>
                      <a:pt x="3132" y="4926"/>
                    </a:lnTo>
                    <a:lnTo>
                      <a:pt x="2115" y="1"/>
                    </a:lnTo>
                    <a:close/>
                  </a:path>
                </a:pathLst>
              </a:custGeom>
              <a:solidFill>
                <a:srgbClr val="FE69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0"/>
              <p:cNvSpPr/>
              <p:nvPr/>
            </p:nvSpPr>
            <p:spPr>
              <a:xfrm>
                <a:off x="3814675" y="1453625"/>
                <a:ext cx="18100" cy="56225"/>
              </a:xfrm>
              <a:custGeom>
                <a:avLst/>
                <a:gdLst/>
                <a:ahLst/>
                <a:cxnLst/>
                <a:rect l="l" t="t" r="r" b="b"/>
                <a:pathLst>
                  <a:path w="724" h="2249" extrusionOk="0">
                    <a:moveTo>
                      <a:pt x="0" y="0"/>
                    </a:moveTo>
                    <a:lnTo>
                      <a:pt x="0" y="27"/>
                    </a:lnTo>
                    <a:lnTo>
                      <a:pt x="402" y="2249"/>
                    </a:lnTo>
                    <a:lnTo>
                      <a:pt x="723" y="2168"/>
                    </a:lnTo>
                    <a:lnTo>
                      <a:pt x="0" y="0"/>
                    </a:lnTo>
                    <a:close/>
                  </a:path>
                </a:pathLst>
              </a:custGeom>
              <a:solidFill>
                <a:srgbClr val="AD8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0"/>
              <p:cNvSpPr/>
              <p:nvPr/>
            </p:nvSpPr>
            <p:spPr>
              <a:xfrm>
                <a:off x="3772525" y="1430875"/>
                <a:ext cx="56225" cy="113100"/>
              </a:xfrm>
              <a:custGeom>
                <a:avLst/>
                <a:gdLst/>
                <a:ahLst/>
                <a:cxnLst/>
                <a:rect l="l" t="t" r="r" b="b"/>
                <a:pathLst>
                  <a:path w="2249" h="4524" extrusionOk="0">
                    <a:moveTo>
                      <a:pt x="1472" y="0"/>
                    </a:moveTo>
                    <a:lnTo>
                      <a:pt x="268" y="134"/>
                    </a:lnTo>
                    <a:lnTo>
                      <a:pt x="187" y="134"/>
                    </a:lnTo>
                    <a:lnTo>
                      <a:pt x="0" y="161"/>
                    </a:lnTo>
                    <a:lnTo>
                      <a:pt x="643" y="4524"/>
                    </a:lnTo>
                    <a:lnTo>
                      <a:pt x="910" y="4443"/>
                    </a:lnTo>
                    <a:lnTo>
                      <a:pt x="1526" y="4310"/>
                    </a:lnTo>
                    <a:lnTo>
                      <a:pt x="2248" y="4149"/>
                    </a:lnTo>
                    <a:lnTo>
                      <a:pt x="1472" y="0"/>
                    </a:lnTo>
                    <a:close/>
                  </a:path>
                </a:pathLst>
              </a:custGeom>
              <a:solidFill>
                <a:srgbClr val="FAE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0"/>
              <p:cNvSpPr/>
              <p:nvPr/>
            </p:nvSpPr>
            <p:spPr>
              <a:xfrm>
                <a:off x="3777200" y="1434225"/>
                <a:ext cx="25450" cy="107750"/>
              </a:xfrm>
              <a:custGeom>
                <a:avLst/>
                <a:gdLst/>
                <a:ahLst/>
                <a:cxnLst/>
                <a:rect l="l" t="t" r="r" b="b"/>
                <a:pathLst>
                  <a:path w="1018" h="4310" extrusionOk="0">
                    <a:moveTo>
                      <a:pt x="0" y="0"/>
                    </a:moveTo>
                    <a:lnTo>
                      <a:pt x="723" y="4309"/>
                    </a:lnTo>
                    <a:lnTo>
                      <a:pt x="1018" y="4256"/>
                    </a:lnTo>
                    <a:lnTo>
                      <a:pt x="81" y="0"/>
                    </a:lnTo>
                    <a:close/>
                  </a:path>
                </a:pathLst>
              </a:custGeom>
              <a:solidFill>
                <a:srgbClr val="AD8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0"/>
              <p:cNvSpPr/>
              <p:nvPr/>
            </p:nvSpPr>
            <p:spPr>
              <a:xfrm>
                <a:off x="2926050" y="1600825"/>
                <a:ext cx="302475" cy="109100"/>
              </a:xfrm>
              <a:custGeom>
                <a:avLst/>
                <a:gdLst/>
                <a:ahLst/>
                <a:cxnLst/>
                <a:rect l="l" t="t" r="r" b="b"/>
                <a:pathLst>
                  <a:path w="12099" h="4364" extrusionOk="0">
                    <a:moveTo>
                      <a:pt x="11724" y="1"/>
                    </a:moveTo>
                    <a:lnTo>
                      <a:pt x="1" y="2811"/>
                    </a:lnTo>
                    <a:lnTo>
                      <a:pt x="375" y="4364"/>
                    </a:lnTo>
                    <a:lnTo>
                      <a:pt x="12099" y="1553"/>
                    </a:lnTo>
                    <a:lnTo>
                      <a:pt x="11724" y="1"/>
                    </a:lnTo>
                    <a:close/>
                  </a:path>
                </a:pathLst>
              </a:custGeom>
              <a:solidFill>
                <a:srgbClr val="FAE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0"/>
              <p:cNvSpPr/>
              <p:nvPr/>
            </p:nvSpPr>
            <p:spPr>
              <a:xfrm>
                <a:off x="2905300" y="1640325"/>
                <a:ext cx="44875" cy="96200"/>
              </a:xfrm>
              <a:custGeom>
                <a:avLst/>
                <a:gdLst/>
                <a:ahLst/>
                <a:cxnLst/>
                <a:rect l="l" t="t" r="r" b="b"/>
                <a:pathLst>
                  <a:path w="1795" h="3848" extrusionOk="0">
                    <a:moveTo>
                      <a:pt x="884" y="0"/>
                    </a:moveTo>
                    <a:cubicBezTo>
                      <a:pt x="349" y="134"/>
                      <a:pt x="1" y="669"/>
                      <a:pt x="135" y="1204"/>
                    </a:cubicBezTo>
                    <a:lnTo>
                      <a:pt x="590" y="3078"/>
                    </a:lnTo>
                    <a:cubicBezTo>
                      <a:pt x="706" y="3544"/>
                      <a:pt x="1127" y="3848"/>
                      <a:pt x="1588" y="3848"/>
                    </a:cubicBezTo>
                    <a:cubicBezTo>
                      <a:pt x="1656" y="3848"/>
                      <a:pt x="1725" y="3841"/>
                      <a:pt x="1794" y="3827"/>
                    </a:cubicBezTo>
                    <a:lnTo>
                      <a:pt x="884" y="0"/>
                    </a:lnTo>
                    <a:close/>
                  </a:path>
                </a:pathLst>
              </a:custGeom>
              <a:solidFill>
                <a:srgbClr val="FAE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088"/>
        <p:cNvGrpSpPr/>
        <p:nvPr/>
      </p:nvGrpSpPr>
      <p:grpSpPr>
        <a:xfrm>
          <a:off x="0" y="0"/>
          <a:ext cx="0" cy="0"/>
          <a:chOff x="0" y="0"/>
          <a:chExt cx="0" cy="0"/>
        </a:xfrm>
      </p:grpSpPr>
      <p:sp>
        <p:nvSpPr>
          <p:cNvPr id="1089" name="Google Shape;1089;p41"/>
          <p:cNvSpPr/>
          <p:nvPr/>
        </p:nvSpPr>
        <p:spPr>
          <a:xfrm>
            <a:off x="6714250" y="335413"/>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1"/>
          <p:cNvSpPr/>
          <p:nvPr/>
        </p:nvSpPr>
        <p:spPr>
          <a:xfrm>
            <a:off x="7855875" y="516300"/>
            <a:ext cx="109775" cy="109750"/>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1"/>
          <p:cNvSpPr/>
          <p:nvPr/>
        </p:nvSpPr>
        <p:spPr>
          <a:xfrm>
            <a:off x="8580775" y="2468298"/>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2" name="Google Shape;1092;p41"/>
          <p:cNvGrpSpPr/>
          <p:nvPr/>
        </p:nvGrpSpPr>
        <p:grpSpPr>
          <a:xfrm>
            <a:off x="4916125" y="4489375"/>
            <a:ext cx="97700" cy="97050"/>
            <a:chOff x="1911475" y="4659225"/>
            <a:chExt cx="97700" cy="97050"/>
          </a:xfrm>
        </p:grpSpPr>
        <p:sp>
          <p:nvSpPr>
            <p:cNvPr id="1093" name="Google Shape;1093;p41"/>
            <p:cNvSpPr/>
            <p:nvPr/>
          </p:nvSpPr>
          <p:spPr>
            <a:xfrm>
              <a:off x="1949600" y="4659225"/>
              <a:ext cx="21450" cy="97050"/>
            </a:xfrm>
            <a:custGeom>
              <a:avLst/>
              <a:gdLst/>
              <a:ahLst/>
              <a:cxnLst/>
              <a:rect l="l" t="t" r="r" b="b"/>
              <a:pathLst>
                <a:path w="858" h="3882" fill="none" extrusionOk="0">
                  <a:moveTo>
                    <a:pt x="1" y="1"/>
                  </a:moveTo>
                  <a:lnTo>
                    <a:pt x="857" y="3882"/>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1"/>
            <p:cNvSpPr/>
            <p:nvPr/>
          </p:nvSpPr>
          <p:spPr>
            <a:xfrm>
              <a:off x="1911475" y="4696700"/>
              <a:ext cx="97700" cy="22100"/>
            </a:xfrm>
            <a:custGeom>
              <a:avLst/>
              <a:gdLst/>
              <a:ahLst/>
              <a:cxnLst/>
              <a:rect l="l" t="t" r="r" b="b"/>
              <a:pathLst>
                <a:path w="3908" h="884" fill="none" extrusionOk="0">
                  <a:moveTo>
                    <a:pt x="0" y="884"/>
                  </a:moveTo>
                  <a:lnTo>
                    <a:pt x="3908" y="1"/>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 name="Google Shape;1095;p41"/>
          <p:cNvSpPr/>
          <p:nvPr/>
        </p:nvSpPr>
        <p:spPr>
          <a:xfrm>
            <a:off x="2295125" y="4642313"/>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1"/>
          <p:cNvSpPr/>
          <p:nvPr/>
        </p:nvSpPr>
        <p:spPr>
          <a:xfrm>
            <a:off x="3239100" y="4757450"/>
            <a:ext cx="109775" cy="109750"/>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 name="Google Shape;1097;p41"/>
          <p:cNvGrpSpPr/>
          <p:nvPr/>
        </p:nvGrpSpPr>
        <p:grpSpPr>
          <a:xfrm>
            <a:off x="8580775" y="1064363"/>
            <a:ext cx="97700" cy="97050"/>
            <a:chOff x="6162900" y="995000"/>
            <a:chExt cx="97700" cy="97050"/>
          </a:xfrm>
        </p:grpSpPr>
        <p:sp>
          <p:nvSpPr>
            <p:cNvPr id="1098" name="Google Shape;1098;p41"/>
            <p:cNvSpPr/>
            <p:nvPr/>
          </p:nvSpPr>
          <p:spPr>
            <a:xfrm>
              <a:off x="6201025" y="995000"/>
              <a:ext cx="21450" cy="97050"/>
            </a:xfrm>
            <a:custGeom>
              <a:avLst/>
              <a:gdLst/>
              <a:ahLst/>
              <a:cxnLst/>
              <a:rect l="l" t="t" r="r" b="b"/>
              <a:pathLst>
                <a:path w="858" h="3882" fill="none" extrusionOk="0">
                  <a:moveTo>
                    <a:pt x="1" y="1"/>
                  </a:moveTo>
                  <a:lnTo>
                    <a:pt x="857" y="388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 name="Google Shape;1099;p41"/>
            <p:cNvGrpSpPr/>
            <p:nvPr/>
          </p:nvGrpSpPr>
          <p:grpSpPr>
            <a:xfrm>
              <a:off x="6162900" y="995000"/>
              <a:ext cx="97700" cy="97050"/>
              <a:chOff x="1911475" y="4659225"/>
              <a:chExt cx="97700" cy="97050"/>
            </a:xfrm>
          </p:grpSpPr>
          <p:sp>
            <p:nvSpPr>
              <p:cNvPr id="1100" name="Google Shape;1100;p41"/>
              <p:cNvSpPr/>
              <p:nvPr/>
            </p:nvSpPr>
            <p:spPr>
              <a:xfrm>
                <a:off x="1949600" y="4659225"/>
                <a:ext cx="21450" cy="97050"/>
              </a:xfrm>
              <a:custGeom>
                <a:avLst/>
                <a:gdLst/>
                <a:ahLst/>
                <a:cxnLst/>
                <a:rect l="l" t="t" r="r" b="b"/>
                <a:pathLst>
                  <a:path w="858" h="3882" fill="none" extrusionOk="0">
                    <a:moveTo>
                      <a:pt x="1" y="1"/>
                    </a:moveTo>
                    <a:lnTo>
                      <a:pt x="857" y="3882"/>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1"/>
              <p:cNvSpPr/>
              <p:nvPr/>
            </p:nvSpPr>
            <p:spPr>
              <a:xfrm>
                <a:off x="1911475" y="4696700"/>
                <a:ext cx="97700" cy="22100"/>
              </a:xfrm>
              <a:custGeom>
                <a:avLst/>
                <a:gdLst/>
                <a:ahLst/>
                <a:cxnLst/>
                <a:rect l="l" t="t" r="r" b="b"/>
                <a:pathLst>
                  <a:path w="3908" h="884" fill="none" extrusionOk="0">
                    <a:moveTo>
                      <a:pt x="0" y="884"/>
                    </a:moveTo>
                    <a:lnTo>
                      <a:pt x="3908" y="1"/>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2" name="Google Shape;1102;p41"/>
          <p:cNvGrpSpPr/>
          <p:nvPr/>
        </p:nvGrpSpPr>
        <p:grpSpPr>
          <a:xfrm rot="-1668779">
            <a:off x="5722454" y="258488"/>
            <a:ext cx="659084" cy="795098"/>
            <a:chOff x="7334654" y="512431"/>
            <a:chExt cx="659066" cy="795076"/>
          </a:xfrm>
        </p:grpSpPr>
        <p:sp>
          <p:nvSpPr>
            <p:cNvPr id="1103" name="Google Shape;1103;p41"/>
            <p:cNvSpPr/>
            <p:nvPr/>
          </p:nvSpPr>
          <p:spPr>
            <a:xfrm rot="-121387">
              <a:off x="7348155" y="529093"/>
              <a:ext cx="632102" cy="761492"/>
            </a:xfrm>
            <a:custGeom>
              <a:avLst/>
              <a:gdLst/>
              <a:ahLst/>
              <a:cxnLst/>
              <a:rect l="l" t="t" r="r" b="b"/>
              <a:pathLst>
                <a:path w="25286" h="30462" extrusionOk="0">
                  <a:moveTo>
                    <a:pt x="8640" y="1"/>
                  </a:moveTo>
                  <a:lnTo>
                    <a:pt x="0" y="5938"/>
                  </a:lnTo>
                  <a:lnTo>
                    <a:pt x="2536" y="9608"/>
                  </a:lnTo>
                  <a:lnTo>
                    <a:pt x="3036" y="9274"/>
                  </a:lnTo>
                  <a:lnTo>
                    <a:pt x="16312" y="28488"/>
                  </a:lnTo>
                  <a:cubicBezTo>
                    <a:pt x="17180" y="29769"/>
                    <a:pt x="18612" y="30462"/>
                    <a:pt x="20075" y="30462"/>
                  </a:cubicBezTo>
                  <a:cubicBezTo>
                    <a:pt x="20974" y="30462"/>
                    <a:pt x="21884" y="30201"/>
                    <a:pt x="22683" y="29655"/>
                  </a:cubicBezTo>
                  <a:cubicBezTo>
                    <a:pt x="24751" y="28221"/>
                    <a:pt x="25285" y="25352"/>
                    <a:pt x="23851" y="23284"/>
                  </a:cubicBezTo>
                  <a:lnTo>
                    <a:pt x="10575" y="4070"/>
                  </a:lnTo>
                  <a:lnTo>
                    <a:pt x="11175" y="3670"/>
                  </a:lnTo>
                  <a:lnTo>
                    <a:pt x="8640"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 name="Google Shape;1104;p41"/>
            <p:cNvGrpSpPr/>
            <p:nvPr/>
          </p:nvGrpSpPr>
          <p:grpSpPr>
            <a:xfrm rot="-121375">
              <a:off x="7348104" y="523348"/>
              <a:ext cx="632165" cy="773243"/>
              <a:chOff x="2104175" y="1433125"/>
              <a:chExt cx="632150" cy="773225"/>
            </a:xfrm>
          </p:grpSpPr>
          <p:sp>
            <p:nvSpPr>
              <p:cNvPr id="1105" name="Google Shape;1105;p41"/>
              <p:cNvSpPr/>
              <p:nvPr/>
            </p:nvSpPr>
            <p:spPr>
              <a:xfrm>
                <a:off x="2173400" y="1532375"/>
                <a:ext cx="562925" cy="673975"/>
              </a:xfrm>
              <a:custGeom>
                <a:avLst/>
                <a:gdLst/>
                <a:ahLst/>
                <a:cxnLst/>
                <a:rect l="l" t="t" r="r" b="b"/>
                <a:pathLst>
                  <a:path w="22517" h="26959" extrusionOk="0">
                    <a:moveTo>
                      <a:pt x="7439" y="0"/>
                    </a:moveTo>
                    <a:lnTo>
                      <a:pt x="0" y="5338"/>
                    </a:lnTo>
                    <a:lnTo>
                      <a:pt x="13543" y="24985"/>
                    </a:lnTo>
                    <a:cubicBezTo>
                      <a:pt x="14411" y="26266"/>
                      <a:pt x="15843" y="26959"/>
                      <a:pt x="17306" y="26959"/>
                    </a:cubicBezTo>
                    <a:cubicBezTo>
                      <a:pt x="18205" y="26959"/>
                      <a:pt x="19115" y="26698"/>
                      <a:pt x="19914" y="26152"/>
                    </a:cubicBezTo>
                    <a:cubicBezTo>
                      <a:pt x="21982" y="24718"/>
                      <a:pt x="22516" y="21849"/>
                      <a:pt x="21082" y="19781"/>
                    </a:cubicBezTo>
                    <a:lnTo>
                      <a:pt x="7439" y="0"/>
                    </a:lnTo>
                    <a:close/>
                  </a:path>
                </a:pathLst>
              </a:custGeom>
              <a:solidFill>
                <a:srgbClr val="FF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1"/>
              <p:cNvSpPr/>
              <p:nvPr/>
            </p:nvSpPr>
            <p:spPr>
              <a:xfrm>
                <a:off x="2309325" y="1725850"/>
                <a:ext cx="389475" cy="442850"/>
              </a:xfrm>
              <a:custGeom>
                <a:avLst/>
                <a:gdLst/>
                <a:ahLst/>
                <a:cxnLst/>
                <a:rect l="l" t="t" r="r" b="b"/>
                <a:pathLst>
                  <a:path w="15579" h="17714" extrusionOk="0">
                    <a:moveTo>
                      <a:pt x="6138" y="0"/>
                    </a:moveTo>
                    <a:lnTo>
                      <a:pt x="6138" y="0"/>
                    </a:lnTo>
                    <a:cubicBezTo>
                      <a:pt x="6205" y="267"/>
                      <a:pt x="6105" y="501"/>
                      <a:pt x="5971" y="701"/>
                    </a:cubicBezTo>
                    <a:cubicBezTo>
                      <a:pt x="5371" y="1735"/>
                      <a:pt x="4337" y="2302"/>
                      <a:pt x="3169" y="2469"/>
                    </a:cubicBezTo>
                    <a:cubicBezTo>
                      <a:pt x="2435" y="2602"/>
                      <a:pt x="1702" y="2702"/>
                      <a:pt x="1034" y="3102"/>
                    </a:cubicBezTo>
                    <a:cubicBezTo>
                      <a:pt x="834" y="3269"/>
                      <a:pt x="0" y="3770"/>
                      <a:pt x="234" y="4137"/>
                    </a:cubicBezTo>
                    <a:cubicBezTo>
                      <a:pt x="301" y="4237"/>
                      <a:pt x="8506" y="16145"/>
                      <a:pt x="8506" y="16145"/>
                    </a:cubicBezTo>
                    <a:cubicBezTo>
                      <a:pt x="9211" y="17161"/>
                      <a:pt x="10354" y="17713"/>
                      <a:pt x="11511" y="17713"/>
                    </a:cubicBezTo>
                    <a:cubicBezTo>
                      <a:pt x="12215" y="17713"/>
                      <a:pt x="12925" y="17508"/>
                      <a:pt x="13543" y="17079"/>
                    </a:cubicBezTo>
                    <a:cubicBezTo>
                      <a:pt x="15178" y="15945"/>
                      <a:pt x="15578" y="13677"/>
                      <a:pt x="14477" y="12042"/>
                    </a:cubicBezTo>
                    <a:cubicBezTo>
                      <a:pt x="14110" y="11542"/>
                      <a:pt x="13777" y="11042"/>
                      <a:pt x="13443" y="10541"/>
                    </a:cubicBezTo>
                    <a:cubicBezTo>
                      <a:pt x="12009" y="8506"/>
                      <a:pt x="10608" y="6438"/>
                      <a:pt x="9207" y="4403"/>
                    </a:cubicBezTo>
                    <a:cubicBezTo>
                      <a:pt x="8173" y="2936"/>
                      <a:pt x="7172" y="1468"/>
                      <a:pt x="6138" y="0"/>
                    </a:cubicBezTo>
                    <a:close/>
                  </a:path>
                </a:pathLst>
              </a:custGeom>
              <a:solidFill>
                <a:srgbClr val="FE69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1"/>
              <p:cNvSpPr/>
              <p:nvPr/>
            </p:nvSpPr>
            <p:spPr>
              <a:xfrm>
                <a:off x="2104175" y="1444800"/>
                <a:ext cx="279400" cy="240200"/>
              </a:xfrm>
              <a:custGeom>
                <a:avLst/>
                <a:gdLst/>
                <a:ahLst/>
                <a:cxnLst/>
                <a:rect l="l" t="t" r="r" b="b"/>
                <a:pathLst>
                  <a:path w="11176" h="9608" extrusionOk="0">
                    <a:moveTo>
                      <a:pt x="8640" y="1"/>
                    </a:moveTo>
                    <a:lnTo>
                      <a:pt x="0" y="5938"/>
                    </a:lnTo>
                    <a:lnTo>
                      <a:pt x="2536" y="9608"/>
                    </a:lnTo>
                    <a:lnTo>
                      <a:pt x="11175" y="3670"/>
                    </a:lnTo>
                    <a:lnTo>
                      <a:pt x="8640" y="1"/>
                    </a:lnTo>
                    <a:close/>
                  </a:path>
                </a:pathLst>
              </a:custGeom>
              <a:solidFill>
                <a:srgbClr val="FE69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1"/>
              <p:cNvSpPr/>
              <p:nvPr/>
            </p:nvSpPr>
            <p:spPr>
              <a:xfrm>
                <a:off x="2105000" y="1558225"/>
                <a:ext cx="108450" cy="155975"/>
              </a:xfrm>
              <a:custGeom>
                <a:avLst/>
                <a:gdLst/>
                <a:ahLst/>
                <a:cxnLst/>
                <a:rect l="l" t="t" r="r" b="b"/>
                <a:pathLst>
                  <a:path w="4338" h="6239" fill="none" extrusionOk="0">
                    <a:moveTo>
                      <a:pt x="1" y="0"/>
                    </a:moveTo>
                    <a:lnTo>
                      <a:pt x="4337" y="6238"/>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1"/>
              <p:cNvSpPr/>
              <p:nvPr/>
            </p:nvSpPr>
            <p:spPr>
              <a:xfrm>
                <a:off x="2127525" y="1542375"/>
                <a:ext cx="108425" cy="155975"/>
              </a:xfrm>
              <a:custGeom>
                <a:avLst/>
                <a:gdLst/>
                <a:ahLst/>
                <a:cxnLst/>
                <a:rect l="l" t="t" r="r" b="b"/>
                <a:pathLst>
                  <a:path w="4337" h="6239" fill="none" extrusionOk="0">
                    <a:moveTo>
                      <a:pt x="0" y="1"/>
                    </a:moveTo>
                    <a:lnTo>
                      <a:pt x="4337" y="6238"/>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1"/>
              <p:cNvSpPr/>
              <p:nvPr/>
            </p:nvSpPr>
            <p:spPr>
              <a:xfrm>
                <a:off x="2150875" y="1526525"/>
                <a:ext cx="107600" cy="156825"/>
              </a:xfrm>
              <a:custGeom>
                <a:avLst/>
                <a:gdLst/>
                <a:ahLst/>
                <a:cxnLst/>
                <a:rect l="l" t="t" r="r" b="b"/>
                <a:pathLst>
                  <a:path w="4304" h="6273" fill="none" extrusionOk="0">
                    <a:moveTo>
                      <a:pt x="0" y="1"/>
                    </a:moveTo>
                    <a:lnTo>
                      <a:pt x="4304" y="6272"/>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1"/>
              <p:cNvSpPr/>
              <p:nvPr/>
            </p:nvSpPr>
            <p:spPr>
              <a:xfrm>
                <a:off x="2173400" y="1511525"/>
                <a:ext cx="107600" cy="155975"/>
              </a:xfrm>
              <a:custGeom>
                <a:avLst/>
                <a:gdLst/>
                <a:ahLst/>
                <a:cxnLst/>
                <a:rect l="l" t="t" r="r" b="b"/>
                <a:pathLst>
                  <a:path w="4304" h="6239" fill="none" extrusionOk="0">
                    <a:moveTo>
                      <a:pt x="0" y="0"/>
                    </a:moveTo>
                    <a:lnTo>
                      <a:pt x="4303" y="6238"/>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1"/>
              <p:cNvSpPr/>
              <p:nvPr/>
            </p:nvSpPr>
            <p:spPr>
              <a:xfrm>
                <a:off x="2195900" y="1495675"/>
                <a:ext cx="107600" cy="155975"/>
              </a:xfrm>
              <a:custGeom>
                <a:avLst/>
                <a:gdLst/>
                <a:ahLst/>
                <a:cxnLst/>
                <a:rect l="l" t="t" r="r" b="b"/>
                <a:pathLst>
                  <a:path w="4304" h="6239" fill="none" extrusionOk="0">
                    <a:moveTo>
                      <a:pt x="1" y="1"/>
                    </a:moveTo>
                    <a:lnTo>
                      <a:pt x="4304" y="6238"/>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1"/>
              <p:cNvSpPr/>
              <p:nvPr/>
            </p:nvSpPr>
            <p:spPr>
              <a:xfrm>
                <a:off x="2218425" y="1479825"/>
                <a:ext cx="107600" cy="155975"/>
              </a:xfrm>
              <a:custGeom>
                <a:avLst/>
                <a:gdLst/>
                <a:ahLst/>
                <a:cxnLst/>
                <a:rect l="l" t="t" r="r" b="b"/>
                <a:pathLst>
                  <a:path w="4304" h="6239" fill="none" extrusionOk="0">
                    <a:moveTo>
                      <a:pt x="0" y="1"/>
                    </a:moveTo>
                    <a:lnTo>
                      <a:pt x="4303" y="6239"/>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1"/>
              <p:cNvSpPr/>
              <p:nvPr/>
            </p:nvSpPr>
            <p:spPr>
              <a:xfrm>
                <a:off x="2240950" y="1464000"/>
                <a:ext cx="107600" cy="156800"/>
              </a:xfrm>
              <a:custGeom>
                <a:avLst/>
                <a:gdLst/>
                <a:ahLst/>
                <a:cxnLst/>
                <a:rect l="l" t="t" r="r" b="b"/>
                <a:pathLst>
                  <a:path w="4304" h="6272" fill="none" extrusionOk="0">
                    <a:moveTo>
                      <a:pt x="0" y="0"/>
                    </a:moveTo>
                    <a:lnTo>
                      <a:pt x="4303" y="6271"/>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1"/>
              <p:cNvSpPr/>
              <p:nvPr/>
            </p:nvSpPr>
            <p:spPr>
              <a:xfrm>
                <a:off x="2263450" y="1448975"/>
                <a:ext cx="108450" cy="155975"/>
              </a:xfrm>
              <a:custGeom>
                <a:avLst/>
                <a:gdLst/>
                <a:ahLst/>
                <a:cxnLst/>
                <a:rect l="l" t="t" r="r" b="b"/>
                <a:pathLst>
                  <a:path w="4338" h="6239" fill="none" extrusionOk="0">
                    <a:moveTo>
                      <a:pt x="1" y="1"/>
                    </a:moveTo>
                    <a:lnTo>
                      <a:pt x="4337" y="6238"/>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1"/>
              <p:cNvSpPr/>
              <p:nvPr/>
            </p:nvSpPr>
            <p:spPr>
              <a:xfrm>
                <a:off x="2286800" y="1433125"/>
                <a:ext cx="107600" cy="155975"/>
              </a:xfrm>
              <a:custGeom>
                <a:avLst/>
                <a:gdLst/>
                <a:ahLst/>
                <a:cxnLst/>
                <a:rect l="l" t="t" r="r" b="b"/>
                <a:pathLst>
                  <a:path w="4304" h="6239" fill="none" extrusionOk="0">
                    <a:moveTo>
                      <a:pt x="1" y="1"/>
                    </a:moveTo>
                    <a:lnTo>
                      <a:pt x="4304" y="6239"/>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1"/>
              <p:cNvSpPr/>
              <p:nvPr/>
            </p:nvSpPr>
            <p:spPr>
              <a:xfrm>
                <a:off x="2251775" y="1688200"/>
                <a:ext cx="255200" cy="346900"/>
              </a:xfrm>
              <a:custGeom>
                <a:avLst/>
                <a:gdLst/>
                <a:ahLst/>
                <a:cxnLst/>
                <a:rect l="l" t="t" r="r" b="b"/>
                <a:pathLst>
                  <a:path w="10208" h="13876" extrusionOk="0">
                    <a:moveTo>
                      <a:pt x="839" y="0"/>
                    </a:moveTo>
                    <a:cubicBezTo>
                      <a:pt x="687" y="0"/>
                      <a:pt x="534" y="46"/>
                      <a:pt x="401" y="139"/>
                    </a:cubicBezTo>
                    <a:cubicBezTo>
                      <a:pt x="67" y="372"/>
                      <a:pt x="1" y="839"/>
                      <a:pt x="234" y="1173"/>
                    </a:cubicBezTo>
                    <a:lnTo>
                      <a:pt x="8774" y="13548"/>
                    </a:lnTo>
                    <a:cubicBezTo>
                      <a:pt x="8921" y="13758"/>
                      <a:pt x="9160" y="13876"/>
                      <a:pt x="9400" y="13876"/>
                    </a:cubicBezTo>
                    <a:cubicBezTo>
                      <a:pt x="9542" y="13876"/>
                      <a:pt x="9684" y="13835"/>
                      <a:pt x="9808" y="13748"/>
                    </a:cubicBezTo>
                    <a:cubicBezTo>
                      <a:pt x="10141" y="13515"/>
                      <a:pt x="10208" y="13048"/>
                      <a:pt x="9974" y="12714"/>
                    </a:cubicBezTo>
                    <a:lnTo>
                      <a:pt x="1435" y="305"/>
                    </a:lnTo>
                    <a:cubicBezTo>
                      <a:pt x="1294" y="104"/>
                      <a:pt x="1069" y="0"/>
                      <a:pt x="839" y="0"/>
                    </a:cubicBezTo>
                    <a:close/>
                  </a:path>
                </a:pathLst>
              </a:custGeom>
              <a:solidFill>
                <a:srgbClr val="FAE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1"/>
              <p:cNvSpPr/>
              <p:nvPr/>
            </p:nvSpPr>
            <p:spPr>
              <a:xfrm>
                <a:off x="2495275" y="2042050"/>
                <a:ext cx="42575" cy="37250"/>
              </a:xfrm>
              <a:custGeom>
                <a:avLst/>
                <a:gdLst/>
                <a:ahLst/>
                <a:cxnLst/>
                <a:rect l="l" t="t" r="r" b="b"/>
                <a:pathLst>
                  <a:path w="1703" h="1490" extrusionOk="0">
                    <a:moveTo>
                      <a:pt x="842" y="1"/>
                    </a:moveTo>
                    <a:cubicBezTo>
                      <a:pt x="700" y="1"/>
                      <a:pt x="558" y="42"/>
                      <a:pt x="435" y="128"/>
                    </a:cubicBezTo>
                    <a:lnTo>
                      <a:pt x="435" y="161"/>
                    </a:lnTo>
                    <a:cubicBezTo>
                      <a:pt x="101" y="362"/>
                      <a:pt x="1" y="829"/>
                      <a:pt x="234" y="1162"/>
                    </a:cubicBezTo>
                    <a:cubicBezTo>
                      <a:pt x="381" y="1372"/>
                      <a:pt x="621" y="1490"/>
                      <a:pt x="861" y="1490"/>
                    </a:cubicBezTo>
                    <a:cubicBezTo>
                      <a:pt x="1003" y="1490"/>
                      <a:pt x="1145" y="1449"/>
                      <a:pt x="1269" y="1362"/>
                    </a:cubicBezTo>
                    <a:lnTo>
                      <a:pt x="1269" y="1329"/>
                    </a:lnTo>
                    <a:cubicBezTo>
                      <a:pt x="1602" y="1095"/>
                      <a:pt x="1702" y="662"/>
                      <a:pt x="1469" y="328"/>
                    </a:cubicBezTo>
                    <a:cubicBezTo>
                      <a:pt x="1322" y="118"/>
                      <a:pt x="1082" y="1"/>
                      <a:pt x="842" y="1"/>
                    </a:cubicBezTo>
                    <a:close/>
                  </a:path>
                </a:pathLst>
              </a:custGeom>
              <a:solidFill>
                <a:srgbClr val="FAE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8"/>
        <p:cNvGrpSpPr/>
        <p:nvPr/>
      </p:nvGrpSpPr>
      <p:grpSpPr>
        <a:xfrm>
          <a:off x="0" y="0"/>
          <a:ext cx="0" cy="0"/>
          <a:chOff x="0" y="0"/>
          <a:chExt cx="0" cy="0"/>
        </a:xfrm>
      </p:grpSpPr>
      <p:sp>
        <p:nvSpPr>
          <p:cNvPr id="129" name="Google Shape;129;p6"/>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30" name="Google Shape;130;p6"/>
          <p:cNvGrpSpPr/>
          <p:nvPr/>
        </p:nvGrpSpPr>
        <p:grpSpPr>
          <a:xfrm>
            <a:off x="7912425" y="959663"/>
            <a:ext cx="115125" cy="115125"/>
            <a:chOff x="6803525" y="538275"/>
            <a:chExt cx="115125" cy="115125"/>
          </a:xfrm>
        </p:grpSpPr>
        <p:sp>
          <p:nvSpPr>
            <p:cNvPr id="131" name="Google Shape;131;p6"/>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6"/>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 name="Google Shape;133;p6"/>
          <p:cNvGrpSpPr/>
          <p:nvPr/>
        </p:nvGrpSpPr>
        <p:grpSpPr>
          <a:xfrm>
            <a:off x="6554725" y="777225"/>
            <a:ext cx="97700" cy="97050"/>
            <a:chOff x="6162900" y="995000"/>
            <a:chExt cx="97700" cy="97050"/>
          </a:xfrm>
        </p:grpSpPr>
        <p:grpSp>
          <p:nvGrpSpPr>
            <p:cNvPr id="134" name="Google Shape;134;p6"/>
            <p:cNvGrpSpPr/>
            <p:nvPr/>
          </p:nvGrpSpPr>
          <p:grpSpPr>
            <a:xfrm>
              <a:off x="6162900" y="995000"/>
              <a:ext cx="97700" cy="97050"/>
              <a:chOff x="1911475" y="4659225"/>
              <a:chExt cx="97700" cy="97050"/>
            </a:xfrm>
          </p:grpSpPr>
          <p:sp>
            <p:nvSpPr>
              <p:cNvPr id="135" name="Google Shape;135;p6"/>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6"/>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 name="Google Shape;137;p6"/>
            <p:cNvGrpSpPr/>
            <p:nvPr/>
          </p:nvGrpSpPr>
          <p:grpSpPr>
            <a:xfrm>
              <a:off x="6162900" y="995000"/>
              <a:ext cx="97700" cy="97050"/>
              <a:chOff x="1911475" y="4659225"/>
              <a:chExt cx="97700" cy="97050"/>
            </a:xfrm>
          </p:grpSpPr>
          <p:sp>
            <p:nvSpPr>
              <p:cNvPr id="138" name="Google Shape;138;p6"/>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6"/>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0" name="Google Shape;140;p6"/>
          <p:cNvSpPr/>
          <p:nvPr/>
        </p:nvSpPr>
        <p:spPr>
          <a:xfrm>
            <a:off x="7307950" y="33248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 name="Google Shape;141;p6"/>
          <p:cNvGrpSpPr/>
          <p:nvPr/>
        </p:nvGrpSpPr>
        <p:grpSpPr>
          <a:xfrm>
            <a:off x="8382325" y="387413"/>
            <a:ext cx="97700" cy="97050"/>
            <a:chOff x="6162900" y="995000"/>
            <a:chExt cx="97700" cy="97050"/>
          </a:xfrm>
        </p:grpSpPr>
        <p:grpSp>
          <p:nvGrpSpPr>
            <p:cNvPr id="142" name="Google Shape;142;p6"/>
            <p:cNvGrpSpPr/>
            <p:nvPr/>
          </p:nvGrpSpPr>
          <p:grpSpPr>
            <a:xfrm>
              <a:off x="6162900" y="995000"/>
              <a:ext cx="97700" cy="97050"/>
              <a:chOff x="1911475" y="4659225"/>
              <a:chExt cx="97700" cy="97050"/>
            </a:xfrm>
          </p:grpSpPr>
          <p:sp>
            <p:nvSpPr>
              <p:cNvPr id="143" name="Google Shape;143;p6"/>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 name="Google Shape;145;p6"/>
            <p:cNvGrpSpPr/>
            <p:nvPr/>
          </p:nvGrpSpPr>
          <p:grpSpPr>
            <a:xfrm>
              <a:off x="6162900" y="995000"/>
              <a:ext cx="97700" cy="97050"/>
              <a:chOff x="1911475" y="4659225"/>
              <a:chExt cx="97700" cy="97050"/>
            </a:xfrm>
          </p:grpSpPr>
          <p:sp>
            <p:nvSpPr>
              <p:cNvPr id="146" name="Google Shape;146;p6"/>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6"/>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 name="Google Shape;148;p6"/>
          <p:cNvGrpSpPr/>
          <p:nvPr/>
        </p:nvGrpSpPr>
        <p:grpSpPr>
          <a:xfrm>
            <a:off x="1180400" y="4745388"/>
            <a:ext cx="115125" cy="115125"/>
            <a:chOff x="6803525" y="538275"/>
            <a:chExt cx="115125" cy="115125"/>
          </a:xfrm>
        </p:grpSpPr>
        <p:sp>
          <p:nvSpPr>
            <p:cNvPr id="149" name="Google Shape;149;p6"/>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6"/>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 name="Google Shape;151;p6"/>
          <p:cNvGrpSpPr/>
          <p:nvPr/>
        </p:nvGrpSpPr>
        <p:grpSpPr>
          <a:xfrm>
            <a:off x="490650" y="4648350"/>
            <a:ext cx="97700" cy="97050"/>
            <a:chOff x="6162900" y="995000"/>
            <a:chExt cx="97700" cy="97050"/>
          </a:xfrm>
        </p:grpSpPr>
        <p:grpSp>
          <p:nvGrpSpPr>
            <p:cNvPr id="152" name="Google Shape;152;p6"/>
            <p:cNvGrpSpPr/>
            <p:nvPr/>
          </p:nvGrpSpPr>
          <p:grpSpPr>
            <a:xfrm>
              <a:off x="6162900" y="995000"/>
              <a:ext cx="97700" cy="97050"/>
              <a:chOff x="1911475" y="4659225"/>
              <a:chExt cx="97700" cy="97050"/>
            </a:xfrm>
          </p:grpSpPr>
          <p:sp>
            <p:nvSpPr>
              <p:cNvPr id="153" name="Google Shape;153;p6"/>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6"/>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 name="Google Shape;155;p6"/>
            <p:cNvGrpSpPr/>
            <p:nvPr/>
          </p:nvGrpSpPr>
          <p:grpSpPr>
            <a:xfrm>
              <a:off x="6162900" y="995000"/>
              <a:ext cx="97700" cy="97050"/>
              <a:chOff x="1911475" y="4659225"/>
              <a:chExt cx="97700" cy="97050"/>
            </a:xfrm>
          </p:grpSpPr>
          <p:sp>
            <p:nvSpPr>
              <p:cNvPr id="156" name="Google Shape;156;p6"/>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8" name="Google Shape;158;p6"/>
          <p:cNvGrpSpPr/>
          <p:nvPr/>
        </p:nvGrpSpPr>
        <p:grpSpPr>
          <a:xfrm>
            <a:off x="8424000" y="4806038"/>
            <a:ext cx="97700" cy="97050"/>
            <a:chOff x="6162900" y="995000"/>
            <a:chExt cx="97700" cy="97050"/>
          </a:xfrm>
        </p:grpSpPr>
        <p:grpSp>
          <p:nvGrpSpPr>
            <p:cNvPr id="159" name="Google Shape;159;p6"/>
            <p:cNvGrpSpPr/>
            <p:nvPr/>
          </p:nvGrpSpPr>
          <p:grpSpPr>
            <a:xfrm>
              <a:off x="6162900" y="995000"/>
              <a:ext cx="97700" cy="97050"/>
              <a:chOff x="1911475" y="4659225"/>
              <a:chExt cx="97700" cy="97050"/>
            </a:xfrm>
          </p:grpSpPr>
          <p:sp>
            <p:nvSpPr>
              <p:cNvPr id="160" name="Google Shape;160;p6"/>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6"/>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 name="Google Shape;162;p6"/>
            <p:cNvGrpSpPr/>
            <p:nvPr/>
          </p:nvGrpSpPr>
          <p:grpSpPr>
            <a:xfrm>
              <a:off x="6162900" y="995000"/>
              <a:ext cx="97700" cy="97050"/>
              <a:chOff x="1911475" y="4659225"/>
              <a:chExt cx="97700" cy="97050"/>
            </a:xfrm>
          </p:grpSpPr>
          <p:sp>
            <p:nvSpPr>
              <p:cNvPr id="163" name="Google Shape;163;p6"/>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6"/>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4_ภาพนิ่งชื่อเรื่อง">
    <p:spTree>
      <p:nvGrpSpPr>
        <p:cNvPr id="1" name=""/>
        <p:cNvGrpSpPr/>
        <p:nvPr/>
      </p:nvGrpSpPr>
      <p:grpSpPr>
        <a:xfrm>
          <a:off x="0" y="0"/>
          <a:ext cx="0" cy="0"/>
          <a:chOff x="0" y="0"/>
          <a:chExt cx="0" cy="0"/>
        </a:xfrm>
      </p:grpSpPr>
    </p:spTree>
    <p:extLst>
      <p:ext uri="{BB962C8B-B14F-4D97-AF65-F5344CB8AC3E}">
        <p14:creationId xmlns:p14="http://schemas.microsoft.com/office/powerpoint/2010/main" val="67108982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65"/>
        <p:cNvGrpSpPr/>
        <p:nvPr/>
      </p:nvGrpSpPr>
      <p:grpSpPr>
        <a:xfrm>
          <a:off x="0" y="0"/>
          <a:ext cx="0" cy="0"/>
          <a:chOff x="0" y="0"/>
          <a:chExt cx="0" cy="0"/>
        </a:xfrm>
      </p:grpSpPr>
      <p:sp>
        <p:nvSpPr>
          <p:cNvPr id="166" name="Google Shape;166;p7"/>
          <p:cNvSpPr txBox="1">
            <a:spLocks noGrp="1"/>
          </p:cNvSpPr>
          <p:nvPr>
            <p:ph type="body" idx="1"/>
          </p:nvPr>
        </p:nvSpPr>
        <p:spPr>
          <a:xfrm>
            <a:off x="720000" y="2002650"/>
            <a:ext cx="3186000" cy="1138200"/>
          </a:xfrm>
          <a:prstGeom prst="rect">
            <a:avLst/>
          </a:prstGeom>
        </p:spPr>
        <p:txBody>
          <a:bodyPr spcFirstLastPara="1" wrap="square" lIns="91425" tIns="91425" rIns="91425" bIns="91425" anchor="ctr" anchorCtr="0">
            <a:noAutofit/>
          </a:bodyPr>
          <a:lstStyle>
            <a:lvl1pPr marL="457200" lvl="0" indent="-292100" rtl="0">
              <a:lnSpc>
                <a:spcPct val="100000"/>
              </a:lnSpc>
              <a:spcBef>
                <a:spcPts val="0"/>
              </a:spcBef>
              <a:spcAft>
                <a:spcPts val="0"/>
              </a:spcAft>
              <a:buSzPts val="1000"/>
              <a:buChar char="●"/>
              <a:defRPr>
                <a:solidFill>
                  <a:schemeClr val="accent4"/>
                </a:solidFill>
              </a:defRPr>
            </a:lvl1pPr>
            <a:lvl2pPr marL="914400" lvl="1" indent="-317500" rtl="0">
              <a:lnSpc>
                <a:spcPct val="115000"/>
              </a:lnSpc>
              <a:spcBef>
                <a:spcPts val="0"/>
              </a:spcBef>
              <a:spcAft>
                <a:spcPts val="0"/>
              </a:spcAft>
              <a:buSzPts val="1400"/>
              <a:buChar char="○"/>
              <a:defRPr>
                <a:solidFill>
                  <a:srgbClr val="434343"/>
                </a:solidFill>
              </a:defRPr>
            </a:lvl2pPr>
            <a:lvl3pPr marL="1371600" lvl="2" indent="-317500" rtl="0">
              <a:lnSpc>
                <a:spcPct val="115000"/>
              </a:lnSpc>
              <a:spcBef>
                <a:spcPts val="1600"/>
              </a:spcBef>
              <a:spcAft>
                <a:spcPts val="0"/>
              </a:spcAft>
              <a:buSzPts val="1400"/>
              <a:buChar char="■"/>
              <a:defRPr>
                <a:solidFill>
                  <a:srgbClr val="434343"/>
                </a:solidFill>
              </a:defRPr>
            </a:lvl3pPr>
            <a:lvl4pPr marL="1828800" lvl="3" indent="-317500" rtl="0">
              <a:lnSpc>
                <a:spcPct val="115000"/>
              </a:lnSpc>
              <a:spcBef>
                <a:spcPts val="1600"/>
              </a:spcBef>
              <a:spcAft>
                <a:spcPts val="0"/>
              </a:spcAft>
              <a:buSzPts val="1400"/>
              <a:buChar char="●"/>
              <a:defRPr>
                <a:solidFill>
                  <a:srgbClr val="434343"/>
                </a:solidFill>
              </a:defRPr>
            </a:lvl4pPr>
            <a:lvl5pPr marL="2286000" lvl="4" indent="-317500" rtl="0">
              <a:lnSpc>
                <a:spcPct val="115000"/>
              </a:lnSpc>
              <a:spcBef>
                <a:spcPts val="1600"/>
              </a:spcBef>
              <a:spcAft>
                <a:spcPts val="0"/>
              </a:spcAft>
              <a:buSzPts val="1400"/>
              <a:buChar char="○"/>
              <a:defRPr>
                <a:solidFill>
                  <a:srgbClr val="434343"/>
                </a:solidFill>
              </a:defRPr>
            </a:lvl5pPr>
            <a:lvl6pPr marL="2743200" lvl="5" indent="-317500" rtl="0">
              <a:lnSpc>
                <a:spcPct val="115000"/>
              </a:lnSpc>
              <a:spcBef>
                <a:spcPts val="1600"/>
              </a:spcBef>
              <a:spcAft>
                <a:spcPts val="0"/>
              </a:spcAft>
              <a:buSzPts val="1400"/>
              <a:buChar char="■"/>
              <a:defRPr>
                <a:solidFill>
                  <a:srgbClr val="434343"/>
                </a:solidFill>
              </a:defRPr>
            </a:lvl6pPr>
            <a:lvl7pPr marL="3200400" lvl="6" indent="-317500" rtl="0">
              <a:lnSpc>
                <a:spcPct val="115000"/>
              </a:lnSpc>
              <a:spcBef>
                <a:spcPts val="1600"/>
              </a:spcBef>
              <a:spcAft>
                <a:spcPts val="0"/>
              </a:spcAft>
              <a:buSzPts val="1400"/>
              <a:buChar char="●"/>
              <a:defRPr>
                <a:solidFill>
                  <a:srgbClr val="434343"/>
                </a:solidFill>
              </a:defRPr>
            </a:lvl7pPr>
            <a:lvl8pPr marL="3657600" lvl="7" indent="-317500" rtl="0">
              <a:lnSpc>
                <a:spcPct val="115000"/>
              </a:lnSpc>
              <a:spcBef>
                <a:spcPts val="1600"/>
              </a:spcBef>
              <a:spcAft>
                <a:spcPts val="0"/>
              </a:spcAft>
              <a:buSzPts val="1400"/>
              <a:buChar char="○"/>
              <a:defRPr>
                <a:solidFill>
                  <a:srgbClr val="434343"/>
                </a:solidFill>
              </a:defRPr>
            </a:lvl8pPr>
            <a:lvl9pPr marL="4114800" lvl="8" indent="-317500" rtl="0">
              <a:lnSpc>
                <a:spcPct val="115000"/>
              </a:lnSpc>
              <a:spcBef>
                <a:spcPts val="1600"/>
              </a:spcBef>
              <a:spcAft>
                <a:spcPts val="1600"/>
              </a:spcAft>
              <a:buSzPts val="1400"/>
              <a:buChar char="■"/>
              <a:defRPr>
                <a:solidFill>
                  <a:srgbClr val="434343"/>
                </a:solidFill>
              </a:defRPr>
            </a:lvl9pPr>
          </a:lstStyle>
          <a:p>
            <a:endParaRPr/>
          </a:p>
        </p:txBody>
      </p:sp>
      <p:sp>
        <p:nvSpPr>
          <p:cNvPr id="167" name="Google Shape;167;p7"/>
          <p:cNvSpPr txBox="1">
            <a:spLocks noGrp="1"/>
          </p:cNvSpPr>
          <p:nvPr>
            <p:ph type="title"/>
          </p:nvPr>
        </p:nvSpPr>
        <p:spPr>
          <a:xfrm>
            <a:off x="713100" y="539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68" name="Google Shape;168;p7"/>
          <p:cNvGrpSpPr/>
          <p:nvPr/>
        </p:nvGrpSpPr>
        <p:grpSpPr>
          <a:xfrm>
            <a:off x="7937450" y="4530175"/>
            <a:ext cx="97700" cy="97050"/>
            <a:chOff x="6162900" y="995000"/>
            <a:chExt cx="97700" cy="97050"/>
          </a:xfrm>
        </p:grpSpPr>
        <p:grpSp>
          <p:nvGrpSpPr>
            <p:cNvPr id="169" name="Google Shape;169;p7"/>
            <p:cNvGrpSpPr/>
            <p:nvPr/>
          </p:nvGrpSpPr>
          <p:grpSpPr>
            <a:xfrm>
              <a:off x="6162900" y="995000"/>
              <a:ext cx="97700" cy="97050"/>
              <a:chOff x="1911475" y="4659225"/>
              <a:chExt cx="97700" cy="97050"/>
            </a:xfrm>
          </p:grpSpPr>
          <p:sp>
            <p:nvSpPr>
              <p:cNvPr id="170" name="Google Shape;170;p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 name="Google Shape;172;p7"/>
            <p:cNvGrpSpPr/>
            <p:nvPr/>
          </p:nvGrpSpPr>
          <p:grpSpPr>
            <a:xfrm>
              <a:off x="6162900" y="995000"/>
              <a:ext cx="97700" cy="97050"/>
              <a:chOff x="1911475" y="4659225"/>
              <a:chExt cx="97700" cy="97050"/>
            </a:xfrm>
          </p:grpSpPr>
          <p:sp>
            <p:nvSpPr>
              <p:cNvPr id="173" name="Google Shape;173;p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5" name="Google Shape;175;p7"/>
          <p:cNvSpPr/>
          <p:nvPr/>
        </p:nvSpPr>
        <p:spPr>
          <a:xfrm>
            <a:off x="8188500" y="424325"/>
            <a:ext cx="109775" cy="109750"/>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 name="Google Shape;176;p7"/>
          <p:cNvGrpSpPr/>
          <p:nvPr/>
        </p:nvGrpSpPr>
        <p:grpSpPr>
          <a:xfrm>
            <a:off x="7217525" y="519150"/>
            <a:ext cx="97700" cy="97050"/>
            <a:chOff x="6162900" y="995000"/>
            <a:chExt cx="97700" cy="97050"/>
          </a:xfrm>
        </p:grpSpPr>
        <p:grpSp>
          <p:nvGrpSpPr>
            <p:cNvPr id="177" name="Google Shape;177;p7"/>
            <p:cNvGrpSpPr/>
            <p:nvPr/>
          </p:nvGrpSpPr>
          <p:grpSpPr>
            <a:xfrm>
              <a:off x="6162900" y="995000"/>
              <a:ext cx="97700" cy="97050"/>
              <a:chOff x="1911475" y="4659225"/>
              <a:chExt cx="97700" cy="97050"/>
            </a:xfrm>
          </p:grpSpPr>
          <p:sp>
            <p:nvSpPr>
              <p:cNvPr id="178" name="Google Shape;178;p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 name="Google Shape;180;p7"/>
            <p:cNvGrpSpPr/>
            <p:nvPr/>
          </p:nvGrpSpPr>
          <p:grpSpPr>
            <a:xfrm>
              <a:off x="6162900" y="995000"/>
              <a:ext cx="97700" cy="97050"/>
              <a:chOff x="1911475" y="4659225"/>
              <a:chExt cx="97700" cy="97050"/>
            </a:xfrm>
          </p:grpSpPr>
          <p:sp>
            <p:nvSpPr>
              <p:cNvPr id="181" name="Google Shape;181;p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3" name="Google Shape;183;p7"/>
          <p:cNvGrpSpPr/>
          <p:nvPr/>
        </p:nvGrpSpPr>
        <p:grpSpPr>
          <a:xfrm>
            <a:off x="7748950" y="920588"/>
            <a:ext cx="115125" cy="115125"/>
            <a:chOff x="6803525" y="538275"/>
            <a:chExt cx="115125" cy="115125"/>
          </a:xfrm>
        </p:grpSpPr>
        <p:sp>
          <p:nvSpPr>
            <p:cNvPr id="184" name="Google Shape;184;p7"/>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7"/>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 name="Google Shape;186;p7"/>
          <p:cNvGrpSpPr/>
          <p:nvPr/>
        </p:nvGrpSpPr>
        <p:grpSpPr>
          <a:xfrm>
            <a:off x="949200" y="3758300"/>
            <a:ext cx="115125" cy="115125"/>
            <a:chOff x="6803525" y="538275"/>
            <a:chExt cx="115125" cy="115125"/>
          </a:xfrm>
        </p:grpSpPr>
        <p:sp>
          <p:nvSpPr>
            <p:cNvPr id="187" name="Google Shape;187;p7"/>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7"/>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 name="Google Shape;189;p7"/>
          <p:cNvSpPr/>
          <p:nvPr/>
        </p:nvSpPr>
        <p:spPr>
          <a:xfrm>
            <a:off x="3010125" y="4031411"/>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 name="Google Shape;190;p7"/>
          <p:cNvGrpSpPr/>
          <p:nvPr/>
        </p:nvGrpSpPr>
        <p:grpSpPr>
          <a:xfrm>
            <a:off x="2458875" y="4031388"/>
            <a:ext cx="115125" cy="115125"/>
            <a:chOff x="6803525" y="538275"/>
            <a:chExt cx="115125" cy="115125"/>
          </a:xfrm>
        </p:grpSpPr>
        <p:sp>
          <p:nvSpPr>
            <p:cNvPr id="191" name="Google Shape;191;p7"/>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7"/>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 name="Google Shape;193;p7"/>
          <p:cNvGrpSpPr/>
          <p:nvPr/>
        </p:nvGrpSpPr>
        <p:grpSpPr>
          <a:xfrm>
            <a:off x="1693725" y="4031400"/>
            <a:ext cx="97700" cy="97050"/>
            <a:chOff x="6162900" y="995000"/>
            <a:chExt cx="97700" cy="97050"/>
          </a:xfrm>
        </p:grpSpPr>
        <p:grpSp>
          <p:nvGrpSpPr>
            <p:cNvPr id="194" name="Google Shape;194;p7"/>
            <p:cNvGrpSpPr/>
            <p:nvPr/>
          </p:nvGrpSpPr>
          <p:grpSpPr>
            <a:xfrm>
              <a:off x="6162900" y="995000"/>
              <a:ext cx="97700" cy="97050"/>
              <a:chOff x="1911475" y="4659225"/>
              <a:chExt cx="97700" cy="97050"/>
            </a:xfrm>
          </p:grpSpPr>
          <p:sp>
            <p:nvSpPr>
              <p:cNvPr id="195" name="Google Shape;195;p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 name="Google Shape;197;p7"/>
            <p:cNvGrpSpPr/>
            <p:nvPr/>
          </p:nvGrpSpPr>
          <p:grpSpPr>
            <a:xfrm>
              <a:off x="6162900" y="995000"/>
              <a:ext cx="97700" cy="97050"/>
              <a:chOff x="1911475" y="4659225"/>
              <a:chExt cx="97700" cy="97050"/>
            </a:xfrm>
          </p:grpSpPr>
          <p:sp>
            <p:nvSpPr>
              <p:cNvPr id="198" name="Google Shape;198;p7"/>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7"/>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0" name="Google Shape;200;p7"/>
          <p:cNvSpPr/>
          <p:nvPr/>
        </p:nvSpPr>
        <p:spPr>
          <a:xfrm>
            <a:off x="8298275" y="4031411"/>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01"/>
        <p:cNvGrpSpPr/>
        <p:nvPr/>
      </p:nvGrpSpPr>
      <p:grpSpPr>
        <a:xfrm>
          <a:off x="0" y="0"/>
          <a:ext cx="0" cy="0"/>
          <a:chOff x="0" y="0"/>
          <a:chExt cx="0" cy="0"/>
        </a:xfrm>
      </p:grpSpPr>
      <p:sp>
        <p:nvSpPr>
          <p:cNvPr id="202" name="Google Shape;202;p8"/>
          <p:cNvSpPr txBox="1">
            <a:spLocks noGrp="1"/>
          </p:cNvSpPr>
          <p:nvPr>
            <p:ph type="title"/>
          </p:nvPr>
        </p:nvSpPr>
        <p:spPr>
          <a:xfrm>
            <a:off x="548904" y="1002300"/>
            <a:ext cx="6765300" cy="2529300"/>
          </a:xfrm>
          <a:prstGeom prst="rect">
            <a:avLst/>
          </a:prstGeom>
        </p:spPr>
        <p:txBody>
          <a:bodyPr spcFirstLastPara="1" wrap="square" lIns="91425" tIns="91425" rIns="91425" bIns="91425" anchor="ctr" anchorCtr="0">
            <a:noAutofit/>
          </a:bodyPr>
          <a:lstStyle>
            <a:lvl1pPr lvl="0">
              <a:lnSpc>
                <a:spcPct val="80000"/>
              </a:lnSpc>
              <a:spcBef>
                <a:spcPts val="0"/>
              </a:spcBef>
              <a:spcAft>
                <a:spcPts val="0"/>
              </a:spcAft>
              <a:buSzPts val="4800"/>
              <a:buNone/>
              <a:defRPr sz="95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203" name="Google Shape;203;p8"/>
          <p:cNvSpPr/>
          <p:nvPr/>
        </p:nvSpPr>
        <p:spPr>
          <a:xfrm>
            <a:off x="7787100" y="165203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 name="Google Shape;204;p8"/>
          <p:cNvGrpSpPr/>
          <p:nvPr/>
        </p:nvGrpSpPr>
        <p:grpSpPr>
          <a:xfrm>
            <a:off x="5384763" y="390438"/>
            <a:ext cx="97700" cy="97050"/>
            <a:chOff x="6162900" y="995000"/>
            <a:chExt cx="97700" cy="97050"/>
          </a:xfrm>
        </p:grpSpPr>
        <p:grpSp>
          <p:nvGrpSpPr>
            <p:cNvPr id="205" name="Google Shape;205;p8"/>
            <p:cNvGrpSpPr/>
            <p:nvPr/>
          </p:nvGrpSpPr>
          <p:grpSpPr>
            <a:xfrm>
              <a:off x="6162900" y="995000"/>
              <a:ext cx="97700" cy="97050"/>
              <a:chOff x="1911475" y="4659225"/>
              <a:chExt cx="97700" cy="97050"/>
            </a:xfrm>
          </p:grpSpPr>
          <p:sp>
            <p:nvSpPr>
              <p:cNvPr id="206" name="Google Shape;206;p8"/>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8"/>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 name="Google Shape;208;p8"/>
            <p:cNvGrpSpPr/>
            <p:nvPr/>
          </p:nvGrpSpPr>
          <p:grpSpPr>
            <a:xfrm>
              <a:off x="6162900" y="995000"/>
              <a:ext cx="97700" cy="97050"/>
              <a:chOff x="1911475" y="4659225"/>
              <a:chExt cx="97700" cy="97050"/>
            </a:xfrm>
          </p:grpSpPr>
          <p:sp>
            <p:nvSpPr>
              <p:cNvPr id="209" name="Google Shape;209;p8"/>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8"/>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1" name="Google Shape;211;p8"/>
          <p:cNvGrpSpPr/>
          <p:nvPr/>
        </p:nvGrpSpPr>
        <p:grpSpPr>
          <a:xfrm>
            <a:off x="773300" y="4559675"/>
            <a:ext cx="115125" cy="115125"/>
            <a:chOff x="6803525" y="538275"/>
            <a:chExt cx="115125" cy="115125"/>
          </a:xfrm>
        </p:grpSpPr>
        <p:sp>
          <p:nvSpPr>
            <p:cNvPr id="212" name="Google Shape;212;p8"/>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8"/>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 name="Google Shape;214;p8"/>
          <p:cNvSpPr/>
          <p:nvPr/>
        </p:nvSpPr>
        <p:spPr>
          <a:xfrm>
            <a:off x="6183125" y="335523"/>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15"/>
        <p:cNvGrpSpPr/>
        <p:nvPr/>
      </p:nvGrpSpPr>
      <p:grpSpPr>
        <a:xfrm>
          <a:off x="0" y="0"/>
          <a:ext cx="0" cy="0"/>
          <a:chOff x="0" y="0"/>
          <a:chExt cx="0" cy="0"/>
        </a:xfrm>
      </p:grpSpPr>
      <p:sp>
        <p:nvSpPr>
          <p:cNvPr id="216" name="Google Shape;216;p9"/>
          <p:cNvSpPr txBox="1">
            <a:spLocks noGrp="1"/>
          </p:cNvSpPr>
          <p:nvPr>
            <p:ph type="title"/>
          </p:nvPr>
        </p:nvSpPr>
        <p:spPr>
          <a:xfrm>
            <a:off x="1000351" y="1368713"/>
            <a:ext cx="3315000" cy="11115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17" name="Google Shape;217;p9"/>
          <p:cNvSpPr txBox="1">
            <a:spLocks noGrp="1"/>
          </p:cNvSpPr>
          <p:nvPr>
            <p:ph type="subTitle" idx="1"/>
          </p:nvPr>
        </p:nvSpPr>
        <p:spPr>
          <a:xfrm>
            <a:off x="1000351" y="2556493"/>
            <a:ext cx="3315000" cy="1218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rgbClr val="191919"/>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18" name="Google Shape;218;p9"/>
          <p:cNvGrpSpPr/>
          <p:nvPr/>
        </p:nvGrpSpPr>
        <p:grpSpPr>
          <a:xfrm>
            <a:off x="4807175" y="318275"/>
            <a:ext cx="97700" cy="97050"/>
            <a:chOff x="1911475" y="4659225"/>
            <a:chExt cx="97700" cy="97050"/>
          </a:xfrm>
        </p:grpSpPr>
        <p:sp>
          <p:nvSpPr>
            <p:cNvPr id="219" name="Google Shape;219;p9"/>
            <p:cNvSpPr/>
            <p:nvPr/>
          </p:nvSpPr>
          <p:spPr>
            <a:xfrm>
              <a:off x="1949600" y="4659225"/>
              <a:ext cx="21450" cy="97050"/>
            </a:xfrm>
            <a:custGeom>
              <a:avLst/>
              <a:gdLst/>
              <a:ahLst/>
              <a:cxnLst/>
              <a:rect l="l" t="t" r="r" b="b"/>
              <a:pathLst>
                <a:path w="858" h="3882" fill="none" extrusionOk="0">
                  <a:moveTo>
                    <a:pt x="1" y="1"/>
                  </a:moveTo>
                  <a:lnTo>
                    <a:pt x="857" y="3882"/>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9"/>
            <p:cNvSpPr/>
            <p:nvPr/>
          </p:nvSpPr>
          <p:spPr>
            <a:xfrm>
              <a:off x="1911475" y="4696700"/>
              <a:ext cx="97700" cy="22100"/>
            </a:xfrm>
            <a:custGeom>
              <a:avLst/>
              <a:gdLst/>
              <a:ahLst/>
              <a:cxnLst/>
              <a:rect l="l" t="t" r="r" b="b"/>
              <a:pathLst>
                <a:path w="3908" h="884" fill="none" extrusionOk="0">
                  <a:moveTo>
                    <a:pt x="0" y="884"/>
                  </a:moveTo>
                  <a:lnTo>
                    <a:pt x="3908" y="1"/>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 name="Google Shape;221;p9"/>
          <p:cNvSpPr/>
          <p:nvPr/>
        </p:nvSpPr>
        <p:spPr>
          <a:xfrm>
            <a:off x="5909050" y="408975"/>
            <a:ext cx="109775" cy="109750"/>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9"/>
          <p:cNvSpPr/>
          <p:nvPr/>
        </p:nvSpPr>
        <p:spPr>
          <a:xfrm>
            <a:off x="6727325" y="4620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9"/>
          <p:cNvSpPr/>
          <p:nvPr/>
        </p:nvSpPr>
        <p:spPr>
          <a:xfrm>
            <a:off x="7965450" y="872911"/>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 name="Google Shape;224;p9"/>
          <p:cNvGrpSpPr/>
          <p:nvPr/>
        </p:nvGrpSpPr>
        <p:grpSpPr>
          <a:xfrm>
            <a:off x="7490550" y="415325"/>
            <a:ext cx="97700" cy="97050"/>
            <a:chOff x="1911475" y="4659225"/>
            <a:chExt cx="97700" cy="97050"/>
          </a:xfrm>
        </p:grpSpPr>
        <p:sp>
          <p:nvSpPr>
            <p:cNvPr id="225" name="Google Shape;225;p9"/>
            <p:cNvSpPr/>
            <p:nvPr/>
          </p:nvSpPr>
          <p:spPr>
            <a:xfrm>
              <a:off x="1949600" y="4659225"/>
              <a:ext cx="21450" cy="97050"/>
            </a:xfrm>
            <a:custGeom>
              <a:avLst/>
              <a:gdLst/>
              <a:ahLst/>
              <a:cxnLst/>
              <a:rect l="l" t="t" r="r" b="b"/>
              <a:pathLst>
                <a:path w="858" h="3882" fill="none" extrusionOk="0">
                  <a:moveTo>
                    <a:pt x="1" y="1"/>
                  </a:moveTo>
                  <a:lnTo>
                    <a:pt x="857" y="3882"/>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9"/>
            <p:cNvSpPr/>
            <p:nvPr/>
          </p:nvSpPr>
          <p:spPr>
            <a:xfrm>
              <a:off x="1911475" y="4696700"/>
              <a:ext cx="97700" cy="22100"/>
            </a:xfrm>
            <a:custGeom>
              <a:avLst/>
              <a:gdLst/>
              <a:ahLst/>
              <a:cxnLst/>
              <a:rect l="l" t="t" r="r" b="b"/>
              <a:pathLst>
                <a:path w="3908" h="884" fill="none" extrusionOk="0">
                  <a:moveTo>
                    <a:pt x="0" y="884"/>
                  </a:moveTo>
                  <a:lnTo>
                    <a:pt x="3908" y="1"/>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 name="Google Shape;227;p9"/>
          <p:cNvSpPr/>
          <p:nvPr/>
        </p:nvSpPr>
        <p:spPr>
          <a:xfrm>
            <a:off x="5418375" y="918800"/>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9"/>
          <p:cNvSpPr/>
          <p:nvPr/>
        </p:nvSpPr>
        <p:spPr>
          <a:xfrm>
            <a:off x="1369950" y="4425700"/>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 name="Google Shape;229;p9"/>
          <p:cNvGrpSpPr/>
          <p:nvPr/>
        </p:nvGrpSpPr>
        <p:grpSpPr>
          <a:xfrm>
            <a:off x="2236025" y="4762925"/>
            <a:ext cx="97700" cy="97050"/>
            <a:chOff x="1911475" y="4659225"/>
            <a:chExt cx="97700" cy="97050"/>
          </a:xfrm>
        </p:grpSpPr>
        <p:sp>
          <p:nvSpPr>
            <p:cNvPr id="230" name="Google Shape;230;p9"/>
            <p:cNvSpPr/>
            <p:nvPr/>
          </p:nvSpPr>
          <p:spPr>
            <a:xfrm>
              <a:off x="1949600" y="4659225"/>
              <a:ext cx="21450" cy="97050"/>
            </a:xfrm>
            <a:custGeom>
              <a:avLst/>
              <a:gdLst/>
              <a:ahLst/>
              <a:cxnLst/>
              <a:rect l="l" t="t" r="r" b="b"/>
              <a:pathLst>
                <a:path w="858" h="3882" fill="none" extrusionOk="0">
                  <a:moveTo>
                    <a:pt x="1" y="1"/>
                  </a:moveTo>
                  <a:lnTo>
                    <a:pt x="857" y="3882"/>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9"/>
            <p:cNvSpPr/>
            <p:nvPr/>
          </p:nvSpPr>
          <p:spPr>
            <a:xfrm>
              <a:off x="1911475" y="4696700"/>
              <a:ext cx="97700" cy="22100"/>
            </a:xfrm>
            <a:custGeom>
              <a:avLst/>
              <a:gdLst/>
              <a:ahLst/>
              <a:cxnLst/>
              <a:rect l="l" t="t" r="r" b="b"/>
              <a:pathLst>
                <a:path w="3908" h="884" fill="none" extrusionOk="0">
                  <a:moveTo>
                    <a:pt x="0" y="884"/>
                  </a:moveTo>
                  <a:lnTo>
                    <a:pt x="3908" y="1"/>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 name="Google Shape;232;p9"/>
          <p:cNvSpPr/>
          <p:nvPr/>
        </p:nvSpPr>
        <p:spPr>
          <a:xfrm>
            <a:off x="2767550" y="4540825"/>
            <a:ext cx="205652" cy="205606"/>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 name="Google Shape;233;p9"/>
          <p:cNvGrpSpPr/>
          <p:nvPr/>
        </p:nvGrpSpPr>
        <p:grpSpPr>
          <a:xfrm>
            <a:off x="749425" y="4706825"/>
            <a:ext cx="97700" cy="97050"/>
            <a:chOff x="1911475" y="4659225"/>
            <a:chExt cx="97700" cy="97050"/>
          </a:xfrm>
        </p:grpSpPr>
        <p:sp>
          <p:nvSpPr>
            <p:cNvPr id="234" name="Google Shape;234;p9"/>
            <p:cNvSpPr/>
            <p:nvPr/>
          </p:nvSpPr>
          <p:spPr>
            <a:xfrm>
              <a:off x="1949600" y="4659225"/>
              <a:ext cx="21450" cy="97050"/>
            </a:xfrm>
            <a:custGeom>
              <a:avLst/>
              <a:gdLst/>
              <a:ahLst/>
              <a:cxnLst/>
              <a:rect l="l" t="t" r="r" b="b"/>
              <a:pathLst>
                <a:path w="858" h="3882" fill="none" extrusionOk="0">
                  <a:moveTo>
                    <a:pt x="1" y="1"/>
                  </a:moveTo>
                  <a:lnTo>
                    <a:pt x="857" y="3882"/>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9"/>
            <p:cNvSpPr/>
            <p:nvPr/>
          </p:nvSpPr>
          <p:spPr>
            <a:xfrm>
              <a:off x="1911475" y="4696700"/>
              <a:ext cx="97700" cy="22100"/>
            </a:xfrm>
            <a:custGeom>
              <a:avLst/>
              <a:gdLst/>
              <a:ahLst/>
              <a:cxnLst/>
              <a:rect l="l" t="t" r="r" b="b"/>
              <a:pathLst>
                <a:path w="3908" h="884" fill="none" extrusionOk="0">
                  <a:moveTo>
                    <a:pt x="0" y="884"/>
                  </a:moveTo>
                  <a:lnTo>
                    <a:pt x="3908" y="1"/>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36"/>
        <p:cNvGrpSpPr/>
        <p:nvPr/>
      </p:nvGrpSpPr>
      <p:grpSpPr>
        <a:xfrm>
          <a:off x="0" y="0"/>
          <a:ext cx="0" cy="0"/>
          <a:chOff x="0" y="0"/>
          <a:chExt cx="0" cy="0"/>
        </a:xfrm>
      </p:grpSpPr>
      <p:sp>
        <p:nvSpPr>
          <p:cNvPr id="237" name="Google Shape;237;p10"/>
          <p:cNvSpPr txBox="1">
            <a:spLocks noGrp="1"/>
          </p:cNvSpPr>
          <p:nvPr>
            <p:ph type="title"/>
          </p:nvPr>
        </p:nvSpPr>
        <p:spPr>
          <a:xfrm>
            <a:off x="539500" y="407600"/>
            <a:ext cx="3787800" cy="1307100"/>
          </a:xfrm>
          <a:prstGeom prst="rect">
            <a:avLst/>
          </a:prstGeom>
          <a:solidFill>
            <a:schemeClr val="dk2"/>
          </a:solidFill>
          <a:ln>
            <a:noFill/>
          </a:ln>
        </p:spPr>
        <p:txBody>
          <a:bodyPr spcFirstLastPara="1" wrap="square" lIns="91425" tIns="91425" rIns="91425" bIns="91425" anchor="t" anchorCtr="0">
            <a:noAutofit/>
          </a:bodyPr>
          <a:lstStyle>
            <a:lvl1pPr lvl="0" algn="ctr" rtl="0">
              <a:spcBef>
                <a:spcPts val="0"/>
              </a:spcBef>
              <a:spcAft>
                <a:spcPts val="0"/>
              </a:spcAft>
              <a:buSzPts val="3500"/>
              <a:buNone/>
              <a:defRPr sz="25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38"/>
        <p:cNvGrpSpPr/>
        <p:nvPr/>
      </p:nvGrpSpPr>
      <p:grpSpPr>
        <a:xfrm>
          <a:off x="0" y="0"/>
          <a:ext cx="0" cy="0"/>
          <a:chOff x="0" y="0"/>
          <a:chExt cx="0" cy="0"/>
        </a:xfrm>
      </p:grpSpPr>
      <p:sp>
        <p:nvSpPr>
          <p:cNvPr id="239" name="Google Shape;239;p11"/>
          <p:cNvSpPr txBox="1">
            <a:spLocks noGrp="1"/>
          </p:cNvSpPr>
          <p:nvPr>
            <p:ph type="title" hasCustomPrompt="1"/>
          </p:nvPr>
        </p:nvSpPr>
        <p:spPr>
          <a:xfrm>
            <a:off x="999725" y="1328350"/>
            <a:ext cx="7196400" cy="1732500"/>
          </a:xfrm>
          <a:prstGeom prst="rect">
            <a:avLst/>
          </a:prstGeom>
          <a:solidFill>
            <a:schemeClr val="dk2"/>
          </a:solidFill>
        </p:spPr>
        <p:txBody>
          <a:bodyPr spcFirstLastPara="1" wrap="square" lIns="91425" tIns="91425" rIns="91425" bIns="91425" anchor="ctr" anchorCtr="0">
            <a:noAutofit/>
          </a:bodyPr>
          <a:lstStyle>
            <a:lvl1pPr lvl="0" algn="ctr">
              <a:spcBef>
                <a:spcPts val="0"/>
              </a:spcBef>
              <a:spcAft>
                <a:spcPts val="0"/>
              </a:spcAft>
              <a:buSzPts val="9600"/>
              <a:buNone/>
              <a:defRPr sz="13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40" name="Google Shape;240;p11"/>
          <p:cNvSpPr txBox="1">
            <a:spLocks noGrp="1"/>
          </p:cNvSpPr>
          <p:nvPr>
            <p:ph type="subTitle" idx="1"/>
          </p:nvPr>
        </p:nvSpPr>
        <p:spPr>
          <a:xfrm>
            <a:off x="1284000" y="3182875"/>
            <a:ext cx="65760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800">
                <a:solidFill>
                  <a:schemeClr val="accent4"/>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241" name="Google Shape;241;p11"/>
          <p:cNvGrpSpPr/>
          <p:nvPr/>
        </p:nvGrpSpPr>
        <p:grpSpPr>
          <a:xfrm>
            <a:off x="6924713" y="304275"/>
            <a:ext cx="115125" cy="115125"/>
            <a:chOff x="6803525" y="538275"/>
            <a:chExt cx="115125" cy="115125"/>
          </a:xfrm>
        </p:grpSpPr>
        <p:sp>
          <p:nvSpPr>
            <p:cNvPr id="242" name="Google Shape;242;p11"/>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1"/>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4" name="Google Shape;244;p11"/>
          <p:cNvSpPr/>
          <p:nvPr/>
        </p:nvSpPr>
        <p:spPr>
          <a:xfrm>
            <a:off x="5569800" y="786386"/>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5" name="Google Shape;245;p11"/>
          <p:cNvGrpSpPr/>
          <p:nvPr/>
        </p:nvGrpSpPr>
        <p:grpSpPr>
          <a:xfrm>
            <a:off x="3112963" y="313300"/>
            <a:ext cx="97700" cy="97050"/>
            <a:chOff x="6162900" y="995000"/>
            <a:chExt cx="97700" cy="97050"/>
          </a:xfrm>
        </p:grpSpPr>
        <p:grpSp>
          <p:nvGrpSpPr>
            <p:cNvPr id="246" name="Google Shape;246;p11"/>
            <p:cNvGrpSpPr/>
            <p:nvPr/>
          </p:nvGrpSpPr>
          <p:grpSpPr>
            <a:xfrm>
              <a:off x="6162900" y="995000"/>
              <a:ext cx="97700" cy="97050"/>
              <a:chOff x="1911475" y="4659225"/>
              <a:chExt cx="97700" cy="97050"/>
            </a:xfrm>
          </p:grpSpPr>
          <p:sp>
            <p:nvSpPr>
              <p:cNvPr id="247" name="Google Shape;247;p11"/>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1"/>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 name="Google Shape;249;p11"/>
            <p:cNvGrpSpPr/>
            <p:nvPr/>
          </p:nvGrpSpPr>
          <p:grpSpPr>
            <a:xfrm>
              <a:off x="6162900" y="995000"/>
              <a:ext cx="97700" cy="97050"/>
              <a:chOff x="1911475" y="4659225"/>
              <a:chExt cx="97700" cy="97050"/>
            </a:xfrm>
          </p:grpSpPr>
          <p:sp>
            <p:nvSpPr>
              <p:cNvPr id="250" name="Google Shape;250;p11"/>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1"/>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2" name="Google Shape;252;p11"/>
          <p:cNvGrpSpPr/>
          <p:nvPr/>
        </p:nvGrpSpPr>
        <p:grpSpPr>
          <a:xfrm>
            <a:off x="4241163" y="655663"/>
            <a:ext cx="115125" cy="115125"/>
            <a:chOff x="6803525" y="538275"/>
            <a:chExt cx="115125" cy="115125"/>
          </a:xfrm>
        </p:grpSpPr>
        <p:sp>
          <p:nvSpPr>
            <p:cNvPr id="253" name="Google Shape;253;p11"/>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1"/>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 name="Google Shape;255;p11"/>
          <p:cNvSpPr/>
          <p:nvPr/>
        </p:nvSpPr>
        <p:spPr>
          <a:xfrm>
            <a:off x="8315050" y="3547061"/>
            <a:ext cx="205650" cy="206903"/>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6" name="Google Shape;256;p11"/>
          <p:cNvGrpSpPr/>
          <p:nvPr/>
        </p:nvGrpSpPr>
        <p:grpSpPr>
          <a:xfrm>
            <a:off x="7404538" y="4102925"/>
            <a:ext cx="97700" cy="97050"/>
            <a:chOff x="6162900" y="995000"/>
            <a:chExt cx="97700" cy="97050"/>
          </a:xfrm>
        </p:grpSpPr>
        <p:grpSp>
          <p:nvGrpSpPr>
            <p:cNvPr id="257" name="Google Shape;257;p11"/>
            <p:cNvGrpSpPr/>
            <p:nvPr/>
          </p:nvGrpSpPr>
          <p:grpSpPr>
            <a:xfrm>
              <a:off x="6162900" y="995000"/>
              <a:ext cx="97700" cy="97050"/>
              <a:chOff x="1911475" y="4659225"/>
              <a:chExt cx="97700" cy="97050"/>
            </a:xfrm>
          </p:grpSpPr>
          <p:sp>
            <p:nvSpPr>
              <p:cNvPr id="258" name="Google Shape;258;p11"/>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1"/>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 name="Google Shape;260;p11"/>
            <p:cNvGrpSpPr/>
            <p:nvPr/>
          </p:nvGrpSpPr>
          <p:grpSpPr>
            <a:xfrm>
              <a:off x="6162900" y="995000"/>
              <a:ext cx="97700" cy="97050"/>
              <a:chOff x="1911475" y="4659225"/>
              <a:chExt cx="97700" cy="97050"/>
            </a:xfrm>
          </p:grpSpPr>
          <p:sp>
            <p:nvSpPr>
              <p:cNvPr id="261" name="Google Shape;261;p11"/>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1"/>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3" name="Google Shape;263;p11"/>
          <p:cNvGrpSpPr/>
          <p:nvPr/>
        </p:nvGrpSpPr>
        <p:grpSpPr>
          <a:xfrm>
            <a:off x="1724450" y="4093888"/>
            <a:ext cx="115125" cy="115125"/>
            <a:chOff x="6803525" y="538275"/>
            <a:chExt cx="115125" cy="115125"/>
          </a:xfrm>
        </p:grpSpPr>
        <p:sp>
          <p:nvSpPr>
            <p:cNvPr id="264" name="Google Shape;264;p11"/>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1"/>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539400"/>
            <a:ext cx="7717800" cy="5595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3"/>
              </a:buClr>
              <a:buSzPts val="3500"/>
              <a:buFont typeface="Atkinson Hyperlegible"/>
              <a:buNone/>
              <a:defRPr sz="3500" b="1">
                <a:solidFill>
                  <a:schemeClr val="accent3"/>
                </a:solidFill>
                <a:latin typeface="Atkinson Hyperlegible"/>
                <a:ea typeface="Atkinson Hyperlegible"/>
                <a:cs typeface="Atkinson Hyperlegible"/>
                <a:sym typeface="Atkinson Hyperlegible"/>
              </a:defRPr>
            </a:lvl1pPr>
            <a:lvl2pPr lvl="1" rtl="0">
              <a:spcBef>
                <a:spcPts val="0"/>
              </a:spcBef>
              <a:spcAft>
                <a:spcPts val="0"/>
              </a:spcAft>
              <a:buClr>
                <a:schemeClr val="accent3"/>
              </a:buClr>
              <a:buSzPts val="3500"/>
              <a:buFont typeface="Atkinson Hyperlegible"/>
              <a:buNone/>
              <a:defRPr sz="3500" b="1">
                <a:solidFill>
                  <a:schemeClr val="accent3"/>
                </a:solidFill>
                <a:latin typeface="Atkinson Hyperlegible"/>
                <a:ea typeface="Atkinson Hyperlegible"/>
                <a:cs typeface="Atkinson Hyperlegible"/>
                <a:sym typeface="Atkinson Hyperlegible"/>
              </a:defRPr>
            </a:lvl2pPr>
            <a:lvl3pPr lvl="2" rtl="0">
              <a:spcBef>
                <a:spcPts val="0"/>
              </a:spcBef>
              <a:spcAft>
                <a:spcPts val="0"/>
              </a:spcAft>
              <a:buClr>
                <a:schemeClr val="accent3"/>
              </a:buClr>
              <a:buSzPts val="3500"/>
              <a:buFont typeface="Atkinson Hyperlegible"/>
              <a:buNone/>
              <a:defRPr sz="3500" b="1">
                <a:solidFill>
                  <a:schemeClr val="accent3"/>
                </a:solidFill>
                <a:latin typeface="Atkinson Hyperlegible"/>
                <a:ea typeface="Atkinson Hyperlegible"/>
                <a:cs typeface="Atkinson Hyperlegible"/>
                <a:sym typeface="Atkinson Hyperlegible"/>
              </a:defRPr>
            </a:lvl3pPr>
            <a:lvl4pPr lvl="3" rtl="0">
              <a:spcBef>
                <a:spcPts val="0"/>
              </a:spcBef>
              <a:spcAft>
                <a:spcPts val="0"/>
              </a:spcAft>
              <a:buClr>
                <a:schemeClr val="accent3"/>
              </a:buClr>
              <a:buSzPts val="3500"/>
              <a:buFont typeface="Atkinson Hyperlegible"/>
              <a:buNone/>
              <a:defRPr sz="3500" b="1">
                <a:solidFill>
                  <a:schemeClr val="accent3"/>
                </a:solidFill>
                <a:latin typeface="Atkinson Hyperlegible"/>
                <a:ea typeface="Atkinson Hyperlegible"/>
                <a:cs typeface="Atkinson Hyperlegible"/>
                <a:sym typeface="Atkinson Hyperlegible"/>
              </a:defRPr>
            </a:lvl4pPr>
            <a:lvl5pPr lvl="4" rtl="0">
              <a:spcBef>
                <a:spcPts val="0"/>
              </a:spcBef>
              <a:spcAft>
                <a:spcPts val="0"/>
              </a:spcAft>
              <a:buClr>
                <a:schemeClr val="accent3"/>
              </a:buClr>
              <a:buSzPts val="3500"/>
              <a:buFont typeface="Atkinson Hyperlegible"/>
              <a:buNone/>
              <a:defRPr sz="3500" b="1">
                <a:solidFill>
                  <a:schemeClr val="accent3"/>
                </a:solidFill>
                <a:latin typeface="Atkinson Hyperlegible"/>
                <a:ea typeface="Atkinson Hyperlegible"/>
                <a:cs typeface="Atkinson Hyperlegible"/>
                <a:sym typeface="Atkinson Hyperlegible"/>
              </a:defRPr>
            </a:lvl5pPr>
            <a:lvl6pPr lvl="5" rtl="0">
              <a:spcBef>
                <a:spcPts val="0"/>
              </a:spcBef>
              <a:spcAft>
                <a:spcPts val="0"/>
              </a:spcAft>
              <a:buClr>
                <a:schemeClr val="accent3"/>
              </a:buClr>
              <a:buSzPts val="3500"/>
              <a:buFont typeface="Atkinson Hyperlegible"/>
              <a:buNone/>
              <a:defRPr sz="3500" b="1">
                <a:solidFill>
                  <a:schemeClr val="accent3"/>
                </a:solidFill>
                <a:latin typeface="Atkinson Hyperlegible"/>
                <a:ea typeface="Atkinson Hyperlegible"/>
                <a:cs typeface="Atkinson Hyperlegible"/>
                <a:sym typeface="Atkinson Hyperlegible"/>
              </a:defRPr>
            </a:lvl6pPr>
            <a:lvl7pPr lvl="6" rtl="0">
              <a:spcBef>
                <a:spcPts val="0"/>
              </a:spcBef>
              <a:spcAft>
                <a:spcPts val="0"/>
              </a:spcAft>
              <a:buClr>
                <a:schemeClr val="accent3"/>
              </a:buClr>
              <a:buSzPts val="3500"/>
              <a:buFont typeface="Atkinson Hyperlegible"/>
              <a:buNone/>
              <a:defRPr sz="3500" b="1">
                <a:solidFill>
                  <a:schemeClr val="accent3"/>
                </a:solidFill>
                <a:latin typeface="Atkinson Hyperlegible"/>
                <a:ea typeface="Atkinson Hyperlegible"/>
                <a:cs typeface="Atkinson Hyperlegible"/>
                <a:sym typeface="Atkinson Hyperlegible"/>
              </a:defRPr>
            </a:lvl7pPr>
            <a:lvl8pPr lvl="7" rtl="0">
              <a:spcBef>
                <a:spcPts val="0"/>
              </a:spcBef>
              <a:spcAft>
                <a:spcPts val="0"/>
              </a:spcAft>
              <a:buClr>
                <a:schemeClr val="accent3"/>
              </a:buClr>
              <a:buSzPts val="3500"/>
              <a:buFont typeface="Atkinson Hyperlegible"/>
              <a:buNone/>
              <a:defRPr sz="3500" b="1">
                <a:solidFill>
                  <a:schemeClr val="accent3"/>
                </a:solidFill>
                <a:latin typeface="Atkinson Hyperlegible"/>
                <a:ea typeface="Atkinson Hyperlegible"/>
                <a:cs typeface="Atkinson Hyperlegible"/>
                <a:sym typeface="Atkinson Hyperlegible"/>
              </a:defRPr>
            </a:lvl8pPr>
            <a:lvl9pPr lvl="8" rtl="0">
              <a:spcBef>
                <a:spcPts val="0"/>
              </a:spcBef>
              <a:spcAft>
                <a:spcPts val="0"/>
              </a:spcAft>
              <a:buClr>
                <a:schemeClr val="accent3"/>
              </a:buClr>
              <a:buSzPts val="3500"/>
              <a:buFont typeface="Atkinson Hyperlegible"/>
              <a:buNone/>
              <a:defRPr sz="3500" b="1">
                <a:solidFill>
                  <a:schemeClr val="accent3"/>
                </a:solidFill>
                <a:latin typeface="Atkinson Hyperlegible"/>
                <a:ea typeface="Atkinson Hyperlegible"/>
                <a:cs typeface="Atkinson Hyperlegible"/>
                <a:sym typeface="Atkinson Hyperlegible"/>
              </a:defRPr>
            </a:lvl9pPr>
          </a:lstStyle>
          <a:p>
            <a:endParaRPr/>
          </a:p>
        </p:txBody>
      </p:sp>
      <p:sp>
        <p:nvSpPr>
          <p:cNvPr id="7" name="Google Shape;7;p1"/>
          <p:cNvSpPr txBox="1">
            <a:spLocks noGrp="1"/>
          </p:cNvSpPr>
          <p:nvPr>
            <p:ph type="body" idx="1"/>
          </p:nvPr>
        </p:nvSpPr>
        <p:spPr>
          <a:xfrm>
            <a:off x="713100" y="1230650"/>
            <a:ext cx="7717800" cy="33735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accent2"/>
              </a:buClr>
              <a:buSzPts val="1400"/>
              <a:buFont typeface="Hind Siliguri"/>
              <a:buChar char="●"/>
              <a:defRPr>
                <a:solidFill>
                  <a:schemeClr val="accent2"/>
                </a:solidFill>
                <a:latin typeface="Hind Siliguri"/>
                <a:ea typeface="Hind Siliguri"/>
                <a:cs typeface="Hind Siliguri"/>
                <a:sym typeface="Hind Siliguri"/>
              </a:defRPr>
            </a:lvl1pPr>
            <a:lvl2pPr marL="914400" lvl="1" indent="-317500">
              <a:lnSpc>
                <a:spcPct val="100000"/>
              </a:lnSpc>
              <a:spcBef>
                <a:spcPts val="0"/>
              </a:spcBef>
              <a:spcAft>
                <a:spcPts val="0"/>
              </a:spcAft>
              <a:buClr>
                <a:schemeClr val="accent2"/>
              </a:buClr>
              <a:buSzPts val="1400"/>
              <a:buFont typeface="Hind Siliguri"/>
              <a:buChar char="○"/>
              <a:defRPr>
                <a:solidFill>
                  <a:schemeClr val="accent2"/>
                </a:solidFill>
                <a:latin typeface="Hind Siliguri"/>
                <a:ea typeface="Hind Siliguri"/>
                <a:cs typeface="Hind Siliguri"/>
                <a:sym typeface="Hind Siliguri"/>
              </a:defRPr>
            </a:lvl2pPr>
            <a:lvl3pPr marL="1371600" lvl="2" indent="-317500">
              <a:lnSpc>
                <a:spcPct val="100000"/>
              </a:lnSpc>
              <a:spcBef>
                <a:spcPts val="0"/>
              </a:spcBef>
              <a:spcAft>
                <a:spcPts val="0"/>
              </a:spcAft>
              <a:buClr>
                <a:schemeClr val="accent2"/>
              </a:buClr>
              <a:buSzPts val="1400"/>
              <a:buFont typeface="Hind Siliguri"/>
              <a:buChar char="■"/>
              <a:defRPr>
                <a:solidFill>
                  <a:schemeClr val="accent2"/>
                </a:solidFill>
                <a:latin typeface="Hind Siliguri"/>
                <a:ea typeface="Hind Siliguri"/>
                <a:cs typeface="Hind Siliguri"/>
                <a:sym typeface="Hind Siliguri"/>
              </a:defRPr>
            </a:lvl3pPr>
            <a:lvl4pPr marL="1828800" lvl="3" indent="-317500">
              <a:lnSpc>
                <a:spcPct val="100000"/>
              </a:lnSpc>
              <a:spcBef>
                <a:spcPts val="0"/>
              </a:spcBef>
              <a:spcAft>
                <a:spcPts val="0"/>
              </a:spcAft>
              <a:buClr>
                <a:schemeClr val="accent2"/>
              </a:buClr>
              <a:buSzPts val="1400"/>
              <a:buFont typeface="Hind Siliguri"/>
              <a:buChar char="●"/>
              <a:defRPr>
                <a:solidFill>
                  <a:schemeClr val="accent2"/>
                </a:solidFill>
                <a:latin typeface="Hind Siliguri"/>
                <a:ea typeface="Hind Siliguri"/>
                <a:cs typeface="Hind Siliguri"/>
                <a:sym typeface="Hind Siliguri"/>
              </a:defRPr>
            </a:lvl4pPr>
            <a:lvl5pPr marL="2286000" lvl="4" indent="-317500">
              <a:lnSpc>
                <a:spcPct val="100000"/>
              </a:lnSpc>
              <a:spcBef>
                <a:spcPts val="0"/>
              </a:spcBef>
              <a:spcAft>
                <a:spcPts val="0"/>
              </a:spcAft>
              <a:buClr>
                <a:schemeClr val="accent2"/>
              </a:buClr>
              <a:buSzPts val="1400"/>
              <a:buFont typeface="Hind Siliguri"/>
              <a:buChar char="○"/>
              <a:defRPr>
                <a:solidFill>
                  <a:schemeClr val="accent2"/>
                </a:solidFill>
                <a:latin typeface="Hind Siliguri"/>
                <a:ea typeface="Hind Siliguri"/>
                <a:cs typeface="Hind Siliguri"/>
                <a:sym typeface="Hind Siliguri"/>
              </a:defRPr>
            </a:lvl5pPr>
            <a:lvl6pPr marL="2743200" lvl="5" indent="-317500">
              <a:lnSpc>
                <a:spcPct val="100000"/>
              </a:lnSpc>
              <a:spcBef>
                <a:spcPts val="0"/>
              </a:spcBef>
              <a:spcAft>
                <a:spcPts val="0"/>
              </a:spcAft>
              <a:buClr>
                <a:schemeClr val="accent2"/>
              </a:buClr>
              <a:buSzPts val="1400"/>
              <a:buFont typeface="Hind Siliguri"/>
              <a:buChar char="■"/>
              <a:defRPr>
                <a:solidFill>
                  <a:schemeClr val="accent2"/>
                </a:solidFill>
                <a:latin typeface="Hind Siliguri"/>
                <a:ea typeface="Hind Siliguri"/>
                <a:cs typeface="Hind Siliguri"/>
                <a:sym typeface="Hind Siliguri"/>
              </a:defRPr>
            </a:lvl6pPr>
            <a:lvl7pPr marL="3200400" lvl="6" indent="-317500">
              <a:lnSpc>
                <a:spcPct val="100000"/>
              </a:lnSpc>
              <a:spcBef>
                <a:spcPts val="0"/>
              </a:spcBef>
              <a:spcAft>
                <a:spcPts val="0"/>
              </a:spcAft>
              <a:buClr>
                <a:schemeClr val="accent2"/>
              </a:buClr>
              <a:buSzPts val="1400"/>
              <a:buFont typeface="Hind Siliguri"/>
              <a:buChar char="●"/>
              <a:defRPr>
                <a:solidFill>
                  <a:schemeClr val="accent2"/>
                </a:solidFill>
                <a:latin typeface="Hind Siliguri"/>
                <a:ea typeface="Hind Siliguri"/>
                <a:cs typeface="Hind Siliguri"/>
                <a:sym typeface="Hind Siliguri"/>
              </a:defRPr>
            </a:lvl7pPr>
            <a:lvl8pPr marL="3657600" lvl="7" indent="-317500">
              <a:lnSpc>
                <a:spcPct val="100000"/>
              </a:lnSpc>
              <a:spcBef>
                <a:spcPts val="0"/>
              </a:spcBef>
              <a:spcAft>
                <a:spcPts val="0"/>
              </a:spcAft>
              <a:buClr>
                <a:schemeClr val="accent2"/>
              </a:buClr>
              <a:buSzPts val="1400"/>
              <a:buFont typeface="Hind Siliguri"/>
              <a:buChar char="○"/>
              <a:defRPr>
                <a:solidFill>
                  <a:schemeClr val="accent2"/>
                </a:solidFill>
                <a:latin typeface="Hind Siliguri"/>
                <a:ea typeface="Hind Siliguri"/>
                <a:cs typeface="Hind Siliguri"/>
                <a:sym typeface="Hind Siliguri"/>
              </a:defRPr>
            </a:lvl8pPr>
            <a:lvl9pPr marL="4114800" lvl="8" indent="-317500">
              <a:lnSpc>
                <a:spcPct val="100000"/>
              </a:lnSpc>
              <a:spcBef>
                <a:spcPts val="0"/>
              </a:spcBef>
              <a:spcAft>
                <a:spcPts val="0"/>
              </a:spcAft>
              <a:buClr>
                <a:schemeClr val="accent2"/>
              </a:buClr>
              <a:buSzPts val="1400"/>
              <a:buFont typeface="Hind Siliguri"/>
              <a:buChar char="■"/>
              <a:defRPr>
                <a:solidFill>
                  <a:schemeClr val="accent2"/>
                </a:solidFill>
                <a:latin typeface="Hind Siliguri"/>
                <a:ea typeface="Hind Siliguri"/>
                <a:cs typeface="Hind Siliguri"/>
                <a:sym typeface="Hind Siliguri"/>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93" r:id="rId4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s://docs.google.com/spreadsheets/d/1CtWfh0MGZPKweNKVD8ZCyY8QthbpiH149FmDz9erWyM/copy#gid=1654711040" TargetMode="External"/><Relationship Id="rId2" Type="http://schemas.openxmlformats.org/officeDocument/2006/relationships/notesSlide" Target="../notesSlides/notesSlide10.xml"/><Relationship Id="rId1" Type="http://schemas.openxmlformats.org/officeDocument/2006/relationships/slideLayout" Target="../slideLayouts/slideLayout4.xml"/><Relationship Id="rId4" Type="http://schemas.openxmlformats.org/officeDocument/2006/relationships/image" Target="../media/image1.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hyperlink" Target="https://docs.google.com/spreadsheets/d/1CtWfh0MGZPKweNKVD8ZCyY8QthbpiH149FmDz9erWyM/copy#gid=825751289" TargetMode="External"/><Relationship Id="rId2" Type="http://schemas.openxmlformats.org/officeDocument/2006/relationships/notesSlide" Target="../notesSlides/notesSlide13.xml"/><Relationship Id="rId1" Type="http://schemas.openxmlformats.org/officeDocument/2006/relationships/slideLayout" Target="../slideLayouts/slideLayout14.xml"/><Relationship Id="rId4" Type="http://schemas.openxmlformats.org/officeDocument/2006/relationships/image" Target="../media/image2.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5.xml"/><Relationship Id="rId1" Type="http://schemas.openxmlformats.org/officeDocument/2006/relationships/slideLayout" Target="../slideLayouts/slideLayout3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6.xml"/></Relationships>
</file>

<file path=ppt/slides/_rels/slide31.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31.xml"/><Relationship Id="rId1" Type="http://schemas.openxmlformats.org/officeDocument/2006/relationships/slideLayout" Target="../slideLayouts/slideLayout8.xml"/></Relationships>
</file>

<file path=ppt/slides/_rels/slide32.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2.xml"/><Relationship Id="rId1" Type="http://schemas.openxmlformats.org/officeDocument/2006/relationships/slideLayout" Target="../slideLayouts/slideLayout28.xml"/></Relationships>
</file>

<file path=ppt/slides/_rels/slide33.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33.xml"/><Relationship Id="rId1" Type="http://schemas.openxmlformats.org/officeDocument/2006/relationships/slideLayout" Target="../slideLayouts/slideLayout32.xml"/><Relationship Id="rId5" Type="http://schemas.openxmlformats.org/officeDocument/2006/relationships/image" Target="../media/image8.jpg"/><Relationship Id="rId4" Type="http://schemas.openxmlformats.org/officeDocument/2006/relationships/image" Target="../media/image7.jp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7.xml"/></Relationships>
</file>

<file path=ppt/slides/_rels/slide35.xml.rels><?xml version="1.0" encoding="UTF-8" standalone="yes"?>
<Relationships xmlns="http://schemas.openxmlformats.org/package/2006/relationships"><Relationship Id="rId8" Type="http://schemas.openxmlformats.org/officeDocument/2006/relationships/hyperlink" Target="https://www.freepik.com/free-vector/collection-creative-medical-stickers_13641575.htm/?utm_source=slidesgo_template&amp;utm_medium=referral-link&amp;utm_campaign=sg_resources&amp;utm_content=freepik" TargetMode="External"/><Relationship Id="rId3" Type="http://schemas.openxmlformats.org/officeDocument/2006/relationships/hyperlink" Target="https://www.freepik.com/free-photo/business-people-collection-collage_12976408.htm/?utm_source=slidesgo_template&amp;utm_medium=referral-link&amp;utm_campaign=sg_resources&amp;utm_content=freepik" TargetMode="External"/><Relationship Id="rId7" Type="http://schemas.openxmlformats.org/officeDocument/2006/relationships/hyperlink" Target="https://www.freepik.com/free-vector/collection-creative-medical-stickers_13641520.htm/?utm_source=slidesgo_template&amp;utm_medium=referral-link&amp;utm_campaign=sg_resources&amp;utm_content=freepik" TargetMode="External"/><Relationship Id="rId2" Type="http://schemas.openxmlformats.org/officeDocument/2006/relationships/notesSlide" Target="../notesSlides/notesSlide35.xml"/><Relationship Id="rId1" Type="http://schemas.openxmlformats.org/officeDocument/2006/relationships/slideLayout" Target="../slideLayouts/slideLayout26.xml"/><Relationship Id="rId6" Type="http://schemas.openxmlformats.org/officeDocument/2006/relationships/hyperlink" Target="https://www.freepik.com/free-vector/collection-creative-medical-stickers_13641558.htm/?utm_source=slidesgo_template&amp;utm_medium=referral-link&amp;utm_campaign=sg_resources&amp;utm_content=freepik" TargetMode="External"/><Relationship Id="rId5" Type="http://schemas.openxmlformats.org/officeDocument/2006/relationships/hyperlink" Target="https://www.freepik.com/free-photo/coronavirus-vaccine-lab-with-samples_13436599.htm/?utm_source=slidesgo_template&amp;utm_medium=referral-link&amp;utm_campaign=sg_resources&amp;utm_content=freepik" TargetMode="External"/><Relationship Id="rId4" Type="http://schemas.openxmlformats.org/officeDocument/2006/relationships/hyperlink" Target="https://www.freepik.com/free-photo/doctor-taking-blood_1198221.htm/?utm_source=slidesgo_template&amp;utm_medium=referral-link&amp;utm_campaign=sg_resources&amp;utm_content=freepik" TargetMode="External"/></Relationships>
</file>

<file path=ppt/slides/_rels/slide36.xml.rels><?xml version="1.0" encoding="UTF-8" standalone="yes"?>
<Relationships xmlns="http://schemas.openxmlformats.org/package/2006/relationships"><Relationship Id="rId8" Type="http://schemas.openxmlformats.org/officeDocument/2006/relationships/hyperlink" Target="https://www.freepik.com/free-vector/naive-medical-sticker-collection_13454528.htm/?utm_source=slidesgo_template&amp;utm_medium=referral-link&amp;utm_campaign=sg_resources&amp;utm_content=freepik" TargetMode="External"/><Relationship Id="rId3" Type="http://schemas.openxmlformats.org/officeDocument/2006/relationships/hyperlink" Target="https://www.freepik.com/free-photo/coronavirus-arrangement-with-blood-samples-vaccine_18773170.htm/?utm_source=slidesgo_template&amp;utm_medium=referral-link&amp;utm_campaign=sg_resources&amp;utm_content=freepik" TargetMode="External"/><Relationship Id="rId7" Type="http://schemas.openxmlformats.org/officeDocument/2006/relationships/hyperlink" Target="https://www.freepik.com/free-vector/organic-flat-world-blood-donor-day-illustration_13756959.htm/?utm_source=slidesgo_template&amp;utm_medium=referral-link&amp;utm_campaign=sg_resources&amp;utm_content=freepik" TargetMode="External"/><Relationship Id="rId2" Type="http://schemas.openxmlformats.org/officeDocument/2006/relationships/notesSlide" Target="../notesSlides/notesSlide36.xml"/><Relationship Id="rId1" Type="http://schemas.openxmlformats.org/officeDocument/2006/relationships/slideLayout" Target="../slideLayouts/slideLayout27.xml"/><Relationship Id="rId6" Type="http://schemas.openxmlformats.org/officeDocument/2006/relationships/hyperlink" Target="https://www.freepik.com/free-vector/naive-medical-sticker-collection_13454534.htm/?utm_source=slidesgo_template&amp;utm_medium=referral-link&amp;utm_campaign=sg_resources&amp;utm_content=freepik" TargetMode="External"/><Relationship Id="rId5" Type="http://schemas.openxmlformats.org/officeDocument/2006/relationships/hyperlink" Target="https://www.freepik.com/free-photo/medical-people-collection-collage_12976409.htm/?utm_source=slidesgo_template&amp;utm_medium=referral-link&amp;utm_campaign=sg_resources&amp;utm_content=freepik" TargetMode="External"/><Relationship Id="rId4" Type="http://schemas.openxmlformats.org/officeDocument/2006/relationships/hyperlink" Target="https://www.freepik.com/free-photo/back-view-doctor-holding-blood-sample_12336548.htm/?utm_source=slidesgo_template&amp;utm_medium=referral-link&amp;utm_campaign=sg_resources&amp;utm_content=freepik" TargetMode="External"/><Relationship Id="rId9" Type="http://schemas.openxmlformats.org/officeDocument/2006/relationships/hyperlink" Target="https://www.flaticon.com/packs/healthcare-36?word=blood/?utm_source=slidesgo_template&amp;utm_medium=referral-link&amp;utm_campaign=sg_resources&amp;utm_content=flaticon" TargetMode="Externa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9.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36"/>
        <p:cNvGrpSpPr/>
        <p:nvPr/>
      </p:nvGrpSpPr>
      <p:grpSpPr>
        <a:xfrm>
          <a:off x="0" y="0"/>
          <a:ext cx="0" cy="0"/>
          <a:chOff x="0" y="0"/>
          <a:chExt cx="0" cy="0"/>
        </a:xfrm>
      </p:grpSpPr>
      <p:sp>
        <p:nvSpPr>
          <p:cNvPr id="1137" name="Google Shape;1137;p49"/>
          <p:cNvSpPr txBox="1">
            <a:spLocks noGrp="1"/>
          </p:cNvSpPr>
          <p:nvPr>
            <p:ph type="subTitle" idx="1"/>
          </p:nvPr>
        </p:nvSpPr>
        <p:spPr>
          <a:xfrm>
            <a:off x="4128882" y="3471054"/>
            <a:ext cx="4110300" cy="4572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grpSp>
        <p:nvGrpSpPr>
          <p:cNvPr id="1138" name="Google Shape;1138;p49"/>
          <p:cNvGrpSpPr/>
          <p:nvPr/>
        </p:nvGrpSpPr>
        <p:grpSpPr>
          <a:xfrm>
            <a:off x="1593546" y="889925"/>
            <a:ext cx="1962375" cy="3705142"/>
            <a:chOff x="6263106" y="1610400"/>
            <a:chExt cx="1221750" cy="2306775"/>
          </a:xfrm>
        </p:grpSpPr>
        <p:sp>
          <p:nvSpPr>
            <p:cNvPr id="1139" name="Google Shape;1139;p49"/>
            <p:cNvSpPr/>
            <p:nvPr/>
          </p:nvSpPr>
          <p:spPr>
            <a:xfrm>
              <a:off x="6263106" y="1610400"/>
              <a:ext cx="1221750" cy="2306775"/>
            </a:xfrm>
            <a:custGeom>
              <a:avLst/>
              <a:gdLst/>
              <a:ahLst/>
              <a:cxnLst/>
              <a:rect l="l" t="t" r="r" b="b"/>
              <a:pathLst>
                <a:path w="48870" h="92271" extrusionOk="0">
                  <a:moveTo>
                    <a:pt x="14276" y="0"/>
                  </a:moveTo>
                  <a:cubicBezTo>
                    <a:pt x="13938" y="0"/>
                    <a:pt x="12826" y="117"/>
                    <a:pt x="12043" y="1572"/>
                  </a:cubicBezTo>
                  <a:cubicBezTo>
                    <a:pt x="11242" y="3073"/>
                    <a:pt x="10408" y="4207"/>
                    <a:pt x="8507" y="4541"/>
                  </a:cubicBezTo>
                  <a:cubicBezTo>
                    <a:pt x="3103" y="4608"/>
                    <a:pt x="1" y="6342"/>
                    <a:pt x="1" y="11713"/>
                  </a:cubicBezTo>
                  <a:lnTo>
                    <a:pt x="1" y="47171"/>
                  </a:lnTo>
                  <a:cubicBezTo>
                    <a:pt x="1" y="47605"/>
                    <a:pt x="34" y="50741"/>
                    <a:pt x="101" y="51174"/>
                  </a:cubicBezTo>
                  <a:cubicBezTo>
                    <a:pt x="902" y="56645"/>
                    <a:pt x="5572" y="60448"/>
                    <a:pt x="14778" y="60448"/>
                  </a:cubicBezTo>
                  <a:lnTo>
                    <a:pt x="17680" y="60448"/>
                  </a:lnTo>
                  <a:cubicBezTo>
                    <a:pt x="17680" y="60581"/>
                    <a:pt x="17647" y="60715"/>
                    <a:pt x="17647" y="60881"/>
                  </a:cubicBezTo>
                  <a:lnTo>
                    <a:pt x="17647" y="62883"/>
                  </a:lnTo>
                  <a:cubicBezTo>
                    <a:pt x="17647" y="63850"/>
                    <a:pt x="18347" y="64684"/>
                    <a:pt x="19281" y="64851"/>
                  </a:cubicBezTo>
                  <a:cubicBezTo>
                    <a:pt x="19248" y="65218"/>
                    <a:pt x="19248" y="65618"/>
                    <a:pt x="19248" y="65985"/>
                  </a:cubicBezTo>
                  <a:cubicBezTo>
                    <a:pt x="19248" y="68620"/>
                    <a:pt x="19515" y="71556"/>
                    <a:pt x="21516" y="73590"/>
                  </a:cubicBezTo>
                  <a:cubicBezTo>
                    <a:pt x="22734" y="74828"/>
                    <a:pt x="24418" y="75469"/>
                    <a:pt x="26239" y="75469"/>
                  </a:cubicBezTo>
                  <a:cubicBezTo>
                    <a:pt x="27460" y="75469"/>
                    <a:pt x="28744" y="75180"/>
                    <a:pt x="29989" y="74591"/>
                  </a:cubicBezTo>
                  <a:cubicBezTo>
                    <a:pt x="31557" y="73857"/>
                    <a:pt x="32891" y="72823"/>
                    <a:pt x="34159" y="71789"/>
                  </a:cubicBezTo>
                  <a:cubicBezTo>
                    <a:pt x="34959" y="71189"/>
                    <a:pt x="35760" y="70522"/>
                    <a:pt x="36627" y="69954"/>
                  </a:cubicBezTo>
                  <a:cubicBezTo>
                    <a:pt x="38114" y="68987"/>
                    <a:pt x="39649" y="68501"/>
                    <a:pt x="41103" y="68501"/>
                  </a:cubicBezTo>
                  <a:cubicBezTo>
                    <a:pt x="42357" y="68501"/>
                    <a:pt x="43550" y="68862"/>
                    <a:pt x="44599" y="69588"/>
                  </a:cubicBezTo>
                  <a:cubicBezTo>
                    <a:pt x="46901" y="71155"/>
                    <a:pt x="47702" y="74057"/>
                    <a:pt x="46601" y="76593"/>
                  </a:cubicBezTo>
                  <a:cubicBezTo>
                    <a:pt x="46301" y="77260"/>
                    <a:pt x="45900" y="77893"/>
                    <a:pt x="45533" y="78494"/>
                  </a:cubicBezTo>
                  <a:cubicBezTo>
                    <a:pt x="45000" y="79361"/>
                    <a:pt x="44466" y="80228"/>
                    <a:pt x="44132" y="81229"/>
                  </a:cubicBezTo>
                  <a:cubicBezTo>
                    <a:pt x="44099" y="81396"/>
                    <a:pt x="44032" y="81596"/>
                    <a:pt x="43999" y="81763"/>
                  </a:cubicBezTo>
                  <a:lnTo>
                    <a:pt x="43165" y="81763"/>
                  </a:lnTo>
                  <a:lnTo>
                    <a:pt x="43165" y="83464"/>
                  </a:lnTo>
                  <a:lnTo>
                    <a:pt x="41497" y="83464"/>
                  </a:lnTo>
                  <a:cubicBezTo>
                    <a:pt x="40697" y="83464"/>
                    <a:pt x="40030" y="84098"/>
                    <a:pt x="40030" y="84932"/>
                  </a:cubicBezTo>
                  <a:lnTo>
                    <a:pt x="40030" y="90836"/>
                  </a:lnTo>
                  <a:cubicBezTo>
                    <a:pt x="40030" y="91637"/>
                    <a:pt x="40697" y="92270"/>
                    <a:pt x="41497" y="92270"/>
                  </a:cubicBezTo>
                  <a:lnTo>
                    <a:pt x="47401" y="92270"/>
                  </a:lnTo>
                  <a:cubicBezTo>
                    <a:pt x="48202" y="92270"/>
                    <a:pt x="48869" y="91637"/>
                    <a:pt x="48869" y="90836"/>
                  </a:cubicBezTo>
                  <a:lnTo>
                    <a:pt x="48869" y="84932"/>
                  </a:lnTo>
                  <a:cubicBezTo>
                    <a:pt x="48836" y="84098"/>
                    <a:pt x="48202" y="83464"/>
                    <a:pt x="47401" y="83464"/>
                  </a:cubicBezTo>
                  <a:lnTo>
                    <a:pt x="45734" y="83464"/>
                  </a:lnTo>
                  <a:lnTo>
                    <a:pt x="45734" y="81763"/>
                  </a:lnTo>
                  <a:lnTo>
                    <a:pt x="44733" y="81763"/>
                  </a:lnTo>
                  <a:cubicBezTo>
                    <a:pt x="44733" y="81663"/>
                    <a:pt x="44766" y="81563"/>
                    <a:pt x="44800" y="81463"/>
                  </a:cubicBezTo>
                  <a:cubicBezTo>
                    <a:pt x="45100" y="80529"/>
                    <a:pt x="45600" y="79728"/>
                    <a:pt x="46134" y="78861"/>
                  </a:cubicBezTo>
                  <a:cubicBezTo>
                    <a:pt x="46501" y="78227"/>
                    <a:pt x="46901" y="77593"/>
                    <a:pt x="47235" y="76893"/>
                  </a:cubicBezTo>
                  <a:cubicBezTo>
                    <a:pt x="48502" y="74024"/>
                    <a:pt x="47568" y="70788"/>
                    <a:pt x="45000" y="68987"/>
                  </a:cubicBezTo>
                  <a:cubicBezTo>
                    <a:pt x="43823" y="68182"/>
                    <a:pt x="42502" y="67779"/>
                    <a:pt x="41121" y="67779"/>
                  </a:cubicBezTo>
                  <a:cubicBezTo>
                    <a:pt x="39527" y="67779"/>
                    <a:pt x="37853" y="68315"/>
                    <a:pt x="36227" y="69387"/>
                  </a:cubicBezTo>
                  <a:cubicBezTo>
                    <a:pt x="35360" y="69954"/>
                    <a:pt x="34526" y="70622"/>
                    <a:pt x="33725" y="71255"/>
                  </a:cubicBezTo>
                  <a:cubicBezTo>
                    <a:pt x="32424" y="72289"/>
                    <a:pt x="31190" y="73257"/>
                    <a:pt x="29689" y="73957"/>
                  </a:cubicBezTo>
                  <a:cubicBezTo>
                    <a:pt x="28704" y="74434"/>
                    <a:pt x="27471" y="74769"/>
                    <a:pt x="26209" y="74769"/>
                  </a:cubicBezTo>
                  <a:cubicBezTo>
                    <a:pt x="24735" y="74769"/>
                    <a:pt x="23221" y="74312"/>
                    <a:pt x="22017" y="73090"/>
                  </a:cubicBezTo>
                  <a:cubicBezTo>
                    <a:pt x="20215" y="71255"/>
                    <a:pt x="19949" y="68453"/>
                    <a:pt x="19949" y="65985"/>
                  </a:cubicBezTo>
                  <a:cubicBezTo>
                    <a:pt x="19949" y="65618"/>
                    <a:pt x="19982" y="65218"/>
                    <a:pt x="19982" y="64851"/>
                  </a:cubicBezTo>
                  <a:cubicBezTo>
                    <a:pt x="20916" y="64684"/>
                    <a:pt x="21616" y="63850"/>
                    <a:pt x="21616" y="62883"/>
                  </a:cubicBezTo>
                  <a:lnTo>
                    <a:pt x="21616" y="60881"/>
                  </a:lnTo>
                  <a:cubicBezTo>
                    <a:pt x="21616" y="60715"/>
                    <a:pt x="21583" y="60581"/>
                    <a:pt x="21583" y="60448"/>
                  </a:cubicBezTo>
                  <a:lnTo>
                    <a:pt x="25586" y="60448"/>
                  </a:lnTo>
                  <a:cubicBezTo>
                    <a:pt x="34792" y="60448"/>
                    <a:pt x="39462" y="56645"/>
                    <a:pt x="40263" y="51174"/>
                  </a:cubicBezTo>
                  <a:cubicBezTo>
                    <a:pt x="40330" y="50741"/>
                    <a:pt x="40363" y="47605"/>
                    <a:pt x="40363" y="47171"/>
                  </a:cubicBezTo>
                  <a:lnTo>
                    <a:pt x="40363" y="11713"/>
                  </a:lnTo>
                  <a:cubicBezTo>
                    <a:pt x="40363" y="6342"/>
                    <a:pt x="37261" y="4608"/>
                    <a:pt x="31857" y="4541"/>
                  </a:cubicBezTo>
                  <a:cubicBezTo>
                    <a:pt x="29956" y="4207"/>
                    <a:pt x="29122" y="3073"/>
                    <a:pt x="28321" y="1572"/>
                  </a:cubicBezTo>
                  <a:cubicBezTo>
                    <a:pt x="27538" y="117"/>
                    <a:pt x="26426" y="0"/>
                    <a:pt x="26088" y="0"/>
                  </a:cubicBezTo>
                  <a:cubicBezTo>
                    <a:pt x="26023" y="0"/>
                    <a:pt x="25986" y="4"/>
                    <a:pt x="25986" y="4"/>
                  </a:cubicBezTo>
                  <a:lnTo>
                    <a:pt x="14378" y="4"/>
                  </a:lnTo>
                  <a:cubicBezTo>
                    <a:pt x="14378" y="4"/>
                    <a:pt x="14341" y="0"/>
                    <a:pt x="14276"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nvGrpSpPr>
            <p:cNvPr id="1140" name="Google Shape;1140;p49"/>
            <p:cNvGrpSpPr/>
            <p:nvPr/>
          </p:nvGrpSpPr>
          <p:grpSpPr>
            <a:xfrm>
              <a:off x="6263106" y="1610400"/>
              <a:ext cx="1221750" cy="2306775"/>
              <a:chOff x="3265825" y="425650"/>
              <a:chExt cx="1221750" cy="2306775"/>
            </a:xfrm>
          </p:grpSpPr>
          <p:sp>
            <p:nvSpPr>
              <p:cNvPr id="1141" name="Google Shape;1141;p49"/>
              <p:cNvSpPr/>
              <p:nvPr/>
            </p:nvSpPr>
            <p:spPr>
              <a:xfrm>
                <a:off x="3747025" y="1945175"/>
                <a:ext cx="731375" cy="643800"/>
              </a:xfrm>
              <a:custGeom>
                <a:avLst/>
                <a:gdLst/>
                <a:ahLst/>
                <a:cxnLst/>
                <a:rect l="l" t="t" r="r" b="b"/>
                <a:pathLst>
                  <a:path w="29255" h="25752" extrusionOk="0">
                    <a:moveTo>
                      <a:pt x="300" y="0"/>
                    </a:moveTo>
                    <a:cubicBezTo>
                      <a:pt x="167" y="1635"/>
                      <a:pt x="0" y="3536"/>
                      <a:pt x="0" y="5204"/>
                    </a:cubicBezTo>
                    <a:cubicBezTo>
                      <a:pt x="0" y="7839"/>
                      <a:pt x="267" y="10775"/>
                      <a:pt x="2268" y="12809"/>
                    </a:cubicBezTo>
                    <a:cubicBezTo>
                      <a:pt x="3486" y="14047"/>
                      <a:pt x="5170" y="14688"/>
                      <a:pt x="6991" y="14688"/>
                    </a:cubicBezTo>
                    <a:cubicBezTo>
                      <a:pt x="8212" y="14688"/>
                      <a:pt x="9496" y="14399"/>
                      <a:pt x="10741" y="13810"/>
                    </a:cubicBezTo>
                    <a:cubicBezTo>
                      <a:pt x="12309" y="13076"/>
                      <a:pt x="13643" y="12042"/>
                      <a:pt x="14911" y="11008"/>
                    </a:cubicBezTo>
                    <a:cubicBezTo>
                      <a:pt x="15711" y="10408"/>
                      <a:pt x="16512" y="9741"/>
                      <a:pt x="17379" y="9173"/>
                    </a:cubicBezTo>
                    <a:cubicBezTo>
                      <a:pt x="18866" y="8206"/>
                      <a:pt x="20401" y="7720"/>
                      <a:pt x="21855" y="7720"/>
                    </a:cubicBezTo>
                    <a:cubicBezTo>
                      <a:pt x="23109" y="7720"/>
                      <a:pt x="24302" y="8081"/>
                      <a:pt x="25351" y="8807"/>
                    </a:cubicBezTo>
                    <a:cubicBezTo>
                      <a:pt x="27653" y="10374"/>
                      <a:pt x="28454" y="13276"/>
                      <a:pt x="27320" y="15812"/>
                    </a:cubicBezTo>
                    <a:cubicBezTo>
                      <a:pt x="27053" y="16479"/>
                      <a:pt x="26652" y="17112"/>
                      <a:pt x="26285" y="17713"/>
                    </a:cubicBezTo>
                    <a:cubicBezTo>
                      <a:pt x="25752" y="18580"/>
                      <a:pt x="25218" y="19447"/>
                      <a:pt x="24884" y="20448"/>
                    </a:cubicBezTo>
                    <a:cubicBezTo>
                      <a:pt x="24351" y="22083"/>
                      <a:pt x="24317" y="23817"/>
                      <a:pt x="24384" y="25418"/>
                    </a:cubicBezTo>
                    <a:cubicBezTo>
                      <a:pt x="24384" y="25619"/>
                      <a:pt x="24551" y="25752"/>
                      <a:pt x="24718" y="25752"/>
                    </a:cubicBezTo>
                    <a:lnTo>
                      <a:pt x="24751" y="25752"/>
                    </a:lnTo>
                    <a:cubicBezTo>
                      <a:pt x="24951" y="25752"/>
                      <a:pt x="25085" y="25585"/>
                      <a:pt x="25085" y="25418"/>
                    </a:cubicBezTo>
                    <a:cubicBezTo>
                      <a:pt x="25051" y="23851"/>
                      <a:pt x="25051" y="22216"/>
                      <a:pt x="25552" y="20648"/>
                    </a:cubicBezTo>
                    <a:cubicBezTo>
                      <a:pt x="25852" y="19748"/>
                      <a:pt x="26352" y="18947"/>
                      <a:pt x="26886" y="18080"/>
                    </a:cubicBezTo>
                    <a:cubicBezTo>
                      <a:pt x="27253" y="17446"/>
                      <a:pt x="27653" y="16812"/>
                      <a:pt x="27987" y="16112"/>
                    </a:cubicBezTo>
                    <a:cubicBezTo>
                      <a:pt x="29254" y="13243"/>
                      <a:pt x="28320" y="10007"/>
                      <a:pt x="25752" y="8206"/>
                    </a:cubicBezTo>
                    <a:cubicBezTo>
                      <a:pt x="24575" y="7401"/>
                      <a:pt x="23254" y="6998"/>
                      <a:pt x="21873" y="6998"/>
                    </a:cubicBezTo>
                    <a:cubicBezTo>
                      <a:pt x="20279" y="6998"/>
                      <a:pt x="18605" y="7534"/>
                      <a:pt x="16979" y="8606"/>
                    </a:cubicBezTo>
                    <a:cubicBezTo>
                      <a:pt x="16112" y="9173"/>
                      <a:pt x="15278" y="9841"/>
                      <a:pt x="14477" y="10474"/>
                    </a:cubicBezTo>
                    <a:cubicBezTo>
                      <a:pt x="13176" y="11508"/>
                      <a:pt x="11942" y="12476"/>
                      <a:pt x="10441" y="13176"/>
                    </a:cubicBezTo>
                    <a:cubicBezTo>
                      <a:pt x="9456" y="13653"/>
                      <a:pt x="8223" y="13988"/>
                      <a:pt x="6961" y="13988"/>
                    </a:cubicBezTo>
                    <a:cubicBezTo>
                      <a:pt x="5487" y="13988"/>
                      <a:pt x="3973" y="13531"/>
                      <a:pt x="2769" y="12309"/>
                    </a:cubicBezTo>
                    <a:cubicBezTo>
                      <a:pt x="967" y="10474"/>
                      <a:pt x="701" y="7672"/>
                      <a:pt x="701" y="5204"/>
                    </a:cubicBezTo>
                    <a:cubicBezTo>
                      <a:pt x="701" y="3569"/>
                      <a:pt x="867" y="1701"/>
                      <a:pt x="1001" y="67"/>
                    </a:cubicBezTo>
                    <a:lnTo>
                      <a:pt x="300" y="0"/>
                    </a:lnTo>
                    <a:close/>
                  </a:path>
                </a:pathLst>
              </a:custGeom>
              <a:solidFill>
                <a:srgbClr val="FE696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42" name="Google Shape;1142;p49"/>
              <p:cNvSpPr/>
              <p:nvPr/>
            </p:nvSpPr>
            <p:spPr>
              <a:xfrm>
                <a:off x="4266550" y="2469700"/>
                <a:ext cx="221025" cy="262725"/>
              </a:xfrm>
              <a:custGeom>
                <a:avLst/>
                <a:gdLst/>
                <a:ahLst/>
                <a:cxnLst/>
                <a:rect l="l" t="t" r="r" b="b"/>
                <a:pathLst>
                  <a:path w="8841" h="10509" extrusionOk="0">
                    <a:moveTo>
                      <a:pt x="3136" y="1"/>
                    </a:moveTo>
                    <a:lnTo>
                      <a:pt x="3136" y="1702"/>
                    </a:lnTo>
                    <a:lnTo>
                      <a:pt x="1468" y="1702"/>
                    </a:lnTo>
                    <a:cubicBezTo>
                      <a:pt x="668" y="1702"/>
                      <a:pt x="1" y="2336"/>
                      <a:pt x="1" y="3170"/>
                    </a:cubicBezTo>
                    <a:lnTo>
                      <a:pt x="1" y="9074"/>
                    </a:lnTo>
                    <a:cubicBezTo>
                      <a:pt x="1" y="9875"/>
                      <a:pt x="668" y="10508"/>
                      <a:pt x="1468" y="10508"/>
                    </a:cubicBezTo>
                    <a:lnTo>
                      <a:pt x="7372" y="10508"/>
                    </a:lnTo>
                    <a:cubicBezTo>
                      <a:pt x="8173" y="10508"/>
                      <a:pt x="8840" y="9875"/>
                      <a:pt x="8840" y="9074"/>
                    </a:cubicBezTo>
                    <a:lnTo>
                      <a:pt x="8840" y="3170"/>
                    </a:lnTo>
                    <a:cubicBezTo>
                      <a:pt x="8807" y="2336"/>
                      <a:pt x="8173" y="1702"/>
                      <a:pt x="7372" y="1702"/>
                    </a:cubicBezTo>
                    <a:lnTo>
                      <a:pt x="5705" y="1702"/>
                    </a:lnTo>
                    <a:lnTo>
                      <a:pt x="5705" y="1"/>
                    </a:lnTo>
                    <a:close/>
                  </a:path>
                </a:pathLst>
              </a:custGeom>
              <a:solidFill>
                <a:srgbClr val="FAEDD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43" name="Google Shape;1143;p49"/>
              <p:cNvSpPr/>
              <p:nvPr/>
            </p:nvSpPr>
            <p:spPr>
              <a:xfrm>
                <a:off x="4295750" y="2541425"/>
                <a:ext cx="161800" cy="161800"/>
              </a:xfrm>
              <a:custGeom>
                <a:avLst/>
                <a:gdLst/>
                <a:ahLst/>
                <a:cxnLst/>
                <a:rect l="l" t="t" r="r" b="b"/>
                <a:pathLst>
                  <a:path w="6472" h="6472" extrusionOk="0">
                    <a:moveTo>
                      <a:pt x="1067" y="1"/>
                    </a:moveTo>
                    <a:cubicBezTo>
                      <a:pt x="500" y="1"/>
                      <a:pt x="0" y="468"/>
                      <a:pt x="0" y="1068"/>
                    </a:cubicBezTo>
                    <a:lnTo>
                      <a:pt x="0" y="5404"/>
                    </a:lnTo>
                    <a:cubicBezTo>
                      <a:pt x="0" y="6005"/>
                      <a:pt x="500" y="6472"/>
                      <a:pt x="1067" y="6472"/>
                    </a:cubicBezTo>
                    <a:lnTo>
                      <a:pt x="5404" y="6472"/>
                    </a:lnTo>
                    <a:cubicBezTo>
                      <a:pt x="6004" y="6472"/>
                      <a:pt x="6471" y="6005"/>
                      <a:pt x="6471" y="5404"/>
                    </a:cubicBezTo>
                    <a:lnTo>
                      <a:pt x="6471" y="1068"/>
                    </a:lnTo>
                    <a:cubicBezTo>
                      <a:pt x="6471" y="468"/>
                      <a:pt x="6004" y="1"/>
                      <a:pt x="5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44" name="Google Shape;1144;p49"/>
              <p:cNvSpPr/>
              <p:nvPr/>
            </p:nvSpPr>
            <p:spPr>
              <a:xfrm>
                <a:off x="3265825" y="425650"/>
                <a:ext cx="1009100" cy="1622125"/>
              </a:xfrm>
              <a:custGeom>
                <a:avLst/>
                <a:gdLst/>
                <a:ahLst/>
                <a:cxnLst/>
                <a:rect l="l" t="t" r="r" b="b"/>
                <a:pathLst>
                  <a:path w="40364" h="64885" extrusionOk="0">
                    <a:moveTo>
                      <a:pt x="14276" y="0"/>
                    </a:moveTo>
                    <a:cubicBezTo>
                      <a:pt x="13938" y="0"/>
                      <a:pt x="12826" y="117"/>
                      <a:pt x="12043" y="1572"/>
                    </a:cubicBezTo>
                    <a:cubicBezTo>
                      <a:pt x="11242" y="3073"/>
                      <a:pt x="10408" y="4207"/>
                      <a:pt x="8507" y="4541"/>
                    </a:cubicBezTo>
                    <a:cubicBezTo>
                      <a:pt x="3103" y="4608"/>
                      <a:pt x="1" y="6342"/>
                      <a:pt x="1" y="11713"/>
                    </a:cubicBezTo>
                    <a:lnTo>
                      <a:pt x="1" y="47171"/>
                    </a:lnTo>
                    <a:cubicBezTo>
                      <a:pt x="1" y="47605"/>
                      <a:pt x="34" y="50741"/>
                      <a:pt x="101" y="51174"/>
                    </a:cubicBezTo>
                    <a:cubicBezTo>
                      <a:pt x="902" y="56645"/>
                      <a:pt x="5572" y="60448"/>
                      <a:pt x="14778" y="60448"/>
                    </a:cubicBezTo>
                    <a:lnTo>
                      <a:pt x="17680" y="60448"/>
                    </a:lnTo>
                    <a:cubicBezTo>
                      <a:pt x="17647" y="60581"/>
                      <a:pt x="17647" y="60715"/>
                      <a:pt x="17647" y="60881"/>
                    </a:cubicBezTo>
                    <a:lnTo>
                      <a:pt x="17647" y="62883"/>
                    </a:lnTo>
                    <a:cubicBezTo>
                      <a:pt x="17647" y="63984"/>
                      <a:pt x="18548" y="64884"/>
                      <a:pt x="19615" y="64884"/>
                    </a:cubicBezTo>
                    <a:cubicBezTo>
                      <a:pt x="20716" y="64884"/>
                      <a:pt x="21616" y="63984"/>
                      <a:pt x="21616" y="62883"/>
                    </a:cubicBezTo>
                    <a:lnTo>
                      <a:pt x="21616" y="60881"/>
                    </a:lnTo>
                    <a:cubicBezTo>
                      <a:pt x="21616" y="60715"/>
                      <a:pt x="21583" y="60581"/>
                      <a:pt x="21583" y="60448"/>
                    </a:cubicBezTo>
                    <a:lnTo>
                      <a:pt x="25553" y="60448"/>
                    </a:lnTo>
                    <a:cubicBezTo>
                      <a:pt x="34792" y="60448"/>
                      <a:pt x="39462" y="56645"/>
                      <a:pt x="40263" y="51174"/>
                    </a:cubicBezTo>
                    <a:cubicBezTo>
                      <a:pt x="40330" y="50741"/>
                      <a:pt x="40363" y="47605"/>
                      <a:pt x="40363" y="47171"/>
                    </a:cubicBezTo>
                    <a:lnTo>
                      <a:pt x="40363" y="11713"/>
                    </a:lnTo>
                    <a:cubicBezTo>
                      <a:pt x="40363" y="6342"/>
                      <a:pt x="37261" y="4608"/>
                      <a:pt x="31857" y="4541"/>
                    </a:cubicBezTo>
                    <a:cubicBezTo>
                      <a:pt x="29956" y="4207"/>
                      <a:pt x="29122" y="3073"/>
                      <a:pt x="28321" y="1572"/>
                    </a:cubicBezTo>
                    <a:cubicBezTo>
                      <a:pt x="27538" y="117"/>
                      <a:pt x="26426" y="0"/>
                      <a:pt x="26088" y="0"/>
                    </a:cubicBezTo>
                    <a:cubicBezTo>
                      <a:pt x="26023" y="0"/>
                      <a:pt x="25986" y="4"/>
                      <a:pt x="25986" y="4"/>
                    </a:cubicBezTo>
                    <a:lnTo>
                      <a:pt x="14378" y="4"/>
                    </a:lnTo>
                    <a:cubicBezTo>
                      <a:pt x="14378" y="4"/>
                      <a:pt x="14341" y="0"/>
                      <a:pt x="14276" y="0"/>
                    </a:cubicBezTo>
                    <a:close/>
                  </a:path>
                </a:pathLst>
              </a:custGeom>
              <a:solidFill>
                <a:srgbClr val="FF988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45" name="Google Shape;1145;p49"/>
              <p:cNvSpPr/>
              <p:nvPr/>
            </p:nvSpPr>
            <p:spPr>
              <a:xfrm>
                <a:off x="3350075" y="659250"/>
                <a:ext cx="840625" cy="564600"/>
              </a:xfrm>
              <a:custGeom>
                <a:avLst/>
                <a:gdLst/>
                <a:ahLst/>
                <a:cxnLst/>
                <a:rect l="l" t="t" r="r" b="b"/>
                <a:pathLst>
                  <a:path w="33625" h="22584" extrusionOk="0">
                    <a:moveTo>
                      <a:pt x="9740" y="0"/>
                    </a:moveTo>
                    <a:cubicBezTo>
                      <a:pt x="4603" y="0"/>
                      <a:pt x="334" y="4037"/>
                      <a:pt x="0" y="9107"/>
                    </a:cubicBezTo>
                    <a:cubicBezTo>
                      <a:pt x="0" y="9307"/>
                      <a:pt x="0" y="9507"/>
                      <a:pt x="0" y="9741"/>
                    </a:cubicBezTo>
                    <a:lnTo>
                      <a:pt x="0" y="13310"/>
                    </a:lnTo>
                    <a:cubicBezTo>
                      <a:pt x="0" y="13443"/>
                      <a:pt x="0" y="13610"/>
                      <a:pt x="0" y="13744"/>
                    </a:cubicBezTo>
                    <a:lnTo>
                      <a:pt x="0" y="17279"/>
                    </a:lnTo>
                    <a:cubicBezTo>
                      <a:pt x="1901" y="16546"/>
                      <a:pt x="3970" y="16145"/>
                      <a:pt x="6104" y="16145"/>
                    </a:cubicBezTo>
                    <a:cubicBezTo>
                      <a:pt x="9774" y="16145"/>
                      <a:pt x="13176" y="17313"/>
                      <a:pt x="15978" y="19281"/>
                    </a:cubicBezTo>
                    <a:lnTo>
                      <a:pt x="16011" y="19281"/>
                    </a:lnTo>
                    <a:cubicBezTo>
                      <a:pt x="16078" y="19348"/>
                      <a:pt x="16145" y="19414"/>
                      <a:pt x="16245" y="19448"/>
                    </a:cubicBezTo>
                    <a:cubicBezTo>
                      <a:pt x="16245" y="19448"/>
                      <a:pt x="16245" y="19481"/>
                      <a:pt x="16245" y="19481"/>
                    </a:cubicBezTo>
                    <a:cubicBezTo>
                      <a:pt x="19047" y="21449"/>
                      <a:pt x="22449" y="22583"/>
                      <a:pt x="26119" y="22583"/>
                    </a:cubicBezTo>
                    <a:cubicBezTo>
                      <a:pt x="28787" y="22583"/>
                      <a:pt x="31322" y="21983"/>
                      <a:pt x="33591" y="20882"/>
                    </a:cubicBezTo>
                    <a:lnTo>
                      <a:pt x="33591" y="13744"/>
                    </a:lnTo>
                    <a:cubicBezTo>
                      <a:pt x="33624" y="13610"/>
                      <a:pt x="33624" y="13443"/>
                      <a:pt x="33624" y="13310"/>
                    </a:cubicBezTo>
                    <a:lnTo>
                      <a:pt x="33624" y="9741"/>
                    </a:lnTo>
                    <a:cubicBezTo>
                      <a:pt x="33624" y="9507"/>
                      <a:pt x="33624" y="9307"/>
                      <a:pt x="33591" y="9107"/>
                    </a:cubicBezTo>
                    <a:cubicBezTo>
                      <a:pt x="33257" y="4037"/>
                      <a:pt x="29021" y="0"/>
                      <a:pt x="23884" y="0"/>
                    </a:cubicBezTo>
                    <a:close/>
                  </a:path>
                </a:pathLst>
              </a:custGeom>
              <a:solidFill>
                <a:srgbClr val="FAEDD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46" name="Google Shape;1146;p49"/>
              <p:cNvSpPr/>
              <p:nvPr/>
            </p:nvSpPr>
            <p:spPr>
              <a:xfrm>
                <a:off x="3350075" y="1062875"/>
                <a:ext cx="839775" cy="753050"/>
              </a:xfrm>
              <a:custGeom>
                <a:avLst/>
                <a:gdLst/>
                <a:ahLst/>
                <a:cxnLst/>
                <a:rect l="l" t="t" r="r" b="b"/>
                <a:pathLst>
                  <a:path w="33591" h="30122" extrusionOk="0">
                    <a:moveTo>
                      <a:pt x="6104" y="0"/>
                    </a:moveTo>
                    <a:cubicBezTo>
                      <a:pt x="3970" y="0"/>
                      <a:pt x="1901" y="401"/>
                      <a:pt x="0" y="1134"/>
                    </a:cubicBezTo>
                    <a:lnTo>
                      <a:pt x="0" y="19081"/>
                    </a:lnTo>
                    <a:cubicBezTo>
                      <a:pt x="0" y="19448"/>
                      <a:pt x="33" y="22049"/>
                      <a:pt x="100" y="22416"/>
                    </a:cubicBezTo>
                    <a:cubicBezTo>
                      <a:pt x="767" y="26953"/>
                      <a:pt x="4670" y="30122"/>
                      <a:pt x="12309" y="30122"/>
                    </a:cubicBezTo>
                    <a:lnTo>
                      <a:pt x="21282" y="30122"/>
                    </a:lnTo>
                    <a:cubicBezTo>
                      <a:pt x="28954" y="30122"/>
                      <a:pt x="32857" y="26953"/>
                      <a:pt x="33524" y="22416"/>
                    </a:cubicBezTo>
                    <a:cubicBezTo>
                      <a:pt x="33591" y="22049"/>
                      <a:pt x="33591" y="19448"/>
                      <a:pt x="33591" y="19081"/>
                    </a:cubicBezTo>
                    <a:lnTo>
                      <a:pt x="33591" y="4737"/>
                    </a:lnTo>
                    <a:cubicBezTo>
                      <a:pt x="31322" y="5838"/>
                      <a:pt x="28787" y="6438"/>
                      <a:pt x="26119" y="6438"/>
                    </a:cubicBezTo>
                    <a:cubicBezTo>
                      <a:pt x="22449" y="6438"/>
                      <a:pt x="19047" y="5304"/>
                      <a:pt x="16245" y="3336"/>
                    </a:cubicBezTo>
                    <a:cubicBezTo>
                      <a:pt x="16245" y="3336"/>
                      <a:pt x="16245" y="3303"/>
                      <a:pt x="16245" y="3303"/>
                    </a:cubicBezTo>
                    <a:cubicBezTo>
                      <a:pt x="16145" y="3269"/>
                      <a:pt x="16078" y="3203"/>
                      <a:pt x="16011" y="3136"/>
                    </a:cubicBezTo>
                    <a:lnTo>
                      <a:pt x="15978" y="3136"/>
                    </a:lnTo>
                    <a:cubicBezTo>
                      <a:pt x="13176" y="1168"/>
                      <a:pt x="9774" y="0"/>
                      <a:pt x="6104" y="0"/>
                    </a:cubicBezTo>
                    <a:close/>
                  </a:path>
                </a:pathLst>
              </a:custGeom>
              <a:solidFill>
                <a:srgbClr val="FE696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47" name="Google Shape;1147;p49"/>
              <p:cNvSpPr/>
              <p:nvPr/>
            </p:nvSpPr>
            <p:spPr>
              <a:xfrm>
                <a:off x="3643600" y="1066200"/>
                <a:ext cx="226025" cy="226025"/>
              </a:xfrm>
              <a:custGeom>
                <a:avLst/>
                <a:gdLst/>
                <a:ahLst/>
                <a:cxnLst/>
                <a:rect l="l" t="t" r="r" b="b"/>
                <a:pathLst>
                  <a:path w="9041" h="9041" extrusionOk="0">
                    <a:moveTo>
                      <a:pt x="4504" y="1"/>
                    </a:moveTo>
                    <a:cubicBezTo>
                      <a:pt x="2036" y="1"/>
                      <a:pt x="1" y="2036"/>
                      <a:pt x="1" y="4537"/>
                    </a:cubicBezTo>
                    <a:cubicBezTo>
                      <a:pt x="1" y="7039"/>
                      <a:pt x="2036" y="9041"/>
                      <a:pt x="4504" y="9041"/>
                    </a:cubicBezTo>
                    <a:cubicBezTo>
                      <a:pt x="7006" y="9041"/>
                      <a:pt x="9041" y="7039"/>
                      <a:pt x="9041" y="4537"/>
                    </a:cubicBezTo>
                    <a:cubicBezTo>
                      <a:pt x="9041" y="2036"/>
                      <a:pt x="7006" y="1"/>
                      <a:pt x="4504" y="1"/>
                    </a:cubicBezTo>
                    <a:close/>
                  </a:path>
                </a:pathLst>
              </a:custGeom>
              <a:solidFill>
                <a:srgbClr val="FF988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48" name="Google Shape;1148;p49"/>
              <p:cNvSpPr/>
              <p:nvPr/>
            </p:nvSpPr>
            <p:spPr>
              <a:xfrm>
                <a:off x="3691975" y="1117075"/>
                <a:ext cx="129275" cy="129275"/>
              </a:xfrm>
              <a:custGeom>
                <a:avLst/>
                <a:gdLst/>
                <a:ahLst/>
                <a:cxnLst/>
                <a:rect l="l" t="t" r="r" b="b"/>
                <a:pathLst>
                  <a:path w="5171" h="5171" extrusionOk="0">
                    <a:moveTo>
                      <a:pt x="1668" y="1"/>
                    </a:moveTo>
                    <a:lnTo>
                      <a:pt x="1668" y="1668"/>
                    </a:lnTo>
                    <a:lnTo>
                      <a:pt x="0" y="1668"/>
                    </a:lnTo>
                    <a:lnTo>
                      <a:pt x="0" y="3503"/>
                    </a:lnTo>
                    <a:lnTo>
                      <a:pt x="1668" y="3503"/>
                    </a:lnTo>
                    <a:lnTo>
                      <a:pt x="1668" y="5171"/>
                    </a:lnTo>
                    <a:lnTo>
                      <a:pt x="3503" y="5171"/>
                    </a:lnTo>
                    <a:lnTo>
                      <a:pt x="3503" y="3503"/>
                    </a:lnTo>
                    <a:lnTo>
                      <a:pt x="5171" y="3503"/>
                    </a:lnTo>
                    <a:lnTo>
                      <a:pt x="5171" y="1668"/>
                    </a:lnTo>
                    <a:lnTo>
                      <a:pt x="3503" y="1668"/>
                    </a:lnTo>
                    <a:lnTo>
                      <a:pt x="3503" y="1"/>
                    </a:lnTo>
                    <a:close/>
                  </a:path>
                </a:pathLst>
              </a:custGeom>
              <a:solidFill>
                <a:srgbClr val="FE696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49" name="Google Shape;1149;p49"/>
              <p:cNvSpPr/>
              <p:nvPr/>
            </p:nvSpPr>
            <p:spPr>
              <a:xfrm>
                <a:off x="3407600" y="870225"/>
                <a:ext cx="103425" cy="544600"/>
              </a:xfrm>
              <a:custGeom>
                <a:avLst/>
                <a:gdLst/>
                <a:ahLst/>
                <a:cxnLst/>
                <a:rect l="l" t="t" r="r" b="b"/>
                <a:pathLst>
                  <a:path w="4137" h="21784" extrusionOk="0">
                    <a:moveTo>
                      <a:pt x="2069" y="1"/>
                    </a:moveTo>
                    <a:cubicBezTo>
                      <a:pt x="935" y="1"/>
                      <a:pt x="1" y="935"/>
                      <a:pt x="1" y="2069"/>
                    </a:cubicBezTo>
                    <a:lnTo>
                      <a:pt x="1" y="19715"/>
                    </a:lnTo>
                    <a:cubicBezTo>
                      <a:pt x="1" y="20849"/>
                      <a:pt x="935" y="21783"/>
                      <a:pt x="2069" y="21783"/>
                    </a:cubicBezTo>
                    <a:cubicBezTo>
                      <a:pt x="3203" y="21783"/>
                      <a:pt x="4137" y="20849"/>
                      <a:pt x="4137" y="19715"/>
                    </a:cubicBezTo>
                    <a:lnTo>
                      <a:pt x="4137" y="2069"/>
                    </a:lnTo>
                    <a:cubicBezTo>
                      <a:pt x="4137" y="935"/>
                      <a:pt x="3203" y="1"/>
                      <a:pt x="2069" y="1"/>
                    </a:cubicBezTo>
                    <a:close/>
                  </a:path>
                </a:pathLst>
              </a:custGeom>
              <a:solidFill>
                <a:srgbClr val="FF988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50" name="Google Shape;1150;p49"/>
              <p:cNvSpPr/>
              <p:nvPr/>
            </p:nvSpPr>
            <p:spPr>
              <a:xfrm>
                <a:off x="3407600" y="1450650"/>
                <a:ext cx="103425" cy="109275"/>
              </a:xfrm>
              <a:custGeom>
                <a:avLst/>
                <a:gdLst/>
                <a:ahLst/>
                <a:cxnLst/>
                <a:rect l="l" t="t" r="r" b="b"/>
                <a:pathLst>
                  <a:path w="4137" h="4371" extrusionOk="0">
                    <a:moveTo>
                      <a:pt x="2069" y="0"/>
                    </a:moveTo>
                    <a:cubicBezTo>
                      <a:pt x="935" y="0"/>
                      <a:pt x="1" y="934"/>
                      <a:pt x="1" y="2069"/>
                    </a:cubicBezTo>
                    <a:lnTo>
                      <a:pt x="1" y="2302"/>
                    </a:lnTo>
                    <a:cubicBezTo>
                      <a:pt x="1" y="3470"/>
                      <a:pt x="935" y="4370"/>
                      <a:pt x="2069" y="4370"/>
                    </a:cubicBezTo>
                    <a:cubicBezTo>
                      <a:pt x="3203" y="4370"/>
                      <a:pt x="4137" y="3470"/>
                      <a:pt x="4137" y="2302"/>
                    </a:cubicBezTo>
                    <a:lnTo>
                      <a:pt x="4137" y="2069"/>
                    </a:lnTo>
                    <a:cubicBezTo>
                      <a:pt x="4137" y="934"/>
                      <a:pt x="3203" y="0"/>
                      <a:pt x="2069" y="0"/>
                    </a:cubicBezTo>
                    <a:close/>
                  </a:path>
                </a:pathLst>
              </a:custGeom>
              <a:solidFill>
                <a:srgbClr val="FF988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51" name="Google Shape;1151;p49"/>
              <p:cNvSpPr/>
              <p:nvPr/>
            </p:nvSpPr>
            <p:spPr>
              <a:xfrm>
                <a:off x="3906300" y="1590750"/>
                <a:ext cx="86750" cy="83425"/>
              </a:xfrm>
              <a:custGeom>
                <a:avLst/>
                <a:gdLst/>
                <a:ahLst/>
                <a:cxnLst/>
                <a:rect l="l" t="t" r="r" b="b"/>
                <a:pathLst>
                  <a:path w="3470" h="3337" extrusionOk="0">
                    <a:moveTo>
                      <a:pt x="1735" y="834"/>
                    </a:moveTo>
                    <a:cubicBezTo>
                      <a:pt x="2235" y="834"/>
                      <a:pt x="2569" y="1201"/>
                      <a:pt x="2569" y="1668"/>
                    </a:cubicBezTo>
                    <a:cubicBezTo>
                      <a:pt x="2569" y="2135"/>
                      <a:pt x="2235" y="2502"/>
                      <a:pt x="1735" y="2502"/>
                    </a:cubicBezTo>
                    <a:cubicBezTo>
                      <a:pt x="1268" y="2502"/>
                      <a:pt x="934" y="2135"/>
                      <a:pt x="934" y="1668"/>
                    </a:cubicBezTo>
                    <a:cubicBezTo>
                      <a:pt x="934" y="1201"/>
                      <a:pt x="1268" y="834"/>
                      <a:pt x="1735" y="834"/>
                    </a:cubicBezTo>
                    <a:close/>
                    <a:moveTo>
                      <a:pt x="1735" y="0"/>
                    </a:moveTo>
                    <a:cubicBezTo>
                      <a:pt x="801" y="0"/>
                      <a:pt x="0" y="768"/>
                      <a:pt x="0" y="1668"/>
                    </a:cubicBezTo>
                    <a:cubicBezTo>
                      <a:pt x="0" y="2602"/>
                      <a:pt x="801" y="3336"/>
                      <a:pt x="1735" y="3336"/>
                    </a:cubicBezTo>
                    <a:cubicBezTo>
                      <a:pt x="2702" y="3336"/>
                      <a:pt x="3469" y="2602"/>
                      <a:pt x="3469" y="1668"/>
                    </a:cubicBezTo>
                    <a:cubicBezTo>
                      <a:pt x="3469" y="768"/>
                      <a:pt x="2702" y="0"/>
                      <a:pt x="1735" y="0"/>
                    </a:cubicBezTo>
                    <a:close/>
                  </a:path>
                </a:pathLst>
              </a:custGeom>
              <a:solidFill>
                <a:srgbClr val="FAEDD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52" name="Google Shape;1152;p49"/>
              <p:cNvSpPr/>
              <p:nvPr/>
            </p:nvSpPr>
            <p:spPr>
              <a:xfrm>
                <a:off x="4003025" y="1611600"/>
                <a:ext cx="56725" cy="56725"/>
              </a:xfrm>
              <a:custGeom>
                <a:avLst/>
                <a:gdLst/>
                <a:ahLst/>
                <a:cxnLst/>
                <a:rect l="l" t="t" r="r" b="b"/>
                <a:pathLst>
                  <a:path w="2269" h="2269" extrusionOk="0">
                    <a:moveTo>
                      <a:pt x="835" y="0"/>
                    </a:moveTo>
                    <a:lnTo>
                      <a:pt x="835" y="834"/>
                    </a:lnTo>
                    <a:lnTo>
                      <a:pt x="1" y="834"/>
                    </a:lnTo>
                    <a:lnTo>
                      <a:pt x="1" y="1435"/>
                    </a:lnTo>
                    <a:lnTo>
                      <a:pt x="835" y="1435"/>
                    </a:lnTo>
                    <a:lnTo>
                      <a:pt x="835" y="2269"/>
                    </a:lnTo>
                    <a:lnTo>
                      <a:pt x="1435" y="2269"/>
                    </a:lnTo>
                    <a:lnTo>
                      <a:pt x="1435" y="1435"/>
                    </a:lnTo>
                    <a:lnTo>
                      <a:pt x="2269" y="1435"/>
                    </a:lnTo>
                    <a:lnTo>
                      <a:pt x="2269" y="834"/>
                    </a:lnTo>
                    <a:lnTo>
                      <a:pt x="1435" y="834"/>
                    </a:lnTo>
                    <a:lnTo>
                      <a:pt x="1435" y="0"/>
                    </a:lnTo>
                    <a:close/>
                  </a:path>
                </a:pathLst>
              </a:custGeom>
              <a:solidFill>
                <a:srgbClr val="FAEDD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grpSp>
        <p:nvGrpSpPr>
          <p:cNvPr id="1153" name="Google Shape;1153;p49"/>
          <p:cNvGrpSpPr/>
          <p:nvPr/>
        </p:nvGrpSpPr>
        <p:grpSpPr>
          <a:xfrm rot="-1033787">
            <a:off x="1206184" y="3509883"/>
            <a:ext cx="332173" cy="462023"/>
            <a:chOff x="6756725" y="1619650"/>
            <a:chExt cx="260225" cy="361950"/>
          </a:xfrm>
        </p:grpSpPr>
        <p:sp>
          <p:nvSpPr>
            <p:cNvPr id="1154" name="Google Shape;1154;p49"/>
            <p:cNvSpPr/>
            <p:nvPr/>
          </p:nvSpPr>
          <p:spPr>
            <a:xfrm>
              <a:off x="6756725" y="1619650"/>
              <a:ext cx="260225" cy="361950"/>
            </a:xfrm>
            <a:custGeom>
              <a:avLst/>
              <a:gdLst/>
              <a:ahLst/>
              <a:cxnLst/>
              <a:rect l="l" t="t" r="r" b="b"/>
              <a:pathLst>
                <a:path w="10409" h="14478" extrusionOk="0">
                  <a:moveTo>
                    <a:pt x="5204" y="1"/>
                  </a:moveTo>
                  <a:cubicBezTo>
                    <a:pt x="5171" y="34"/>
                    <a:pt x="1" y="6105"/>
                    <a:pt x="1" y="8740"/>
                  </a:cubicBezTo>
                  <a:cubicBezTo>
                    <a:pt x="1" y="8907"/>
                    <a:pt x="1" y="9074"/>
                    <a:pt x="1" y="9241"/>
                  </a:cubicBezTo>
                  <a:cubicBezTo>
                    <a:pt x="1" y="12143"/>
                    <a:pt x="2336" y="14478"/>
                    <a:pt x="5204" y="14478"/>
                  </a:cubicBezTo>
                  <a:cubicBezTo>
                    <a:pt x="8073" y="14478"/>
                    <a:pt x="10408" y="12143"/>
                    <a:pt x="10408" y="9241"/>
                  </a:cubicBezTo>
                  <a:cubicBezTo>
                    <a:pt x="10408" y="9074"/>
                    <a:pt x="10408" y="8907"/>
                    <a:pt x="10408" y="8740"/>
                  </a:cubicBezTo>
                  <a:cubicBezTo>
                    <a:pt x="10408" y="6105"/>
                    <a:pt x="5238" y="34"/>
                    <a:pt x="5204"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55" name="Google Shape;1155;p49"/>
            <p:cNvSpPr/>
            <p:nvPr/>
          </p:nvSpPr>
          <p:spPr>
            <a:xfrm>
              <a:off x="6756725" y="1619650"/>
              <a:ext cx="260225" cy="361950"/>
            </a:xfrm>
            <a:custGeom>
              <a:avLst/>
              <a:gdLst/>
              <a:ahLst/>
              <a:cxnLst/>
              <a:rect l="l" t="t" r="r" b="b"/>
              <a:pathLst>
                <a:path w="10409" h="14478" extrusionOk="0">
                  <a:moveTo>
                    <a:pt x="5204" y="1"/>
                  </a:moveTo>
                  <a:cubicBezTo>
                    <a:pt x="5171" y="34"/>
                    <a:pt x="1" y="6105"/>
                    <a:pt x="1" y="8740"/>
                  </a:cubicBezTo>
                  <a:cubicBezTo>
                    <a:pt x="1" y="8907"/>
                    <a:pt x="1" y="9074"/>
                    <a:pt x="1" y="9241"/>
                  </a:cubicBezTo>
                  <a:cubicBezTo>
                    <a:pt x="1" y="12143"/>
                    <a:pt x="2336" y="14478"/>
                    <a:pt x="5204" y="14478"/>
                  </a:cubicBezTo>
                  <a:cubicBezTo>
                    <a:pt x="8073" y="14478"/>
                    <a:pt x="10408" y="12143"/>
                    <a:pt x="10408" y="9241"/>
                  </a:cubicBezTo>
                  <a:cubicBezTo>
                    <a:pt x="10408" y="9074"/>
                    <a:pt x="10408" y="8907"/>
                    <a:pt x="10408" y="8740"/>
                  </a:cubicBezTo>
                  <a:cubicBezTo>
                    <a:pt x="10408" y="6105"/>
                    <a:pt x="5238" y="34"/>
                    <a:pt x="5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1156" name="Google Shape;1156;p49"/>
          <p:cNvGrpSpPr/>
          <p:nvPr/>
        </p:nvGrpSpPr>
        <p:grpSpPr>
          <a:xfrm rot="-3599900">
            <a:off x="-52385" y="2227746"/>
            <a:ext cx="1816887" cy="551409"/>
            <a:chOff x="6584687" y="1153913"/>
            <a:chExt cx="1342529" cy="407460"/>
          </a:xfrm>
        </p:grpSpPr>
        <p:grpSp>
          <p:nvGrpSpPr>
            <p:cNvPr id="1157" name="Google Shape;1157;p49"/>
            <p:cNvGrpSpPr/>
            <p:nvPr/>
          </p:nvGrpSpPr>
          <p:grpSpPr>
            <a:xfrm>
              <a:off x="6584687" y="1153913"/>
              <a:ext cx="1342529" cy="407460"/>
              <a:chOff x="6560374" y="923814"/>
              <a:chExt cx="1342529" cy="407460"/>
            </a:xfrm>
          </p:grpSpPr>
          <p:sp>
            <p:nvSpPr>
              <p:cNvPr id="1158" name="Google Shape;1158;p49"/>
              <p:cNvSpPr/>
              <p:nvPr/>
            </p:nvSpPr>
            <p:spPr>
              <a:xfrm>
                <a:off x="7782241" y="965570"/>
                <a:ext cx="120662" cy="32450"/>
              </a:xfrm>
              <a:custGeom>
                <a:avLst/>
                <a:gdLst/>
                <a:ahLst/>
                <a:cxnLst/>
                <a:rect l="l" t="t" r="r" b="b"/>
                <a:pathLst>
                  <a:path w="3882" h="1044" fill="none" extrusionOk="0">
                    <a:moveTo>
                      <a:pt x="1" y="1044"/>
                    </a:moveTo>
                    <a:lnTo>
                      <a:pt x="3882" y="0"/>
                    </a:lnTo>
                  </a:path>
                </a:pathLst>
              </a:custGeom>
              <a:no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59" name="Google Shape;1159;p49"/>
              <p:cNvSpPr/>
              <p:nvPr/>
            </p:nvSpPr>
            <p:spPr>
              <a:xfrm>
                <a:off x="6560374" y="923814"/>
                <a:ext cx="1188779" cy="407460"/>
              </a:xfrm>
              <a:custGeom>
                <a:avLst/>
                <a:gdLst/>
                <a:ahLst/>
                <a:cxnLst/>
                <a:rect l="l" t="t" r="r" b="b"/>
                <a:pathLst>
                  <a:path w="38249" h="13109" extrusionOk="0">
                    <a:moveTo>
                      <a:pt x="34555" y="0"/>
                    </a:moveTo>
                    <a:lnTo>
                      <a:pt x="11885" y="5648"/>
                    </a:lnTo>
                    <a:lnTo>
                      <a:pt x="12340" y="7709"/>
                    </a:lnTo>
                    <a:lnTo>
                      <a:pt x="1152" y="10385"/>
                    </a:lnTo>
                    <a:lnTo>
                      <a:pt x="884" y="9261"/>
                    </a:lnTo>
                    <a:cubicBezTo>
                      <a:pt x="349" y="9395"/>
                      <a:pt x="1" y="9930"/>
                      <a:pt x="135" y="10465"/>
                    </a:cubicBezTo>
                    <a:lnTo>
                      <a:pt x="590" y="12339"/>
                    </a:lnTo>
                    <a:cubicBezTo>
                      <a:pt x="706" y="12805"/>
                      <a:pt x="1127" y="13109"/>
                      <a:pt x="1588" y="13109"/>
                    </a:cubicBezTo>
                    <a:cubicBezTo>
                      <a:pt x="1656" y="13109"/>
                      <a:pt x="1725" y="13102"/>
                      <a:pt x="1794" y="13088"/>
                    </a:cubicBezTo>
                    <a:lnTo>
                      <a:pt x="1526" y="11964"/>
                    </a:lnTo>
                    <a:lnTo>
                      <a:pt x="12688" y="9288"/>
                    </a:lnTo>
                    <a:lnTo>
                      <a:pt x="13196" y="11616"/>
                    </a:lnTo>
                    <a:lnTo>
                      <a:pt x="35706" y="6076"/>
                    </a:lnTo>
                    <a:lnTo>
                      <a:pt x="35572" y="5353"/>
                    </a:lnTo>
                    <a:lnTo>
                      <a:pt x="35599" y="5326"/>
                    </a:lnTo>
                    <a:lnTo>
                      <a:pt x="35894" y="5273"/>
                    </a:lnTo>
                    <a:lnTo>
                      <a:pt x="36215" y="5193"/>
                    </a:lnTo>
                    <a:lnTo>
                      <a:pt x="36937" y="5032"/>
                    </a:lnTo>
                    <a:lnTo>
                      <a:pt x="36750" y="4042"/>
                    </a:lnTo>
                    <a:lnTo>
                      <a:pt x="36777" y="4042"/>
                    </a:lnTo>
                    <a:lnTo>
                      <a:pt x="37339" y="3935"/>
                    </a:lnTo>
                    <a:lnTo>
                      <a:pt x="38249" y="3774"/>
                    </a:lnTo>
                    <a:lnTo>
                      <a:pt x="37847" y="1526"/>
                    </a:lnTo>
                    <a:lnTo>
                      <a:pt x="36456" y="1793"/>
                    </a:lnTo>
                    <a:lnTo>
                      <a:pt x="36375" y="1820"/>
                    </a:lnTo>
                    <a:lnTo>
                      <a:pt x="36322" y="1820"/>
                    </a:lnTo>
                    <a:lnTo>
                      <a:pt x="36161" y="883"/>
                    </a:lnTo>
                    <a:lnTo>
                      <a:pt x="34957" y="1017"/>
                    </a:lnTo>
                    <a:lnTo>
                      <a:pt x="34743" y="1017"/>
                    </a:lnTo>
                    <a:lnTo>
                      <a:pt x="34555"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1160" name="Google Shape;1160;p49"/>
            <p:cNvGrpSpPr/>
            <p:nvPr/>
          </p:nvGrpSpPr>
          <p:grpSpPr>
            <a:xfrm>
              <a:off x="6585791" y="1153977"/>
              <a:ext cx="1188492" cy="407362"/>
              <a:chOff x="2905300" y="1408800"/>
              <a:chExt cx="956225" cy="327725"/>
            </a:xfrm>
          </p:grpSpPr>
          <p:sp>
            <p:nvSpPr>
              <p:cNvPr id="1161" name="Google Shape;1161;p49"/>
              <p:cNvSpPr/>
              <p:nvPr/>
            </p:nvSpPr>
            <p:spPr>
              <a:xfrm>
                <a:off x="3202400" y="1408800"/>
                <a:ext cx="595575" cy="290425"/>
              </a:xfrm>
              <a:custGeom>
                <a:avLst/>
                <a:gdLst/>
                <a:ahLst/>
                <a:cxnLst/>
                <a:rect l="l" t="t" r="r" b="b"/>
                <a:pathLst>
                  <a:path w="23823" h="11617" extrusionOk="0">
                    <a:moveTo>
                      <a:pt x="22671" y="0"/>
                    </a:moveTo>
                    <a:lnTo>
                      <a:pt x="1" y="5648"/>
                    </a:lnTo>
                    <a:lnTo>
                      <a:pt x="1312" y="11616"/>
                    </a:lnTo>
                    <a:lnTo>
                      <a:pt x="23822" y="6076"/>
                    </a:lnTo>
                    <a:lnTo>
                      <a:pt x="22671" y="0"/>
                    </a:lnTo>
                    <a:close/>
                  </a:path>
                </a:pathLst>
              </a:custGeom>
              <a:solidFill>
                <a:srgbClr val="FAEDD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62" name="Google Shape;1162;p49"/>
              <p:cNvSpPr/>
              <p:nvPr/>
            </p:nvSpPr>
            <p:spPr>
              <a:xfrm>
                <a:off x="3807975" y="1446925"/>
                <a:ext cx="53550" cy="64950"/>
              </a:xfrm>
              <a:custGeom>
                <a:avLst/>
                <a:gdLst/>
                <a:ahLst/>
                <a:cxnLst/>
                <a:rect l="l" t="t" r="r" b="b"/>
                <a:pathLst>
                  <a:path w="2142" h="2598" extrusionOk="0">
                    <a:moveTo>
                      <a:pt x="1740" y="1"/>
                    </a:moveTo>
                    <a:lnTo>
                      <a:pt x="349" y="268"/>
                    </a:lnTo>
                    <a:lnTo>
                      <a:pt x="268" y="295"/>
                    </a:lnTo>
                    <a:lnTo>
                      <a:pt x="1" y="349"/>
                    </a:lnTo>
                    <a:lnTo>
                      <a:pt x="295" y="2597"/>
                    </a:lnTo>
                    <a:lnTo>
                      <a:pt x="670" y="2517"/>
                    </a:lnTo>
                    <a:lnTo>
                      <a:pt x="1232" y="2410"/>
                    </a:lnTo>
                    <a:lnTo>
                      <a:pt x="2142" y="2249"/>
                    </a:lnTo>
                    <a:lnTo>
                      <a:pt x="1740" y="1"/>
                    </a:lnTo>
                    <a:close/>
                  </a:path>
                </a:pathLst>
              </a:custGeom>
              <a:solidFill>
                <a:srgbClr val="FAEDD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63" name="Google Shape;1163;p49"/>
              <p:cNvSpPr/>
              <p:nvPr/>
            </p:nvSpPr>
            <p:spPr>
              <a:xfrm>
                <a:off x="3219800" y="1424175"/>
                <a:ext cx="559425" cy="258325"/>
              </a:xfrm>
              <a:custGeom>
                <a:avLst/>
                <a:gdLst/>
                <a:ahLst/>
                <a:cxnLst/>
                <a:rect l="l" t="t" r="r" b="b"/>
                <a:pathLst>
                  <a:path w="22377" h="10333" extrusionOk="0">
                    <a:moveTo>
                      <a:pt x="21360" y="1"/>
                    </a:moveTo>
                    <a:lnTo>
                      <a:pt x="19245" y="536"/>
                    </a:lnTo>
                    <a:lnTo>
                      <a:pt x="1" y="5488"/>
                    </a:lnTo>
                    <a:lnTo>
                      <a:pt x="1152" y="10332"/>
                    </a:lnTo>
                    <a:lnTo>
                      <a:pt x="22377" y="4926"/>
                    </a:lnTo>
                    <a:lnTo>
                      <a:pt x="21360" y="1"/>
                    </a:lnTo>
                    <a:close/>
                  </a:path>
                </a:pathLst>
              </a:custGeom>
              <a:solidFill>
                <a:srgbClr val="FF988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64" name="Google Shape;1164;p49"/>
              <p:cNvSpPr/>
              <p:nvPr/>
            </p:nvSpPr>
            <p:spPr>
              <a:xfrm>
                <a:off x="3662775" y="1441575"/>
                <a:ext cx="9400" cy="50225"/>
              </a:xfrm>
              <a:custGeom>
                <a:avLst/>
                <a:gdLst/>
                <a:ahLst/>
                <a:cxnLst/>
                <a:rect l="l" t="t" r="r" b="b"/>
                <a:pathLst>
                  <a:path w="376" h="2009" fill="none" extrusionOk="0">
                    <a:moveTo>
                      <a:pt x="1" y="1"/>
                    </a:moveTo>
                    <a:lnTo>
                      <a:pt x="375" y="2008"/>
                    </a:lnTo>
                  </a:path>
                </a:pathLst>
              </a:custGeom>
              <a:noFill/>
              <a:ln w="93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65" name="Google Shape;1165;p49"/>
              <p:cNvSpPr/>
              <p:nvPr/>
            </p:nvSpPr>
            <p:spPr>
              <a:xfrm>
                <a:off x="3604550" y="1454950"/>
                <a:ext cx="10075" cy="49550"/>
              </a:xfrm>
              <a:custGeom>
                <a:avLst/>
                <a:gdLst/>
                <a:ahLst/>
                <a:cxnLst/>
                <a:rect l="l" t="t" r="r" b="b"/>
                <a:pathLst>
                  <a:path w="403" h="1982" fill="none" extrusionOk="0">
                    <a:moveTo>
                      <a:pt x="1" y="1"/>
                    </a:moveTo>
                    <a:lnTo>
                      <a:pt x="402" y="1982"/>
                    </a:lnTo>
                  </a:path>
                </a:pathLst>
              </a:custGeom>
              <a:noFill/>
              <a:ln w="93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66" name="Google Shape;1166;p49"/>
              <p:cNvSpPr/>
              <p:nvPr/>
            </p:nvSpPr>
            <p:spPr>
              <a:xfrm>
                <a:off x="3553700" y="1471025"/>
                <a:ext cx="9400" cy="49525"/>
              </a:xfrm>
              <a:custGeom>
                <a:avLst/>
                <a:gdLst/>
                <a:ahLst/>
                <a:cxnLst/>
                <a:rect l="l" t="t" r="r" b="b"/>
                <a:pathLst>
                  <a:path w="376" h="1981" fill="none" extrusionOk="0">
                    <a:moveTo>
                      <a:pt x="1" y="0"/>
                    </a:moveTo>
                    <a:lnTo>
                      <a:pt x="375" y="1981"/>
                    </a:lnTo>
                  </a:path>
                </a:pathLst>
              </a:custGeom>
              <a:noFill/>
              <a:ln w="93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67" name="Google Shape;1167;p49"/>
              <p:cNvSpPr/>
              <p:nvPr/>
            </p:nvSpPr>
            <p:spPr>
              <a:xfrm>
                <a:off x="3500850" y="1480400"/>
                <a:ext cx="9375" cy="49525"/>
              </a:xfrm>
              <a:custGeom>
                <a:avLst/>
                <a:gdLst/>
                <a:ahLst/>
                <a:cxnLst/>
                <a:rect l="l" t="t" r="r" b="b"/>
                <a:pathLst>
                  <a:path w="375" h="1981" fill="none" extrusionOk="0">
                    <a:moveTo>
                      <a:pt x="0" y="0"/>
                    </a:moveTo>
                    <a:lnTo>
                      <a:pt x="375" y="1981"/>
                    </a:lnTo>
                  </a:path>
                </a:pathLst>
              </a:custGeom>
              <a:noFill/>
              <a:ln w="93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68" name="Google Shape;1168;p49"/>
              <p:cNvSpPr/>
              <p:nvPr/>
            </p:nvSpPr>
            <p:spPr>
              <a:xfrm>
                <a:off x="3442625" y="1499125"/>
                <a:ext cx="10075" cy="50200"/>
              </a:xfrm>
              <a:custGeom>
                <a:avLst/>
                <a:gdLst/>
                <a:ahLst/>
                <a:cxnLst/>
                <a:rect l="l" t="t" r="r" b="b"/>
                <a:pathLst>
                  <a:path w="403" h="2008" fill="none" extrusionOk="0">
                    <a:moveTo>
                      <a:pt x="1" y="0"/>
                    </a:moveTo>
                    <a:lnTo>
                      <a:pt x="402" y="2008"/>
                    </a:lnTo>
                  </a:path>
                </a:pathLst>
              </a:custGeom>
              <a:noFill/>
              <a:ln w="93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69" name="Google Shape;1169;p49"/>
              <p:cNvSpPr/>
              <p:nvPr/>
            </p:nvSpPr>
            <p:spPr>
              <a:xfrm>
                <a:off x="3382400" y="1512500"/>
                <a:ext cx="9400" cy="50225"/>
              </a:xfrm>
              <a:custGeom>
                <a:avLst/>
                <a:gdLst/>
                <a:ahLst/>
                <a:cxnLst/>
                <a:rect l="l" t="t" r="r" b="b"/>
                <a:pathLst>
                  <a:path w="376" h="2009" fill="none" extrusionOk="0">
                    <a:moveTo>
                      <a:pt x="1" y="1"/>
                    </a:moveTo>
                    <a:lnTo>
                      <a:pt x="375" y="2008"/>
                    </a:lnTo>
                  </a:path>
                </a:pathLst>
              </a:custGeom>
              <a:noFill/>
              <a:ln w="93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70" name="Google Shape;1170;p49"/>
              <p:cNvSpPr/>
              <p:nvPr/>
            </p:nvSpPr>
            <p:spPr>
              <a:xfrm>
                <a:off x="3700925" y="1424175"/>
                <a:ext cx="78300" cy="123150"/>
              </a:xfrm>
              <a:custGeom>
                <a:avLst/>
                <a:gdLst/>
                <a:ahLst/>
                <a:cxnLst/>
                <a:rect l="l" t="t" r="r" b="b"/>
                <a:pathLst>
                  <a:path w="3132" h="4926" extrusionOk="0">
                    <a:moveTo>
                      <a:pt x="2115" y="1"/>
                    </a:moveTo>
                    <a:lnTo>
                      <a:pt x="0" y="536"/>
                    </a:lnTo>
                    <a:lnTo>
                      <a:pt x="3132" y="4926"/>
                    </a:lnTo>
                    <a:lnTo>
                      <a:pt x="2115" y="1"/>
                    </a:lnTo>
                    <a:close/>
                  </a:path>
                </a:pathLst>
              </a:custGeom>
              <a:solidFill>
                <a:srgbClr val="FE696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71" name="Google Shape;1171;p49"/>
              <p:cNvSpPr/>
              <p:nvPr/>
            </p:nvSpPr>
            <p:spPr>
              <a:xfrm>
                <a:off x="3814675" y="1453625"/>
                <a:ext cx="18100" cy="56225"/>
              </a:xfrm>
              <a:custGeom>
                <a:avLst/>
                <a:gdLst/>
                <a:ahLst/>
                <a:cxnLst/>
                <a:rect l="l" t="t" r="r" b="b"/>
                <a:pathLst>
                  <a:path w="724" h="2249" extrusionOk="0">
                    <a:moveTo>
                      <a:pt x="0" y="0"/>
                    </a:moveTo>
                    <a:lnTo>
                      <a:pt x="0" y="27"/>
                    </a:lnTo>
                    <a:lnTo>
                      <a:pt x="402" y="2249"/>
                    </a:lnTo>
                    <a:lnTo>
                      <a:pt x="723" y="2168"/>
                    </a:lnTo>
                    <a:lnTo>
                      <a:pt x="0" y="0"/>
                    </a:lnTo>
                    <a:close/>
                  </a:path>
                </a:pathLst>
              </a:custGeom>
              <a:solidFill>
                <a:srgbClr val="AD8B96"/>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72" name="Google Shape;1172;p49"/>
              <p:cNvSpPr/>
              <p:nvPr/>
            </p:nvSpPr>
            <p:spPr>
              <a:xfrm>
                <a:off x="3772525" y="1430875"/>
                <a:ext cx="56225" cy="113100"/>
              </a:xfrm>
              <a:custGeom>
                <a:avLst/>
                <a:gdLst/>
                <a:ahLst/>
                <a:cxnLst/>
                <a:rect l="l" t="t" r="r" b="b"/>
                <a:pathLst>
                  <a:path w="2249" h="4524" extrusionOk="0">
                    <a:moveTo>
                      <a:pt x="1472" y="0"/>
                    </a:moveTo>
                    <a:lnTo>
                      <a:pt x="268" y="134"/>
                    </a:lnTo>
                    <a:lnTo>
                      <a:pt x="187" y="134"/>
                    </a:lnTo>
                    <a:lnTo>
                      <a:pt x="0" y="161"/>
                    </a:lnTo>
                    <a:lnTo>
                      <a:pt x="643" y="4524"/>
                    </a:lnTo>
                    <a:lnTo>
                      <a:pt x="910" y="4443"/>
                    </a:lnTo>
                    <a:lnTo>
                      <a:pt x="1526" y="4310"/>
                    </a:lnTo>
                    <a:lnTo>
                      <a:pt x="2248" y="4149"/>
                    </a:lnTo>
                    <a:lnTo>
                      <a:pt x="1472" y="0"/>
                    </a:lnTo>
                    <a:close/>
                  </a:path>
                </a:pathLst>
              </a:custGeom>
              <a:solidFill>
                <a:srgbClr val="FAEDD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73" name="Google Shape;1173;p49"/>
              <p:cNvSpPr/>
              <p:nvPr/>
            </p:nvSpPr>
            <p:spPr>
              <a:xfrm>
                <a:off x="3777200" y="1434225"/>
                <a:ext cx="25450" cy="107750"/>
              </a:xfrm>
              <a:custGeom>
                <a:avLst/>
                <a:gdLst/>
                <a:ahLst/>
                <a:cxnLst/>
                <a:rect l="l" t="t" r="r" b="b"/>
                <a:pathLst>
                  <a:path w="1018" h="4310" extrusionOk="0">
                    <a:moveTo>
                      <a:pt x="0" y="0"/>
                    </a:moveTo>
                    <a:lnTo>
                      <a:pt x="723" y="4309"/>
                    </a:lnTo>
                    <a:lnTo>
                      <a:pt x="1018" y="4256"/>
                    </a:lnTo>
                    <a:lnTo>
                      <a:pt x="81" y="0"/>
                    </a:lnTo>
                    <a:close/>
                  </a:path>
                </a:pathLst>
              </a:custGeom>
              <a:solidFill>
                <a:srgbClr val="AD8B96"/>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74" name="Google Shape;1174;p49"/>
              <p:cNvSpPr/>
              <p:nvPr/>
            </p:nvSpPr>
            <p:spPr>
              <a:xfrm>
                <a:off x="2926050" y="1600825"/>
                <a:ext cx="302475" cy="109100"/>
              </a:xfrm>
              <a:custGeom>
                <a:avLst/>
                <a:gdLst/>
                <a:ahLst/>
                <a:cxnLst/>
                <a:rect l="l" t="t" r="r" b="b"/>
                <a:pathLst>
                  <a:path w="12099" h="4364" extrusionOk="0">
                    <a:moveTo>
                      <a:pt x="11724" y="1"/>
                    </a:moveTo>
                    <a:lnTo>
                      <a:pt x="1" y="2811"/>
                    </a:lnTo>
                    <a:lnTo>
                      <a:pt x="375" y="4364"/>
                    </a:lnTo>
                    <a:lnTo>
                      <a:pt x="12099" y="1553"/>
                    </a:lnTo>
                    <a:lnTo>
                      <a:pt x="11724" y="1"/>
                    </a:lnTo>
                    <a:close/>
                  </a:path>
                </a:pathLst>
              </a:custGeom>
              <a:solidFill>
                <a:srgbClr val="FAEDD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175" name="Google Shape;1175;p49"/>
              <p:cNvSpPr/>
              <p:nvPr/>
            </p:nvSpPr>
            <p:spPr>
              <a:xfrm>
                <a:off x="2905300" y="1640325"/>
                <a:ext cx="44875" cy="96200"/>
              </a:xfrm>
              <a:custGeom>
                <a:avLst/>
                <a:gdLst/>
                <a:ahLst/>
                <a:cxnLst/>
                <a:rect l="l" t="t" r="r" b="b"/>
                <a:pathLst>
                  <a:path w="1795" h="3848" extrusionOk="0">
                    <a:moveTo>
                      <a:pt x="884" y="0"/>
                    </a:moveTo>
                    <a:cubicBezTo>
                      <a:pt x="349" y="134"/>
                      <a:pt x="1" y="669"/>
                      <a:pt x="135" y="1204"/>
                    </a:cubicBezTo>
                    <a:lnTo>
                      <a:pt x="590" y="3078"/>
                    </a:lnTo>
                    <a:cubicBezTo>
                      <a:pt x="706" y="3544"/>
                      <a:pt x="1127" y="3848"/>
                      <a:pt x="1588" y="3848"/>
                    </a:cubicBezTo>
                    <a:cubicBezTo>
                      <a:pt x="1656" y="3848"/>
                      <a:pt x="1725" y="3841"/>
                      <a:pt x="1794" y="3827"/>
                    </a:cubicBezTo>
                    <a:lnTo>
                      <a:pt x="884" y="0"/>
                    </a:lnTo>
                    <a:close/>
                  </a:path>
                </a:pathLst>
              </a:custGeom>
              <a:solidFill>
                <a:srgbClr val="FAEDD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sp>
        <p:nvSpPr>
          <p:cNvPr id="1176" name="Google Shape;1176;p49"/>
          <p:cNvSpPr txBox="1">
            <a:spLocks noGrp="1"/>
          </p:cNvSpPr>
          <p:nvPr>
            <p:ph type="ctrTitle"/>
          </p:nvPr>
        </p:nvSpPr>
        <p:spPr>
          <a:xfrm>
            <a:off x="3456778" y="1172029"/>
            <a:ext cx="5247900" cy="1668325"/>
          </a:xfrm>
          <a:prstGeom prst="rect">
            <a:avLst/>
          </a:prstGeom>
        </p:spPr>
        <p:txBody>
          <a:bodyPr spcFirstLastPara="1" wrap="square" lIns="91425" tIns="91425" rIns="91425" bIns="91425" anchor="b" anchorCtr="0">
            <a:noAutofit/>
          </a:bodyPr>
          <a:lstStyle/>
          <a:p>
            <a:pPr marL="0" lvl="0" indent="0" algn="ctr">
              <a:spcBef>
                <a:spcPts val="0"/>
              </a:spcBef>
              <a:spcAft>
                <a:spcPts val="0"/>
              </a:spcAft>
              <a:buNone/>
            </a:pPr>
            <a:r>
              <a:rPr lang="fa-IR" sz="5900" dirty="0">
                <a:solidFill>
                  <a:schemeClr val="accent3"/>
                </a:solidFill>
                <a:cs typeface="B Nazanin" panose="00000700000000000000" pitchFamily="2" charset="-78"/>
              </a:rPr>
              <a:t>قالب پاورپوینت</a:t>
            </a:r>
            <a:br>
              <a:rPr lang="fa-IR" sz="5900" dirty="0">
                <a:solidFill>
                  <a:schemeClr val="accent3"/>
                </a:solidFill>
                <a:cs typeface="B Nazanin" panose="00000700000000000000" pitchFamily="2" charset="-78"/>
              </a:rPr>
            </a:br>
            <a:br>
              <a:rPr lang="fa-IR" sz="2400" dirty="0">
                <a:solidFill>
                  <a:schemeClr val="accent3"/>
                </a:solidFill>
                <a:cs typeface="B Nazanin" panose="00000700000000000000" pitchFamily="2" charset="-78"/>
              </a:rPr>
            </a:br>
            <a:r>
              <a:rPr lang="fa-IR" sz="5900" dirty="0">
                <a:solidFill>
                  <a:schemeClr val="accent3"/>
                </a:solidFill>
                <a:cs typeface="B Nazanin" panose="00000700000000000000" pitchFamily="2" charset="-78"/>
              </a:rPr>
              <a:t> </a:t>
            </a:r>
            <a:r>
              <a:rPr lang="fa-IR" sz="5900" dirty="0">
                <a:cs typeface="B Nazanin" panose="00000700000000000000" pitchFamily="2" charset="-78"/>
              </a:rPr>
              <a:t>اهدای خون</a:t>
            </a:r>
            <a:endParaRPr sz="5400" dirty="0">
              <a:solidFill>
                <a:schemeClr val="accent3"/>
              </a:solidFill>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725"/>
        <p:cNvGrpSpPr/>
        <p:nvPr/>
      </p:nvGrpSpPr>
      <p:grpSpPr>
        <a:xfrm>
          <a:off x="0" y="0"/>
          <a:ext cx="0" cy="0"/>
          <a:chOff x="0" y="0"/>
          <a:chExt cx="0" cy="0"/>
        </a:xfrm>
      </p:grpSpPr>
      <p:sp>
        <p:nvSpPr>
          <p:cNvPr id="1726" name="Google Shape;1726;p59"/>
          <p:cNvSpPr txBox="1">
            <a:spLocks noGrp="1"/>
          </p:cNvSpPr>
          <p:nvPr>
            <p:ph type="title"/>
          </p:nvPr>
        </p:nvSpPr>
        <p:spPr>
          <a:xfrm>
            <a:off x="720000" y="539400"/>
            <a:ext cx="5493231"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2"/>
                </a:solidFill>
                <a:cs typeface="B Nazanin" panose="00000700000000000000" pitchFamily="2" charset="-78"/>
              </a:rPr>
              <a:t>سهم </a:t>
            </a:r>
            <a:r>
              <a:rPr lang="fa-IR" dirty="0">
                <a:cs typeface="B Nazanin" panose="00000700000000000000" pitchFamily="2" charset="-78"/>
              </a:rPr>
              <a:t>بازار</a:t>
            </a:r>
            <a:endParaRPr dirty="0">
              <a:cs typeface="B Nazanin" panose="00000700000000000000" pitchFamily="2" charset="-78"/>
            </a:endParaRPr>
          </a:p>
        </p:txBody>
      </p:sp>
      <p:sp>
        <p:nvSpPr>
          <p:cNvPr id="1727" name="Google Shape;1727;p59"/>
          <p:cNvSpPr txBox="1">
            <a:spLocks noGrp="1"/>
          </p:cNvSpPr>
          <p:nvPr>
            <p:ph type="subTitle" idx="4294967295"/>
          </p:nvPr>
        </p:nvSpPr>
        <p:spPr>
          <a:xfrm>
            <a:off x="5416037" y="2721300"/>
            <a:ext cx="3188413" cy="370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accent4"/>
                </a:solidFill>
                <a:cs typeface="B Nazanin" panose="00000700000000000000" pitchFamily="2" charset="-78"/>
              </a:rPr>
              <a:t>قالب پاورپوینت آماده خون  قابل ویرایش می باشد</a:t>
            </a:r>
          </a:p>
        </p:txBody>
      </p:sp>
      <p:sp>
        <p:nvSpPr>
          <p:cNvPr id="1728" name="Google Shape;1728;p59"/>
          <p:cNvSpPr txBox="1">
            <a:spLocks noGrp="1"/>
          </p:cNvSpPr>
          <p:nvPr>
            <p:ph type="title" idx="4294967295"/>
          </p:nvPr>
        </p:nvSpPr>
        <p:spPr>
          <a:xfrm>
            <a:off x="5627550" y="2264213"/>
            <a:ext cx="2976900" cy="457200"/>
          </a:xfrm>
          <a:prstGeom prst="rect">
            <a:avLst/>
          </a:prstGeom>
          <a:solidFill>
            <a:schemeClr val="dk2"/>
          </a:solidFill>
        </p:spPr>
        <p:txBody>
          <a:bodyPr spcFirstLastPara="1" wrap="square" lIns="91425" tIns="91425" rIns="91425" bIns="91425" anchor="ctr" anchorCtr="0">
            <a:noAutofit/>
          </a:bodyPr>
          <a:lstStyle/>
          <a:p>
            <a:pPr marL="0" lvl="0" indent="0" algn="ctr" rtl="1">
              <a:spcBef>
                <a:spcPts val="0"/>
              </a:spcBef>
              <a:spcAft>
                <a:spcPts val="0"/>
              </a:spcAft>
              <a:buNone/>
            </a:pPr>
            <a:r>
              <a:rPr lang="fa-IR" sz="2200" dirty="0">
                <a:cs typeface="B Nazanin" panose="00000700000000000000" pitchFamily="2" charset="-78"/>
              </a:rPr>
              <a:t>عنوان در اینجا</a:t>
            </a:r>
          </a:p>
        </p:txBody>
      </p:sp>
      <p:sp>
        <p:nvSpPr>
          <p:cNvPr id="1729" name="Google Shape;1729;p59"/>
          <p:cNvSpPr txBox="1">
            <a:spLocks noGrp="1"/>
          </p:cNvSpPr>
          <p:nvPr>
            <p:ph type="title" idx="4294967295"/>
          </p:nvPr>
        </p:nvSpPr>
        <p:spPr>
          <a:xfrm>
            <a:off x="5627575" y="1311238"/>
            <a:ext cx="2976900" cy="457200"/>
          </a:xfrm>
          <a:prstGeom prst="rect">
            <a:avLst/>
          </a:prstGeom>
          <a:solidFill>
            <a:schemeClr val="dk2"/>
          </a:solidFill>
        </p:spPr>
        <p:txBody>
          <a:bodyPr spcFirstLastPara="1" wrap="square" lIns="91425" tIns="91425" rIns="91425" bIns="91425" anchor="ctr" anchorCtr="0">
            <a:noAutofit/>
          </a:bodyPr>
          <a:lstStyle/>
          <a:p>
            <a:pPr marL="0" lvl="0" indent="0" algn="ctr" rtl="1">
              <a:spcBef>
                <a:spcPts val="0"/>
              </a:spcBef>
              <a:spcAft>
                <a:spcPts val="0"/>
              </a:spcAft>
              <a:buNone/>
            </a:pPr>
            <a:r>
              <a:rPr lang="fa-IR" sz="2200" dirty="0">
                <a:cs typeface="B Nazanin" panose="00000700000000000000" pitchFamily="2" charset="-78"/>
              </a:rPr>
              <a:t>عنوان در اینجا</a:t>
            </a:r>
            <a:endParaRPr sz="2200" dirty="0">
              <a:cs typeface="B Nazanin" panose="00000700000000000000" pitchFamily="2" charset="-78"/>
            </a:endParaRPr>
          </a:p>
        </p:txBody>
      </p:sp>
      <p:sp>
        <p:nvSpPr>
          <p:cNvPr id="1730" name="Google Shape;1730;p59"/>
          <p:cNvSpPr txBox="1">
            <a:spLocks noGrp="1"/>
          </p:cNvSpPr>
          <p:nvPr>
            <p:ph type="subTitle" idx="4294967295"/>
          </p:nvPr>
        </p:nvSpPr>
        <p:spPr>
          <a:xfrm>
            <a:off x="5333787" y="1775638"/>
            <a:ext cx="3270663" cy="370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accent4"/>
                </a:solidFill>
                <a:cs typeface="B Nazanin" panose="00000700000000000000" pitchFamily="2" charset="-78"/>
              </a:rPr>
              <a:t>قالب پاورپوینت آماده خون  قابل ویرایش می باشد</a:t>
            </a:r>
            <a:endParaRPr dirty="0">
              <a:solidFill>
                <a:schemeClr val="accent4"/>
              </a:solidFill>
              <a:cs typeface="B Nazanin" panose="00000700000000000000" pitchFamily="2" charset="-78"/>
            </a:endParaRPr>
          </a:p>
        </p:txBody>
      </p:sp>
      <p:sp>
        <p:nvSpPr>
          <p:cNvPr id="1731" name="Google Shape;1731;p59"/>
          <p:cNvSpPr txBox="1"/>
          <p:nvPr/>
        </p:nvSpPr>
        <p:spPr>
          <a:xfrm>
            <a:off x="720000" y="4239900"/>
            <a:ext cx="7704000" cy="2112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000" dirty="0">
                <a:solidFill>
                  <a:schemeClr val="accent4"/>
                </a:solidFill>
                <a:latin typeface="Hind Siliguri"/>
                <a:ea typeface="Hind Siliguri"/>
                <a:cs typeface="B Nazanin" panose="00000700000000000000" pitchFamily="2" charset="-78"/>
                <a:sym typeface="Hind Siliguri"/>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000" b="1" dirty="0">
              <a:solidFill>
                <a:schemeClr val="accent4"/>
              </a:solidFill>
              <a:latin typeface="Hind Siliguri"/>
              <a:ea typeface="Hind Siliguri"/>
              <a:cs typeface="B Nazanin" panose="00000700000000000000" pitchFamily="2" charset="-78"/>
              <a:sym typeface="Hind Siliguri"/>
            </a:endParaRPr>
          </a:p>
        </p:txBody>
      </p:sp>
      <p:pic>
        <p:nvPicPr>
          <p:cNvPr id="1732" name="Google Shape;1732;p59" title="Chart">
            <a:hlinkClick r:id="rId3"/>
          </p:cNvPr>
          <p:cNvPicPr preferRelativeResize="0"/>
          <p:nvPr/>
        </p:nvPicPr>
        <p:blipFill>
          <a:blip r:embed="rId4">
            <a:alphaModFix/>
          </a:blip>
          <a:stretch>
            <a:fillRect/>
          </a:stretch>
        </p:blipFill>
        <p:spPr>
          <a:xfrm>
            <a:off x="539500" y="1365700"/>
            <a:ext cx="4324857" cy="2670599"/>
          </a:xfrm>
          <a:prstGeom prst="rect">
            <a:avLst/>
          </a:prstGeom>
          <a:noFill/>
          <a:ln>
            <a:noFill/>
          </a:ln>
        </p:spPr>
      </p:pic>
      <p:sp>
        <p:nvSpPr>
          <p:cNvPr id="1733" name="Google Shape;1733;p59"/>
          <p:cNvSpPr txBox="1">
            <a:spLocks noGrp="1"/>
          </p:cNvSpPr>
          <p:nvPr>
            <p:ph type="subTitle" idx="4294967295"/>
          </p:nvPr>
        </p:nvSpPr>
        <p:spPr>
          <a:xfrm>
            <a:off x="5416062" y="3670554"/>
            <a:ext cx="3188413" cy="370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accent4"/>
                </a:solidFill>
                <a:cs typeface="B Nazanin" panose="00000700000000000000" pitchFamily="2" charset="-78"/>
              </a:rPr>
              <a:t>قالب پاورپوینت آماده خون  قابل ویرایش می باشد</a:t>
            </a:r>
          </a:p>
        </p:txBody>
      </p:sp>
      <p:sp>
        <p:nvSpPr>
          <p:cNvPr id="1734" name="Google Shape;1734;p59"/>
          <p:cNvSpPr txBox="1">
            <a:spLocks noGrp="1"/>
          </p:cNvSpPr>
          <p:nvPr>
            <p:ph type="title" idx="4294967295"/>
          </p:nvPr>
        </p:nvSpPr>
        <p:spPr>
          <a:xfrm>
            <a:off x="5627575" y="3220781"/>
            <a:ext cx="2976900" cy="457200"/>
          </a:xfrm>
          <a:prstGeom prst="rect">
            <a:avLst/>
          </a:prstGeom>
          <a:solidFill>
            <a:schemeClr val="dk2"/>
          </a:solidFill>
        </p:spPr>
        <p:txBody>
          <a:bodyPr spcFirstLastPara="1" wrap="square" lIns="91425" tIns="91425" rIns="91425" bIns="91425" anchor="ctr" anchorCtr="0">
            <a:noAutofit/>
          </a:bodyPr>
          <a:lstStyle/>
          <a:p>
            <a:pPr marL="0" lvl="0" indent="0" algn="ctr" rtl="1">
              <a:spcBef>
                <a:spcPts val="0"/>
              </a:spcBef>
              <a:spcAft>
                <a:spcPts val="0"/>
              </a:spcAft>
              <a:buNone/>
            </a:pPr>
            <a:r>
              <a:rPr lang="fa-IR" sz="2200" dirty="0">
                <a:cs typeface="B Nazanin" panose="00000700000000000000" pitchFamily="2" charset="-78"/>
              </a:rPr>
              <a:t>عنوان در اینجا</a:t>
            </a:r>
          </a:p>
        </p:txBody>
      </p:sp>
      <p:sp>
        <p:nvSpPr>
          <p:cNvPr id="1735" name="Google Shape;1735;p59"/>
          <p:cNvSpPr/>
          <p:nvPr/>
        </p:nvSpPr>
        <p:spPr>
          <a:xfrm>
            <a:off x="5333787" y="1466384"/>
            <a:ext cx="220747" cy="220696"/>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dk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2"/>
              </a:solidFill>
              <a:cs typeface="B Nazanin" panose="00000700000000000000" pitchFamily="2" charset="-78"/>
            </a:endParaRPr>
          </a:p>
        </p:txBody>
      </p:sp>
      <p:sp>
        <p:nvSpPr>
          <p:cNvPr id="1736" name="Google Shape;1736;p59"/>
          <p:cNvSpPr/>
          <p:nvPr/>
        </p:nvSpPr>
        <p:spPr>
          <a:xfrm>
            <a:off x="5333787" y="2412634"/>
            <a:ext cx="220747" cy="220696"/>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lt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7" name="Google Shape;1737;p59"/>
          <p:cNvSpPr/>
          <p:nvPr/>
        </p:nvSpPr>
        <p:spPr>
          <a:xfrm>
            <a:off x="5333787" y="3358884"/>
            <a:ext cx="220747" cy="220696"/>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lt1"/>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741"/>
        <p:cNvGrpSpPr/>
        <p:nvPr/>
      </p:nvGrpSpPr>
      <p:grpSpPr>
        <a:xfrm>
          <a:off x="0" y="0"/>
          <a:ext cx="0" cy="0"/>
          <a:chOff x="0" y="0"/>
          <a:chExt cx="0" cy="0"/>
        </a:xfrm>
      </p:grpSpPr>
      <p:sp>
        <p:nvSpPr>
          <p:cNvPr id="1742" name="Google Shape;1742;p60"/>
          <p:cNvSpPr txBox="1"/>
          <p:nvPr/>
        </p:nvSpPr>
        <p:spPr>
          <a:xfrm>
            <a:off x="3189051" y="2063635"/>
            <a:ext cx="918900" cy="3672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200" b="1">
                <a:solidFill>
                  <a:schemeClr val="accent3"/>
                </a:solidFill>
                <a:latin typeface="Atkinson Hyperlegible"/>
                <a:ea typeface="Atkinson Hyperlegible"/>
                <a:cs typeface="B Nazanin" panose="00000700000000000000" pitchFamily="2" charset="-78"/>
                <a:sym typeface="Atkinson Hyperlegible"/>
              </a:rPr>
              <a:t>40%</a:t>
            </a:r>
            <a:endParaRPr sz="2200" b="1">
              <a:solidFill>
                <a:schemeClr val="accent3"/>
              </a:solidFill>
              <a:latin typeface="Atkinson Hyperlegible"/>
              <a:ea typeface="Atkinson Hyperlegible"/>
              <a:cs typeface="B Nazanin" panose="00000700000000000000" pitchFamily="2" charset="-78"/>
              <a:sym typeface="Atkinson Hyperlegible"/>
            </a:endParaRPr>
          </a:p>
        </p:txBody>
      </p:sp>
      <p:sp>
        <p:nvSpPr>
          <p:cNvPr id="1743" name="Google Shape;1743;p60"/>
          <p:cNvSpPr txBox="1"/>
          <p:nvPr/>
        </p:nvSpPr>
        <p:spPr>
          <a:xfrm>
            <a:off x="3189044" y="2390344"/>
            <a:ext cx="1017600" cy="2814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accent4"/>
                </a:solidFill>
                <a:latin typeface="Hind Siliguri"/>
                <a:ea typeface="Hind Siliguri"/>
                <a:cs typeface="B Nazanin" panose="00000700000000000000" pitchFamily="2" charset="-78"/>
                <a:sym typeface="Hind Siliguri"/>
              </a:rPr>
              <a:t>زن</a:t>
            </a:r>
            <a:endParaRPr dirty="0">
              <a:solidFill>
                <a:schemeClr val="accent4"/>
              </a:solidFill>
              <a:latin typeface="Hind Siliguri"/>
              <a:ea typeface="Hind Siliguri"/>
              <a:cs typeface="B Nazanin" panose="00000700000000000000" pitchFamily="2" charset="-78"/>
              <a:sym typeface="Hind Siliguri"/>
            </a:endParaRPr>
          </a:p>
        </p:txBody>
      </p:sp>
      <p:sp>
        <p:nvSpPr>
          <p:cNvPr id="1744" name="Google Shape;1744;p60"/>
          <p:cNvSpPr txBox="1">
            <a:spLocks noGrp="1"/>
          </p:cNvSpPr>
          <p:nvPr>
            <p:ph type="title"/>
          </p:nvPr>
        </p:nvSpPr>
        <p:spPr>
          <a:xfrm>
            <a:off x="713100" y="539400"/>
            <a:ext cx="641927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2"/>
                </a:solidFill>
                <a:cs typeface="B Nazanin" panose="00000700000000000000" pitchFamily="2" charset="-78"/>
              </a:rPr>
              <a:t>مخاطبان اصلی مشتری</a:t>
            </a:r>
            <a:endParaRPr dirty="0">
              <a:cs typeface="B Nazanin" panose="00000700000000000000" pitchFamily="2" charset="-78"/>
            </a:endParaRPr>
          </a:p>
        </p:txBody>
      </p:sp>
      <p:sp>
        <p:nvSpPr>
          <p:cNvPr id="1745" name="Google Shape;1745;p60"/>
          <p:cNvSpPr txBox="1"/>
          <p:nvPr/>
        </p:nvSpPr>
        <p:spPr>
          <a:xfrm>
            <a:off x="532868" y="1355950"/>
            <a:ext cx="2131800" cy="457200"/>
          </a:xfrm>
          <a:prstGeom prst="rect">
            <a:avLst/>
          </a:pr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جنسیت</a:t>
            </a:r>
            <a:endParaRPr sz="2200" b="1" dirty="0">
              <a:solidFill>
                <a:schemeClr val="accent3"/>
              </a:solidFill>
              <a:latin typeface="Atkinson Hyperlegible"/>
              <a:ea typeface="Atkinson Hyperlegible"/>
              <a:cs typeface="B Nazanin" panose="00000700000000000000" pitchFamily="2" charset="-78"/>
              <a:sym typeface="Atkinson Hyperlegible"/>
            </a:endParaRPr>
          </a:p>
        </p:txBody>
      </p:sp>
      <p:grpSp>
        <p:nvGrpSpPr>
          <p:cNvPr id="1746" name="Google Shape;1746;p60"/>
          <p:cNvGrpSpPr/>
          <p:nvPr/>
        </p:nvGrpSpPr>
        <p:grpSpPr>
          <a:xfrm>
            <a:off x="683483" y="2031384"/>
            <a:ext cx="640388" cy="640388"/>
            <a:chOff x="705396" y="2005515"/>
            <a:chExt cx="502502" cy="502502"/>
          </a:xfrm>
        </p:grpSpPr>
        <p:sp>
          <p:nvSpPr>
            <p:cNvPr id="1747" name="Google Shape;1747;p60"/>
            <p:cNvSpPr/>
            <p:nvPr/>
          </p:nvSpPr>
          <p:spPr>
            <a:xfrm>
              <a:off x="705396" y="2005515"/>
              <a:ext cx="502500" cy="502500"/>
            </a:xfrm>
            <a:prstGeom prst="ellipse">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48" name="Google Shape;1748;p60"/>
            <p:cNvSpPr/>
            <p:nvPr/>
          </p:nvSpPr>
          <p:spPr>
            <a:xfrm>
              <a:off x="705397" y="2005516"/>
              <a:ext cx="502500" cy="502500"/>
            </a:xfrm>
            <a:prstGeom prst="pie">
              <a:avLst>
                <a:gd name="adj1" fmla="val 16298704"/>
                <a:gd name="adj2" fmla="val 7502687"/>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749" name="Google Shape;1749;p60"/>
          <p:cNvSpPr txBox="1"/>
          <p:nvPr/>
        </p:nvSpPr>
        <p:spPr>
          <a:xfrm>
            <a:off x="1398982" y="2063635"/>
            <a:ext cx="918900" cy="3672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200" b="1">
                <a:solidFill>
                  <a:schemeClr val="accent3"/>
                </a:solidFill>
                <a:latin typeface="Atkinson Hyperlegible"/>
                <a:ea typeface="Atkinson Hyperlegible"/>
                <a:cs typeface="B Nazanin" panose="00000700000000000000" pitchFamily="2" charset="-78"/>
                <a:sym typeface="Atkinson Hyperlegible"/>
              </a:rPr>
              <a:t>60%</a:t>
            </a:r>
            <a:endParaRPr sz="2200" b="1">
              <a:solidFill>
                <a:schemeClr val="accent3"/>
              </a:solidFill>
              <a:latin typeface="Atkinson Hyperlegible"/>
              <a:ea typeface="Atkinson Hyperlegible"/>
              <a:cs typeface="B Nazanin" panose="00000700000000000000" pitchFamily="2" charset="-78"/>
              <a:sym typeface="Atkinson Hyperlegible"/>
            </a:endParaRPr>
          </a:p>
        </p:txBody>
      </p:sp>
      <p:grpSp>
        <p:nvGrpSpPr>
          <p:cNvPr id="1750" name="Google Shape;1750;p60"/>
          <p:cNvGrpSpPr/>
          <p:nvPr/>
        </p:nvGrpSpPr>
        <p:grpSpPr>
          <a:xfrm>
            <a:off x="2485730" y="2031408"/>
            <a:ext cx="640388" cy="640386"/>
            <a:chOff x="2449096" y="2005534"/>
            <a:chExt cx="502502" cy="502500"/>
          </a:xfrm>
        </p:grpSpPr>
        <p:sp>
          <p:nvSpPr>
            <p:cNvPr id="1751" name="Google Shape;1751;p60"/>
            <p:cNvSpPr/>
            <p:nvPr/>
          </p:nvSpPr>
          <p:spPr>
            <a:xfrm>
              <a:off x="2449096" y="2005534"/>
              <a:ext cx="502500" cy="502500"/>
            </a:xfrm>
            <a:prstGeom prst="ellipse">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52" name="Google Shape;1752;p60"/>
            <p:cNvSpPr/>
            <p:nvPr/>
          </p:nvSpPr>
          <p:spPr>
            <a:xfrm>
              <a:off x="2449097" y="2005534"/>
              <a:ext cx="502500" cy="502500"/>
            </a:xfrm>
            <a:prstGeom prst="pie">
              <a:avLst>
                <a:gd name="adj1" fmla="val 16298704"/>
                <a:gd name="adj2" fmla="val 4144901"/>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753" name="Google Shape;1753;p60"/>
          <p:cNvSpPr txBox="1"/>
          <p:nvPr/>
        </p:nvSpPr>
        <p:spPr>
          <a:xfrm>
            <a:off x="1398975" y="2390344"/>
            <a:ext cx="1017600" cy="2814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accent4"/>
                </a:solidFill>
                <a:latin typeface="Hind Siliguri"/>
                <a:ea typeface="Hind Siliguri"/>
                <a:cs typeface="B Nazanin" panose="00000700000000000000" pitchFamily="2" charset="-78"/>
                <a:sym typeface="Hind Siliguri"/>
              </a:rPr>
              <a:t>مرد</a:t>
            </a:r>
            <a:endParaRPr dirty="0">
              <a:solidFill>
                <a:schemeClr val="accent4"/>
              </a:solidFill>
              <a:latin typeface="Hind Siliguri"/>
              <a:ea typeface="Hind Siliguri"/>
              <a:cs typeface="B Nazanin" panose="00000700000000000000" pitchFamily="2" charset="-78"/>
              <a:sym typeface="Hind Siliguri"/>
            </a:endParaRPr>
          </a:p>
        </p:txBody>
      </p:sp>
      <p:sp>
        <p:nvSpPr>
          <p:cNvPr id="1754" name="Google Shape;1754;p60"/>
          <p:cNvSpPr txBox="1">
            <a:spLocks noGrp="1"/>
          </p:cNvSpPr>
          <p:nvPr>
            <p:ph type="title" idx="4294967295"/>
          </p:nvPr>
        </p:nvSpPr>
        <p:spPr>
          <a:xfrm>
            <a:off x="4986193" y="1356600"/>
            <a:ext cx="2131800" cy="457200"/>
          </a:xfrm>
          <a:prstGeom prst="rect">
            <a:avLst/>
          </a:prstGeom>
          <a:solidFill>
            <a:srgbClr val="FE6963"/>
          </a:solidFill>
        </p:spPr>
        <p:txBody>
          <a:bodyPr spcFirstLastPara="1" wrap="square" lIns="91425" tIns="91425" rIns="91425" bIns="91425" anchor="ctr" anchorCtr="0">
            <a:noAutofit/>
          </a:bodyPr>
          <a:lstStyle/>
          <a:p>
            <a:pPr marL="0" lvl="0" indent="0" algn="r" rtl="1">
              <a:spcBef>
                <a:spcPts val="0"/>
              </a:spcBef>
              <a:spcAft>
                <a:spcPts val="0"/>
              </a:spcAft>
              <a:buNone/>
            </a:pPr>
            <a:r>
              <a:rPr lang="fa-IR" sz="2200" dirty="0">
                <a:cs typeface="B Nazanin" panose="00000700000000000000" pitchFamily="2" charset="-78"/>
              </a:rPr>
              <a:t>سن</a:t>
            </a:r>
            <a:endParaRPr sz="2200" dirty="0">
              <a:cs typeface="B Nazanin" panose="00000700000000000000" pitchFamily="2" charset="-78"/>
            </a:endParaRPr>
          </a:p>
        </p:txBody>
      </p:sp>
      <p:grpSp>
        <p:nvGrpSpPr>
          <p:cNvPr id="1755" name="Google Shape;1755;p60"/>
          <p:cNvGrpSpPr/>
          <p:nvPr/>
        </p:nvGrpSpPr>
        <p:grpSpPr>
          <a:xfrm>
            <a:off x="5718374" y="2009290"/>
            <a:ext cx="2696301" cy="138352"/>
            <a:chOff x="5846962" y="2009276"/>
            <a:chExt cx="2131800" cy="138352"/>
          </a:xfrm>
        </p:grpSpPr>
        <p:sp>
          <p:nvSpPr>
            <p:cNvPr id="1756" name="Google Shape;1756;p60"/>
            <p:cNvSpPr/>
            <p:nvPr/>
          </p:nvSpPr>
          <p:spPr>
            <a:xfrm rot="5400000">
              <a:off x="6843713" y="1012552"/>
              <a:ext cx="138300" cy="2131800"/>
            </a:xfrm>
            <a:prstGeom prst="rect">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757" name="Google Shape;1757;p60"/>
            <p:cNvGrpSpPr/>
            <p:nvPr/>
          </p:nvGrpSpPr>
          <p:grpSpPr>
            <a:xfrm>
              <a:off x="5846963" y="2009276"/>
              <a:ext cx="2131800" cy="138352"/>
              <a:chOff x="5787377" y="2527937"/>
              <a:chExt cx="2131800" cy="222003"/>
            </a:xfrm>
          </p:grpSpPr>
          <p:sp>
            <p:nvSpPr>
              <p:cNvPr id="1758" name="Google Shape;1758;p60"/>
              <p:cNvSpPr/>
              <p:nvPr/>
            </p:nvSpPr>
            <p:spPr>
              <a:xfrm rot="5400000">
                <a:off x="6742277" y="1573040"/>
                <a:ext cx="222000" cy="2131800"/>
              </a:xfrm>
              <a:prstGeom prst="rect">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59" name="Google Shape;1759;p60"/>
              <p:cNvSpPr/>
              <p:nvPr/>
            </p:nvSpPr>
            <p:spPr>
              <a:xfrm rot="5400000">
                <a:off x="6019423" y="2296187"/>
                <a:ext cx="222000" cy="685500"/>
              </a:xfrm>
              <a:prstGeom prst="rect">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grpSp>
        <p:nvGrpSpPr>
          <p:cNvPr id="1760" name="Google Shape;1760;p60"/>
          <p:cNvGrpSpPr/>
          <p:nvPr/>
        </p:nvGrpSpPr>
        <p:grpSpPr>
          <a:xfrm>
            <a:off x="5718374" y="2440787"/>
            <a:ext cx="2696511" cy="138358"/>
            <a:chOff x="5846877" y="2356877"/>
            <a:chExt cx="2131966" cy="138358"/>
          </a:xfrm>
        </p:grpSpPr>
        <p:sp>
          <p:nvSpPr>
            <p:cNvPr id="1761" name="Google Shape;1761;p60"/>
            <p:cNvSpPr/>
            <p:nvPr/>
          </p:nvSpPr>
          <p:spPr>
            <a:xfrm rot="5400000">
              <a:off x="6843710" y="1360156"/>
              <a:ext cx="138300" cy="2131800"/>
            </a:xfrm>
            <a:prstGeom prst="rect">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762" name="Google Shape;1762;p60"/>
            <p:cNvGrpSpPr/>
            <p:nvPr/>
          </p:nvGrpSpPr>
          <p:grpSpPr>
            <a:xfrm>
              <a:off x="5846877" y="2356877"/>
              <a:ext cx="2131966" cy="138358"/>
              <a:chOff x="5787353" y="3267150"/>
              <a:chExt cx="2131966" cy="222011"/>
            </a:xfrm>
          </p:grpSpPr>
          <p:sp>
            <p:nvSpPr>
              <p:cNvPr id="1763" name="Google Shape;1763;p60"/>
              <p:cNvSpPr/>
              <p:nvPr/>
            </p:nvSpPr>
            <p:spPr>
              <a:xfrm rot="5400000">
                <a:off x="6742420" y="2312262"/>
                <a:ext cx="222000" cy="2131800"/>
              </a:xfrm>
              <a:prstGeom prst="rect">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64" name="Google Shape;1764;p60"/>
              <p:cNvSpPr/>
              <p:nvPr/>
            </p:nvSpPr>
            <p:spPr>
              <a:xfrm rot="5400000">
                <a:off x="6456953" y="2597550"/>
                <a:ext cx="222000" cy="1561200"/>
              </a:xfrm>
              <a:prstGeom prst="rect">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grpSp>
        <p:nvGrpSpPr>
          <p:cNvPr id="1765" name="Google Shape;1765;p60"/>
          <p:cNvGrpSpPr/>
          <p:nvPr/>
        </p:nvGrpSpPr>
        <p:grpSpPr>
          <a:xfrm>
            <a:off x="5718374" y="2836726"/>
            <a:ext cx="2696337" cy="138340"/>
            <a:chOff x="5846936" y="2703417"/>
            <a:chExt cx="2131829" cy="138340"/>
          </a:xfrm>
        </p:grpSpPr>
        <p:sp>
          <p:nvSpPr>
            <p:cNvPr id="1766" name="Google Shape;1766;p60"/>
            <p:cNvSpPr/>
            <p:nvPr/>
          </p:nvSpPr>
          <p:spPr>
            <a:xfrm rot="5400000">
              <a:off x="6843701" y="1706687"/>
              <a:ext cx="138300" cy="2131800"/>
            </a:xfrm>
            <a:prstGeom prst="rect">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767" name="Google Shape;1767;p60"/>
            <p:cNvGrpSpPr/>
            <p:nvPr/>
          </p:nvGrpSpPr>
          <p:grpSpPr>
            <a:xfrm>
              <a:off x="5846936" y="2703417"/>
              <a:ext cx="2131829" cy="138340"/>
              <a:chOff x="5787491" y="3746813"/>
              <a:chExt cx="2131829" cy="222019"/>
            </a:xfrm>
          </p:grpSpPr>
          <p:sp>
            <p:nvSpPr>
              <p:cNvPr id="1768" name="Google Shape;1768;p60"/>
              <p:cNvSpPr/>
              <p:nvPr/>
            </p:nvSpPr>
            <p:spPr>
              <a:xfrm rot="5400000">
                <a:off x="6742420" y="2791932"/>
                <a:ext cx="222000" cy="2131800"/>
              </a:xfrm>
              <a:prstGeom prst="rect">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69" name="Google Shape;1769;p60"/>
              <p:cNvSpPr/>
              <p:nvPr/>
            </p:nvSpPr>
            <p:spPr>
              <a:xfrm rot="5400000">
                <a:off x="6223541" y="3310763"/>
                <a:ext cx="222000" cy="1094100"/>
              </a:xfrm>
              <a:prstGeom prst="rect">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sp>
        <p:nvSpPr>
          <p:cNvPr id="1770" name="Google Shape;1770;p60"/>
          <p:cNvSpPr txBox="1">
            <a:spLocks noGrp="1"/>
          </p:cNvSpPr>
          <p:nvPr>
            <p:ph type="subTitle" idx="4294967295"/>
          </p:nvPr>
        </p:nvSpPr>
        <p:spPr>
          <a:xfrm>
            <a:off x="4787725" y="1865262"/>
            <a:ext cx="795600" cy="4281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sz="1400">
                <a:solidFill>
                  <a:schemeClr val="accent4"/>
                </a:solidFill>
                <a:cs typeface="B Nazanin" panose="00000700000000000000" pitchFamily="2" charset="-78"/>
              </a:rPr>
              <a:t>18-25</a:t>
            </a:r>
            <a:endParaRPr sz="1400">
              <a:solidFill>
                <a:schemeClr val="accent4"/>
              </a:solidFill>
              <a:cs typeface="B Nazanin" panose="00000700000000000000" pitchFamily="2" charset="-78"/>
            </a:endParaRPr>
          </a:p>
        </p:txBody>
      </p:sp>
      <p:sp>
        <p:nvSpPr>
          <p:cNvPr id="1771" name="Google Shape;1771;p60"/>
          <p:cNvSpPr txBox="1">
            <a:spLocks noGrp="1"/>
          </p:cNvSpPr>
          <p:nvPr>
            <p:ph type="subTitle" idx="4294967295"/>
          </p:nvPr>
        </p:nvSpPr>
        <p:spPr>
          <a:xfrm>
            <a:off x="4787725" y="2328557"/>
            <a:ext cx="795600" cy="3591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sz="1400">
                <a:solidFill>
                  <a:schemeClr val="accent4"/>
                </a:solidFill>
                <a:cs typeface="B Nazanin" panose="00000700000000000000" pitchFamily="2" charset="-78"/>
              </a:rPr>
              <a:t>26-35</a:t>
            </a:r>
            <a:endParaRPr sz="1400">
              <a:solidFill>
                <a:schemeClr val="accent4"/>
              </a:solidFill>
              <a:cs typeface="B Nazanin" panose="00000700000000000000" pitchFamily="2" charset="-78"/>
            </a:endParaRPr>
          </a:p>
        </p:txBody>
      </p:sp>
      <p:sp>
        <p:nvSpPr>
          <p:cNvPr id="1772" name="Google Shape;1772;p60"/>
          <p:cNvSpPr txBox="1">
            <a:spLocks noGrp="1"/>
          </p:cNvSpPr>
          <p:nvPr>
            <p:ph type="subTitle" idx="4294967295"/>
          </p:nvPr>
        </p:nvSpPr>
        <p:spPr>
          <a:xfrm>
            <a:off x="4787675" y="2722851"/>
            <a:ext cx="795600" cy="3591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sz="1400">
                <a:solidFill>
                  <a:schemeClr val="accent4"/>
                </a:solidFill>
                <a:cs typeface="B Nazanin" panose="00000700000000000000" pitchFamily="2" charset="-78"/>
              </a:rPr>
              <a:t>36-50</a:t>
            </a:r>
            <a:endParaRPr sz="1400">
              <a:solidFill>
                <a:schemeClr val="accent4"/>
              </a:solidFill>
              <a:cs typeface="B Nazanin" panose="00000700000000000000" pitchFamily="2" charset="-78"/>
            </a:endParaRPr>
          </a:p>
        </p:txBody>
      </p:sp>
      <p:sp>
        <p:nvSpPr>
          <p:cNvPr id="1773" name="Google Shape;1773;p60"/>
          <p:cNvSpPr txBox="1"/>
          <p:nvPr/>
        </p:nvSpPr>
        <p:spPr>
          <a:xfrm>
            <a:off x="532855" y="3112338"/>
            <a:ext cx="2131800" cy="457200"/>
          </a:xfrm>
          <a:prstGeom prst="rect">
            <a:avLst/>
          </a:pr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منافع</a:t>
            </a:r>
            <a:endParaRPr sz="2200" b="1" dirty="0">
              <a:solidFill>
                <a:schemeClr val="accent3"/>
              </a:solidFill>
              <a:latin typeface="Atkinson Hyperlegible"/>
              <a:ea typeface="Atkinson Hyperlegible"/>
              <a:cs typeface="B Nazanin" panose="00000700000000000000" pitchFamily="2" charset="-78"/>
              <a:sym typeface="Atkinson Hyperlegible"/>
            </a:endParaRPr>
          </a:p>
        </p:txBody>
      </p:sp>
      <p:sp>
        <p:nvSpPr>
          <p:cNvPr id="1774" name="Google Shape;1774;p60"/>
          <p:cNvSpPr txBox="1"/>
          <p:nvPr/>
        </p:nvSpPr>
        <p:spPr>
          <a:xfrm>
            <a:off x="565825" y="3701788"/>
            <a:ext cx="1267800" cy="3591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rgbClr val="191919"/>
                </a:solidFill>
                <a:latin typeface="Hind Siliguri"/>
                <a:ea typeface="Hind Siliguri"/>
                <a:cs typeface="B Nazanin" panose="00000700000000000000" pitchFamily="2" charset="-78"/>
                <a:sym typeface="Hind Siliguri"/>
              </a:rPr>
              <a:t>مسافرت رفتن</a:t>
            </a:r>
            <a:endParaRPr dirty="0">
              <a:solidFill>
                <a:srgbClr val="191919"/>
              </a:solidFill>
              <a:latin typeface="Hind Siliguri"/>
              <a:ea typeface="Hind Siliguri"/>
              <a:cs typeface="B Nazanin" panose="00000700000000000000" pitchFamily="2" charset="-78"/>
              <a:sym typeface="Hind Siliguri"/>
            </a:endParaRPr>
          </a:p>
        </p:txBody>
      </p:sp>
      <p:sp>
        <p:nvSpPr>
          <p:cNvPr id="1775" name="Google Shape;1775;p60"/>
          <p:cNvSpPr txBox="1"/>
          <p:nvPr/>
        </p:nvSpPr>
        <p:spPr>
          <a:xfrm>
            <a:off x="565825" y="4069738"/>
            <a:ext cx="1267800" cy="3591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rgbClr val="191919"/>
                </a:solidFill>
                <a:latin typeface="Hind Siliguri"/>
                <a:ea typeface="Hind Siliguri"/>
                <a:cs typeface="B Nazanin" panose="00000700000000000000" pitchFamily="2" charset="-78"/>
                <a:sym typeface="Hind Siliguri"/>
              </a:rPr>
              <a:t>موسیقی</a:t>
            </a:r>
            <a:endParaRPr dirty="0">
              <a:solidFill>
                <a:srgbClr val="191919"/>
              </a:solidFill>
              <a:latin typeface="Hind Siliguri"/>
              <a:ea typeface="Hind Siliguri"/>
              <a:cs typeface="B Nazanin" panose="00000700000000000000" pitchFamily="2" charset="-78"/>
              <a:sym typeface="Hind Siliguri"/>
            </a:endParaRPr>
          </a:p>
        </p:txBody>
      </p:sp>
      <p:grpSp>
        <p:nvGrpSpPr>
          <p:cNvPr id="1776" name="Google Shape;1776;p60"/>
          <p:cNvGrpSpPr/>
          <p:nvPr/>
        </p:nvGrpSpPr>
        <p:grpSpPr>
          <a:xfrm>
            <a:off x="1999070" y="3786976"/>
            <a:ext cx="2085000" cy="188700"/>
            <a:chOff x="6062070" y="3746988"/>
            <a:chExt cx="2085000" cy="188700"/>
          </a:xfrm>
        </p:grpSpPr>
        <p:sp>
          <p:nvSpPr>
            <p:cNvPr id="1777" name="Google Shape;1777;p60"/>
            <p:cNvSpPr/>
            <p:nvPr/>
          </p:nvSpPr>
          <p:spPr>
            <a:xfrm>
              <a:off x="6062070" y="374698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78" name="Google Shape;1778;p60"/>
            <p:cNvSpPr/>
            <p:nvPr/>
          </p:nvSpPr>
          <p:spPr>
            <a:xfrm>
              <a:off x="6332970" y="374698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79" name="Google Shape;1779;p60"/>
            <p:cNvSpPr/>
            <p:nvPr/>
          </p:nvSpPr>
          <p:spPr>
            <a:xfrm>
              <a:off x="6603870" y="374698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80" name="Google Shape;1780;p60"/>
            <p:cNvSpPr/>
            <p:nvPr/>
          </p:nvSpPr>
          <p:spPr>
            <a:xfrm>
              <a:off x="6874770" y="374698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81" name="Google Shape;1781;p60"/>
            <p:cNvSpPr/>
            <p:nvPr/>
          </p:nvSpPr>
          <p:spPr>
            <a:xfrm>
              <a:off x="7145670" y="374698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82" name="Google Shape;1782;p60"/>
            <p:cNvSpPr/>
            <p:nvPr/>
          </p:nvSpPr>
          <p:spPr>
            <a:xfrm>
              <a:off x="7416570" y="374698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83" name="Google Shape;1783;p60"/>
            <p:cNvSpPr/>
            <p:nvPr/>
          </p:nvSpPr>
          <p:spPr>
            <a:xfrm>
              <a:off x="7687470" y="374698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84" name="Google Shape;1784;p60"/>
            <p:cNvSpPr/>
            <p:nvPr/>
          </p:nvSpPr>
          <p:spPr>
            <a:xfrm>
              <a:off x="7958370" y="3746988"/>
              <a:ext cx="188700" cy="188700"/>
            </a:xfrm>
            <a:prstGeom prst="ellipse">
              <a:avLst/>
            </a:prstGeom>
            <a:solidFill>
              <a:schemeClr val="lt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85" name="Google Shape;1785;p60"/>
          <p:cNvGrpSpPr/>
          <p:nvPr/>
        </p:nvGrpSpPr>
        <p:grpSpPr>
          <a:xfrm>
            <a:off x="1999070" y="4154926"/>
            <a:ext cx="2085000" cy="188700"/>
            <a:chOff x="6062070" y="4114938"/>
            <a:chExt cx="2085000" cy="188700"/>
          </a:xfrm>
        </p:grpSpPr>
        <p:sp>
          <p:nvSpPr>
            <p:cNvPr id="1786" name="Google Shape;1786;p60"/>
            <p:cNvSpPr/>
            <p:nvPr/>
          </p:nvSpPr>
          <p:spPr>
            <a:xfrm>
              <a:off x="6062070" y="411493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87" name="Google Shape;1787;p60"/>
            <p:cNvSpPr/>
            <p:nvPr/>
          </p:nvSpPr>
          <p:spPr>
            <a:xfrm>
              <a:off x="6332970" y="411493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88" name="Google Shape;1788;p60"/>
            <p:cNvSpPr/>
            <p:nvPr/>
          </p:nvSpPr>
          <p:spPr>
            <a:xfrm>
              <a:off x="6603870" y="411493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89" name="Google Shape;1789;p60"/>
            <p:cNvSpPr/>
            <p:nvPr/>
          </p:nvSpPr>
          <p:spPr>
            <a:xfrm>
              <a:off x="6874770" y="411493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90" name="Google Shape;1790;p60"/>
            <p:cNvSpPr/>
            <p:nvPr/>
          </p:nvSpPr>
          <p:spPr>
            <a:xfrm>
              <a:off x="7145670" y="411493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91" name="Google Shape;1791;p60"/>
            <p:cNvSpPr/>
            <p:nvPr/>
          </p:nvSpPr>
          <p:spPr>
            <a:xfrm>
              <a:off x="7416570" y="411493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92" name="Google Shape;1792;p60"/>
            <p:cNvSpPr/>
            <p:nvPr/>
          </p:nvSpPr>
          <p:spPr>
            <a:xfrm>
              <a:off x="7687470" y="4114938"/>
              <a:ext cx="188700" cy="188700"/>
            </a:xfrm>
            <a:prstGeom prst="ellipse">
              <a:avLst/>
            </a:prstGeom>
            <a:solidFill>
              <a:schemeClr val="lt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93" name="Google Shape;1793;p60"/>
            <p:cNvSpPr/>
            <p:nvPr/>
          </p:nvSpPr>
          <p:spPr>
            <a:xfrm>
              <a:off x="7958370" y="4114938"/>
              <a:ext cx="188700" cy="188700"/>
            </a:xfrm>
            <a:prstGeom prst="ellipse">
              <a:avLst/>
            </a:prstGeom>
            <a:solidFill>
              <a:schemeClr val="lt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794" name="Google Shape;1794;p60"/>
          <p:cNvSpPr txBox="1"/>
          <p:nvPr/>
        </p:nvSpPr>
        <p:spPr>
          <a:xfrm>
            <a:off x="4886425" y="3701788"/>
            <a:ext cx="1267800" cy="3591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rgbClr val="191919"/>
                </a:solidFill>
                <a:latin typeface="Hind Siliguri"/>
                <a:ea typeface="Hind Siliguri"/>
                <a:cs typeface="B Nazanin" panose="00000700000000000000" pitchFamily="2" charset="-78"/>
                <a:sym typeface="Hind Siliguri"/>
              </a:rPr>
              <a:t>مناسبت ها</a:t>
            </a:r>
            <a:endParaRPr dirty="0">
              <a:solidFill>
                <a:srgbClr val="191919"/>
              </a:solidFill>
              <a:latin typeface="Hind Siliguri"/>
              <a:ea typeface="Hind Siliguri"/>
              <a:cs typeface="B Nazanin" panose="00000700000000000000" pitchFamily="2" charset="-78"/>
              <a:sym typeface="Hind Siliguri"/>
            </a:endParaRPr>
          </a:p>
        </p:txBody>
      </p:sp>
      <p:sp>
        <p:nvSpPr>
          <p:cNvPr id="1795" name="Google Shape;1795;p60"/>
          <p:cNvSpPr txBox="1"/>
          <p:nvPr/>
        </p:nvSpPr>
        <p:spPr>
          <a:xfrm>
            <a:off x="4886425" y="4069738"/>
            <a:ext cx="1267800" cy="3591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rgbClr val="191919"/>
                </a:solidFill>
                <a:latin typeface="Hind Siliguri"/>
                <a:ea typeface="Hind Siliguri"/>
                <a:cs typeface="B Nazanin" panose="00000700000000000000" pitchFamily="2" charset="-78"/>
                <a:sym typeface="Hind Siliguri"/>
              </a:rPr>
              <a:t>رسانه های اجتماعی</a:t>
            </a:r>
            <a:endParaRPr dirty="0">
              <a:solidFill>
                <a:srgbClr val="191919"/>
              </a:solidFill>
              <a:latin typeface="Hind Siliguri"/>
              <a:ea typeface="Hind Siliguri"/>
              <a:cs typeface="B Nazanin" panose="00000700000000000000" pitchFamily="2" charset="-78"/>
              <a:sym typeface="Hind Siliguri"/>
            </a:endParaRPr>
          </a:p>
        </p:txBody>
      </p:sp>
      <p:grpSp>
        <p:nvGrpSpPr>
          <p:cNvPr id="1796" name="Google Shape;1796;p60"/>
          <p:cNvGrpSpPr/>
          <p:nvPr/>
        </p:nvGrpSpPr>
        <p:grpSpPr>
          <a:xfrm>
            <a:off x="6319670" y="3786976"/>
            <a:ext cx="2085000" cy="188700"/>
            <a:chOff x="6062070" y="3746988"/>
            <a:chExt cx="2085000" cy="188700"/>
          </a:xfrm>
        </p:grpSpPr>
        <p:sp>
          <p:nvSpPr>
            <p:cNvPr id="1797" name="Google Shape;1797;p60"/>
            <p:cNvSpPr/>
            <p:nvPr/>
          </p:nvSpPr>
          <p:spPr>
            <a:xfrm>
              <a:off x="6062070" y="374698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98" name="Google Shape;1798;p60"/>
            <p:cNvSpPr/>
            <p:nvPr/>
          </p:nvSpPr>
          <p:spPr>
            <a:xfrm>
              <a:off x="6332970" y="374698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99" name="Google Shape;1799;p60"/>
            <p:cNvSpPr/>
            <p:nvPr/>
          </p:nvSpPr>
          <p:spPr>
            <a:xfrm>
              <a:off x="6603870" y="374698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00" name="Google Shape;1800;p60"/>
            <p:cNvSpPr/>
            <p:nvPr/>
          </p:nvSpPr>
          <p:spPr>
            <a:xfrm>
              <a:off x="6874770" y="374698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01" name="Google Shape;1801;p60"/>
            <p:cNvSpPr/>
            <p:nvPr/>
          </p:nvSpPr>
          <p:spPr>
            <a:xfrm>
              <a:off x="7145670" y="374698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02" name="Google Shape;1802;p60"/>
            <p:cNvSpPr/>
            <p:nvPr/>
          </p:nvSpPr>
          <p:spPr>
            <a:xfrm>
              <a:off x="7416570" y="374698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03" name="Google Shape;1803;p60"/>
            <p:cNvSpPr/>
            <p:nvPr/>
          </p:nvSpPr>
          <p:spPr>
            <a:xfrm>
              <a:off x="7687470" y="3746988"/>
              <a:ext cx="188700" cy="188700"/>
            </a:xfrm>
            <a:prstGeom prst="ellipse">
              <a:avLst/>
            </a:prstGeom>
            <a:solidFill>
              <a:schemeClr val="lt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04" name="Google Shape;1804;p60"/>
            <p:cNvSpPr/>
            <p:nvPr/>
          </p:nvSpPr>
          <p:spPr>
            <a:xfrm>
              <a:off x="7958370" y="3746988"/>
              <a:ext cx="188700" cy="188700"/>
            </a:xfrm>
            <a:prstGeom prst="ellipse">
              <a:avLst/>
            </a:prstGeom>
            <a:solidFill>
              <a:schemeClr val="lt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805" name="Google Shape;1805;p60"/>
          <p:cNvGrpSpPr/>
          <p:nvPr/>
        </p:nvGrpSpPr>
        <p:grpSpPr>
          <a:xfrm>
            <a:off x="6319670" y="4154926"/>
            <a:ext cx="2085000" cy="188700"/>
            <a:chOff x="6062070" y="4114938"/>
            <a:chExt cx="2085000" cy="188700"/>
          </a:xfrm>
        </p:grpSpPr>
        <p:sp>
          <p:nvSpPr>
            <p:cNvPr id="1806" name="Google Shape;1806;p60"/>
            <p:cNvSpPr/>
            <p:nvPr/>
          </p:nvSpPr>
          <p:spPr>
            <a:xfrm>
              <a:off x="6062070" y="411493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07" name="Google Shape;1807;p60"/>
            <p:cNvSpPr/>
            <p:nvPr/>
          </p:nvSpPr>
          <p:spPr>
            <a:xfrm>
              <a:off x="6332970" y="411493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08" name="Google Shape;1808;p60"/>
            <p:cNvSpPr/>
            <p:nvPr/>
          </p:nvSpPr>
          <p:spPr>
            <a:xfrm>
              <a:off x="6603870" y="411493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09" name="Google Shape;1809;p60"/>
            <p:cNvSpPr/>
            <p:nvPr/>
          </p:nvSpPr>
          <p:spPr>
            <a:xfrm>
              <a:off x="6874770" y="411493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10" name="Google Shape;1810;p60"/>
            <p:cNvSpPr/>
            <p:nvPr/>
          </p:nvSpPr>
          <p:spPr>
            <a:xfrm>
              <a:off x="7145670" y="411493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11" name="Google Shape;1811;p60"/>
            <p:cNvSpPr/>
            <p:nvPr/>
          </p:nvSpPr>
          <p:spPr>
            <a:xfrm>
              <a:off x="7416570" y="411493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12" name="Google Shape;1812;p60"/>
            <p:cNvSpPr/>
            <p:nvPr/>
          </p:nvSpPr>
          <p:spPr>
            <a:xfrm>
              <a:off x="7687470" y="4114938"/>
              <a:ext cx="188700" cy="188700"/>
            </a:xfrm>
            <a:prstGeom prst="ellipse">
              <a:avLst/>
            </a:prstGeom>
            <a:solidFill>
              <a:schemeClr val="dk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13" name="Google Shape;1813;p60"/>
            <p:cNvSpPr/>
            <p:nvPr/>
          </p:nvSpPr>
          <p:spPr>
            <a:xfrm>
              <a:off x="7958370" y="4114938"/>
              <a:ext cx="188700" cy="188700"/>
            </a:xfrm>
            <a:prstGeom prst="ellipse">
              <a:avLst/>
            </a:prstGeom>
            <a:solidFill>
              <a:schemeClr val="lt2"/>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814" name="Google Shape;1814;p60"/>
          <p:cNvSpPr/>
          <p:nvPr/>
        </p:nvSpPr>
        <p:spPr>
          <a:xfrm rot="1370627">
            <a:off x="7553213" y="794990"/>
            <a:ext cx="271473" cy="377628"/>
          </a:xfrm>
          <a:custGeom>
            <a:avLst/>
            <a:gdLst/>
            <a:ahLst/>
            <a:cxnLst/>
            <a:rect l="l" t="t" r="r" b="b"/>
            <a:pathLst>
              <a:path w="10409" h="14478" extrusionOk="0">
                <a:moveTo>
                  <a:pt x="5204" y="1"/>
                </a:moveTo>
                <a:cubicBezTo>
                  <a:pt x="5171" y="34"/>
                  <a:pt x="1" y="6105"/>
                  <a:pt x="1" y="8740"/>
                </a:cubicBezTo>
                <a:cubicBezTo>
                  <a:pt x="1" y="8907"/>
                  <a:pt x="1" y="9074"/>
                  <a:pt x="1" y="9241"/>
                </a:cubicBezTo>
                <a:cubicBezTo>
                  <a:pt x="1" y="12143"/>
                  <a:pt x="2336" y="14478"/>
                  <a:pt x="5204" y="14478"/>
                </a:cubicBezTo>
                <a:cubicBezTo>
                  <a:pt x="8073" y="14478"/>
                  <a:pt x="10408" y="12143"/>
                  <a:pt x="10408" y="9241"/>
                </a:cubicBezTo>
                <a:cubicBezTo>
                  <a:pt x="10408" y="9074"/>
                  <a:pt x="10408" y="8907"/>
                  <a:pt x="10408" y="8740"/>
                </a:cubicBezTo>
                <a:cubicBezTo>
                  <a:pt x="10408" y="6105"/>
                  <a:pt x="5238" y="34"/>
                  <a:pt x="5204" y="1"/>
                </a:cubicBezTo>
                <a:close/>
              </a:path>
            </a:pathLst>
          </a:custGeom>
          <a:solidFill>
            <a:srgbClr val="FF988C"/>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818"/>
        <p:cNvGrpSpPr/>
        <p:nvPr/>
      </p:nvGrpSpPr>
      <p:grpSpPr>
        <a:xfrm>
          <a:off x="0" y="0"/>
          <a:ext cx="0" cy="0"/>
          <a:chOff x="0" y="0"/>
          <a:chExt cx="0" cy="0"/>
        </a:xfrm>
      </p:grpSpPr>
      <p:sp>
        <p:nvSpPr>
          <p:cNvPr id="1819" name="Google Shape;1819;p61"/>
          <p:cNvSpPr txBox="1">
            <a:spLocks noGrp="1"/>
          </p:cNvSpPr>
          <p:nvPr>
            <p:ph type="title"/>
          </p:nvPr>
        </p:nvSpPr>
        <p:spPr>
          <a:xfrm>
            <a:off x="720000" y="539400"/>
            <a:ext cx="55284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2"/>
                </a:solidFill>
                <a:cs typeface="B Nazanin" panose="00000700000000000000" pitchFamily="2" charset="-78"/>
              </a:rPr>
              <a:t>تجزیه و تحلیل </a:t>
            </a:r>
            <a:r>
              <a:rPr lang="fa-IR" dirty="0">
                <a:cs typeface="B Nazanin" panose="00000700000000000000" pitchFamily="2" charset="-78"/>
              </a:rPr>
              <a:t>رقبا</a:t>
            </a:r>
            <a:endParaRPr dirty="0">
              <a:cs typeface="B Nazanin" panose="00000700000000000000" pitchFamily="2" charset="-78"/>
            </a:endParaRPr>
          </a:p>
        </p:txBody>
      </p:sp>
      <p:sp>
        <p:nvSpPr>
          <p:cNvPr id="1820" name="Google Shape;1820;p61"/>
          <p:cNvSpPr txBox="1">
            <a:spLocks noGrp="1"/>
          </p:cNvSpPr>
          <p:nvPr>
            <p:ph type="title" idx="2"/>
          </p:nvPr>
        </p:nvSpPr>
        <p:spPr>
          <a:xfrm>
            <a:off x="1082400" y="1911625"/>
            <a:ext cx="3009300" cy="457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نقاط قوت</a:t>
            </a:r>
            <a:endParaRPr dirty="0">
              <a:cs typeface="B Nazanin" panose="00000700000000000000" pitchFamily="2" charset="-78"/>
            </a:endParaRPr>
          </a:p>
        </p:txBody>
      </p:sp>
      <p:sp>
        <p:nvSpPr>
          <p:cNvPr id="1821" name="Google Shape;1821;p61"/>
          <p:cNvSpPr txBox="1">
            <a:spLocks noGrp="1"/>
          </p:cNvSpPr>
          <p:nvPr>
            <p:ph type="title" idx="3"/>
          </p:nvPr>
        </p:nvSpPr>
        <p:spPr>
          <a:xfrm>
            <a:off x="5052375" y="1911625"/>
            <a:ext cx="3009300" cy="457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نقاط ضعف</a:t>
            </a:r>
            <a:endParaRPr dirty="0">
              <a:cs typeface="B Nazanin" panose="00000700000000000000" pitchFamily="2" charset="-78"/>
            </a:endParaRPr>
          </a:p>
        </p:txBody>
      </p:sp>
      <p:sp>
        <p:nvSpPr>
          <p:cNvPr id="1822" name="Google Shape;1822;p61"/>
          <p:cNvSpPr txBox="1">
            <a:spLocks noGrp="1"/>
          </p:cNvSpPr>
          <p:nvPr>
            <p:ph type="subTitle" idx="1"/>
          </p:nvPr>
        </p:nvSpPr>
        <p:spPr>
          <a:xfrm>
            <a:off x="5052379" y="2295117"/>
            <a:ext cx="3493744" cy="2011500"/>
          </a:xfrm>
          <a:prstGeom prst="rect">
            <a:avLst/>
          </a:prstGeom>
        </p:spPr>
        <p:txBody>
          <a:bodyPr spcFirstLastPara="1" wrap="square" lIns="91425" tIns="91425" rIns="91425" bIns="91425" anchor="ctr" anchorCtr="0">
            <a:noAutofit/>
          </a:bodyPr>
          <a:lstStyle/>
          <a:p>
            <a:pPr marL="457200" lvl="0" indent="-317500" algn="r" rtl="1">
              <a:spcBef>
                <a:spcPts val="0"/>
              </a:spcBef>
              <a:spcAft>
                <a:spcPts val="0"/>
              </a:spcAft>
              <a:buSzPts val="1400"/>
              <a:buChar char="●"/>
            </a:pPr>
            <a:r>
              <a:rPr lang="fa-IR" dirty="0">
                <a:solidFill>
                  <a:schemeClr val="accent4"/>
                </a:solidFill>
                <a:cs typeface="B Nazanin" panose="00000700000000000000" pitchFamily="2" charset="-78"/>
              </a:rPr>
              <a:t>شما می توانید نقاط قوت رقیب خود را در اینجا فهرست کنید</a:t>
            </a:r>
          </a:p>
          <a:p>
            <a:pPr marL="457200" lvl="0" indent="-317500" algn="r" rtl="1">
              <a:spcBef>
                <a:spcPts val="0"/>
              </a:spcBef>
              <a:spcAft>
                <a:spcPts val="0"/>
              </a:spcAft>
              <a:buSzPts val="1400"/>
              <a:buChar char="●"/>
            </a:pPr>
            <a:r>
              <a:rPr lang="fa-IR" dirty="0">
                <a:solidFill>
                  <a:schemeClr val="accent4"/>
                </a:solidFill>
                <a:cs typeface="B Nazanin" panose="00000700000000000000" pitchFamily="2" charset="-78"/>
              </a:rPr>
              <a:t>شما می توانید نقاط قوت رقیب خود را در اینجا فهرست کنید</a:t>
            </a:r>
          </a:p>
          <a:p>
            <a:pPr marL="457200" lvl="0" indent="-317500" algn="r" rtl="1">
              <a:spcBef>
                <a:spcPts val="0"/>
              </a:spcBef>
              <a:spcAft>
                <a:spcPts val="0"/>
              </a:spcAft>
              <a:buSzPts val="1400"/>
              <a:buChar char="●"/>
            </a:pPr>
            <a:r>
              <a:rPr lang="fa-IR" dirty="0">
                <a:solidFill>
                  <a:schemeClr val="accent4"/>
                </a:solidFill>
                <a:cs typeface="B Nazanin" panose="00000700000000000000" pitchFamily="2" charset="-78"/>
              </a:rPr>
              <a:t>شما می توانید نقاط قوت رقیب خود را در اینجا فهرست کنید</a:t>
            </a:r>
          </a:p>
          <a:p>
            <a:pPr marL="457200" lvl="0" indent="-317500" algn="r" rtl="1">
              <a:spcBef>
                <a:spcPts val="0"/>
              </a:spcBef>
              <a:spcAft>
                <a:spcPts val="0"/>
              </a:spcAft>
              <a:buSzPts val="1400"/>
              <a:buChar char="●"/>
            </a:pPr>
            <a:r>
              <a:rPr lang="fa-IR" dirty="0">
                <a:solidFill>
                  <a:schemeClr val="accent4"/>
                </a:solidFill>
                <a:cs typeface="B Nazanin" panose="00000700000000000000" pitchFamily="2" charset="-78"/>
              </a:rPr>
              <a:t>شما می توانید نقاط قوت رقیب خود را در اینجا فهرست کنید</a:t>
            </a:r>
            <a:endParaRPr dirty="0">
              <a:solidFill>
                <a:schemeClr val="accent4"/>
              </a:solidFill>
              <a:cs typeface="B Nazanin" panose="00000700000000000000" pitchFamily="2" charset="-78"/>
            </a:endParaRPr>
          </a:p>
        </p:txBody>
      </p:sp>
      <p:sp>
        <p:nvSpPr>
          <p:cNvPr id="1823" name="Google Shape;1823;p61"/>
          <p:cNvSpPr txBox="1">
            <a:spLocks noGrp="1"/>
          </p:cNvSpPr>
          <p:nvPr>
            <p:ph type="subTitle" idx="4"/>
          </p:nvPr>
        </p:nvSpPr>
        <p:spPr>
          <a:xfrm>
            <a:off x="597877" y="2295117"/>
            <a:ext cx="3493823" cy="2011500"/>
          </a:xfrm>
          <a:prstGeom prst="rect">
            <a:avLst/>
          </a:prstGeom>
        </p:spPr>
        <p:txBody>
          <a:bodyPr spcFirstLastPara="1" wrap="square" lIns="91425" tIns="91425" rIns="91425" bIns="91425" anchor="ctr" anchorCtr="0">
            <a:noAutofit/>
          </a:bodyPr>
          <a:lstStyle/>
          <a:p>
            <a:pPr marL="457200" lvl="0" indent="-317500" algn="r" rtl="1">
              <a:spcBef>
                <a:spcPts val="0"/>
              </a:spcBef>
              <a:spcAft>
                <a:spcPts val="0"/>
              </a:spcAft>
              <a:buSzPts val="1400"/>
              <a:buChar char="●"/>
            </a:pPr>
            <a:r>
              <a:rPr lang="fa-IR" dirty="0">
                <a:solidFill>
                  <a:schemeClr val="accent4"/>
                </a:solidFill>
                <a:cs typeface="B Nazanin" panose="00000700000000000000" pitchFamily="2" charset="-78"/>
              </a:rPr>
              <a:t>شما می توانید نقاط قوت رقیب خود را در اینجا فهرست کنید</a:t>
            </a:r>
          </a:p>
          <a:p>
            <a:pPr marL="457200" lvl="0" indent="-317500" algn="r" rtl="1">
              <a:spcBef>
                <a:spcPts val="0"/>
              </a:spcBef>
              <a:spcAft>
                <a:spcPts val="0"/>
              </a:spcAft>
              <a:buSzPts val="1400"/>
              <a:buChar char="●"/>
            </a:pPr>
            <a:r>
              <a:rPr lang="fa-IR" dirty="0">
                <a:solidFill>
                  <a:schemeClr val="accent4"/>
                </a:solidFill>
                <a:cs typeface="B Nazanin" panose="00000700000000000000" pitchFamily="2" charset="-78"/>
              </a:rPr>
              <a:t>شما می توانید نقاط قوت رقیب خود را در اینجا فهرست کنید</a:t>
            </a:r>
          </a:p>
          <a:p>
            <a:pPr marL="457200" lvl="0" indent="-317500" algn="r" rtl="1">
              <a:spcBef>
                <a:spcPts val="0"/>
              </a:spcBef>
              <a:spcAft>
                <a:spcPts val="0"/>
              </a:spcAft>
              <a:buSzPts val="1400"/>
              <a:buChar char="●"/>
            </a:pPr>
            <a:r>
              <a:rPr lang="fa-IR" dirty="0">
                <a:solidFill>
                  <a:schemeClr val="accent4"/>
                </a:solidFill>
                <a:cs typeface="B Nazanin" panose="00000700000000000000" pitchFamily="2" charset="-78"/>
              </a:rPr>
              <a:t>شما می توانید نقاط قوت رقیب خود را در اینجا فهرست کنید</a:t>
            </a:r>
          </a:p>
          <a:p>
            <a:pPr marL="457200" lvl="0" indent="-317500" algn="r" rtl="1">
              <a:spcBef>
                <a:spcPts val="0"/>
              </a:spcBef>
              <a:spcAft>
                <a:spcPts val="0"/>
              </a:spcAft>
              <a:buSzPts val="1400"/>
              <a:buChar char="●"/>
            </a:pPr>
            <a:r>
              <a:rPr lang="fa-IR" dirty="0">
                <a:solidFill>
                  <a:schemeClr val="accent4"/>
                </a:solidFill>
                <a:cs typeface="B Nazanin" panose="00000700000000000000" pitchFamily="2" charset="-78"/>
              </a:rPr>
              <a:t>شما می توانید نقاط قوت رقیب خود را در اینجا فهرست کنید</a:t>
            </a:r>
            <a:endParaRPr dirty="0">
              <a:solidFill>
                <a:schemeClr val="accent4"/>
              </a:solidFill>
              <a:cs typeface="B Nazanin" panose="00000700000000000000" pitchFamily="2" charset="-78"/>
            </a:endParaRPr>
          </a:p>
        </p:txBody>
      </p:sp>
      <p:grpSp>
        <p:nvGrpSpPr>
          <p:cNvPr id="1824" name="Google Shape;1824;p61"/>
          <p:cNvGrpSpPr/>
          <p:nvPr/>
        </p:nvGrpSpPr>
        <p:grpSpPr>
          <a:xfrm>
            <a:off x="6867311" y="455256"/>
            <a:ext cx="1126198" cy="740990"/>
            <a:chOff x="6612836" y="567743"/>
            <a:chExt cx="1126198" cy="740990"/>
          </a:xfrm>
        </p:grpSpPr>
        <p:sp>
          <p:nvSpPr>
            <p:cNvPr id="1825" name="Google Shape;1825;p61"/>
            <p:cNvSpPr/>
            <p:nvPr/>
          </p:nvSpPr>
          <p:spPr>
            <a:xfrm rot="1478412">
              <a:off x="6628139" y="781894"/>
              <a:ext cx="1095593" cy="312690"/>
            </a:xfrm>
            <a:custGeom>
              <a:avLst/>
              <a:gdLst/>
              <a:ahLst/>
              <a:cxnLst/>
              <a:rect l="l" t="t" r="r" b="b"/>
              <a:pathLst>
                <a:path w="21387" h="6104" extrusionOk="0">
                  <a:moveTo>
                    <a:pt x="2088" y="1"/>
                  </a:moveTo>
                  <a:cubicBezTo>
                    <a:pt x="937" y="1"/>
                    <a:pt x="0" y="938"/>
                    <a:pt x="0" y="2089"/>
                  </a:cubicBezTo>
                  <a:lnTo>
                    <a:pt x="0" y="4016"/>
                  </a:lnTo>
                  <a:cubicBezTo>
                    <a:pt x="0" y="5167"/>
                    <a:pt x="937" y="6103"/>
                    <a:pt x="2088" y="6103"/>
                  </a:cubicBezTo>
                  <a:lnTo>
                    <a:pt x="19299" y="6103"/>
                  </a:lnTo>
                  <a:cubicBezTo>
                    <a:pt x="20449" y="6103"/>
                    <a:pt x="21386" y="5167"/>
                    <a:pt x="21386" y="4016"/>
                  </a:cubicBezTo>
                  <a:lnTo>
                    <a:pt x="21386" y="2089"/>
                  </a:lnTo>
                  <a:cubicBezTo>
                    <a:pt x="21386" y="938"/>
                    <a:pt x="20449" y="1"/>
                    <a:pt x="19299"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826" name="Google Shape;1826;p61"/>
            <p:cNvGrpSpPr/>
            <p:nvPr/>
          </p:nvGrpSpPr>
          <p:grpSpPr>
            <a:xfrm rot="1478412">
              <a:off x="6628139" y="781894"/>
              <a:ext cx="1095593" cy="312690"/>
              <a:chOff x="3948500" y="1061500"/>
              <a:chExt cx="534675" cy="152600"/>
            </a:xfrm>
          </p:grpSpPr>
          <p:sp>
            <p:nvSpPr>
              <p:cNvPr id="1827" name="Google Shape;1827;p61"/>
              <p:cNvSpPr/>
              <p:nvPr/>
            </p:nvSpPr>
            <p:spPr>
              <a:xfrm>
                <a:off x="3948500" y="1061500"/>
                <a:ext cx="534675" cy="152600"/>
              </a:xfrm>
              <a:custGeom>
                <a:avLst/>
                <a:gdLst/>
                <a:ahLst/>
                <a:cxnLst/>
                <a:rect l="l" t="t" r="r" b="b"/>
                <a:pathLst>
                  <a:path w="21387" h="6104" extrusionOk="0">
                    <a:moveTo>
                      <a:pt x="2088" y="1"/>
                    </a:moveTo>
                    <a:cubicBezTo>
                      <a:pt x="937" y="1"/>
                      <a:pt x="0" y="938"/>
                      <a:pt x="0" y="2089"/>
                    </a:cubicBezTo>
                    <a:lnTo>
                      <a:pt x="0" y="4016"/>
                    </a:lnTo>
                    <a:cubicBezTo>
                      <a:pt x="0" y="5167"/>
                      <a:pt x="937" y="6103"/>
                      <a:pt x="2088" y="6103"/>
                    </a:cubicBezTo>
                    <a:lnTo>
                      <a:pt x="19299" y="6103"/>
                    </a:lnTo>
                    <a:cubicBezTo>
                      <a:pt x="20449" y="6103"/>
                      <a:pt x="21386" y="5167"/>
                      <a:pt x="21386" y="4016"/>
                    </a:cubicBezTo>
                    <a:lnTo>
                      <a:pt x="21386" y="2089"/>
                    </a:lnTo>
                    <a:cubicBezTo>
                      <a:pt x="21386" y="938"/>
                      <a:pt x="20449" y="1"/>
                      <a:pt x="19299"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28" name="Google Shape;1828;p61"/>
              <p:cNvSpPr/>
              <p:nvPr/>
            </p:nvSpPr>
            <p:spPr>
              <a:xfrm>
                <a:off x="4115775" y="1078225"/>
                <a:ext cx="175350" cy="119150"/>
              </a:xfrm>
              <a:custGeom>
                <a:avLst/>
                <a:gdLst/>
                <a:ahLst/>
                <a:cxnLst/>
                <a:rect l="l" t="t" r="r" b="b"/>
                <a:pathLst>
                  <a:path w="7014" h="4766" fill="none" extrusionOk="0">
                    <a:moveTo>
                      <a:pt x="1" y="1"/>
                    </a:moveTo>
                    <a:lnTo>
                      <a:pt x="7014" y="1"/>
                    </a:lnTo>
                    <a:lnTo>
                      <a:pt x="7014" y="4765"/>
                    </a:lnTo>
                    <a:lnTo>
                      <a:pt x="1" y="4765"/>
                    </a:lnTo>
                    <a:close/>
                  </a:path>
                </a:pathLst>
              </a:custGeom>
              <a:noFill/>
              <a:ln w="2000" cap="flat" cmpd="sng">
                <a:solidFill>
                  <a:schemeClr val="dk2"/>
                </a:solidFill>
                <a:prstDash val="solid"/>
                <a:miter lim="26765"/>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29" name="Google Shape;1829;p61"/>
              <p:cNvSpPr/>
              <p:nvPr/>
            </p:nvSpPr>
            <p:spPr>
              <a:xfrm>
                <a:off x="3996000" y="1087600"/>
                <a:ext cx="16750" cy="16750"/>
              </a:xfrm>
              <a:custGeom>
                <a:avLst/>
                <a:gdLst/>
                <a:ahLst/>
                <a:cxnLst/>
                <a:rect l="l" t="t" r="r" b="b"/>
                <a:pathLst>
                  <a:path w="670" h="670" extrusionOk="0">
                    <a:moveTo>
                      <a:pt x="349" y="1"/>
                    </a:moveTo>
                    <a:cubicBezTo>
                      <a:pt x="135" y="1"/>
                      <a:pt x="1" y="135"/>
                      <a:pt x="1" y="349"/>
                    </a:cubicBezTo>
                    <a:cubicBezTo>
                      <a:pt x="1" y="536"/>
                      <a:pt x="135" y="670"/>
                      <a:pt x="349" y="670"/>
                    </a:cubicBezTo>
                    <a:cubicBezTo>
                      <a:pt x="536" y="670"/>
                      <a:pt x="670" y="536"/>
                      <a:pt x="670" y="349"/>
                    </a:cubicBezTo>
                    <a:cubicBezTo>
                      <a:pt x="670" y="135"/>
                      <a:pt x="536" y="1"/>
                      <a:pt x="34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30" name="Google Shape;1830;p61"/>
              <p:cNvSpPr/>
              <p:nvPr/>
            </p:nvSpPr>
            <p:spPr>
              <a:xfrm>
                <a:off x="4034150" y="1125075"/>
                <a:ext cx="16750" cy="17425"/>
              </a:xfrm>
              <a:custGeom>
                <a:avLst/>
                <a:gdLst/>
                <a:ahLst/>
                <a:cxnLst/>
                <a:rect l="l" t="t" r="r" b="b"/>
                <a:pathLst>
                  <a:path w="670" h="697" extrusionOk="0">
                    <a:moveTo>
                      <a:pt x="348" y="1"/>
                    </a:moveTo>
                    <a:cubicBezTo>
                      <a:pt x="161" y="1"/>
                      <a:pt x="0" y="161"/>
                      <a:pt x="0" y="349"/>
                    </a:cubicBezTo>
                    <a:cubicBezTo>
                      <a:pt x="0" y="536"/>
                      <a:pt x="161" y="696"/>
                      <a:pt x="348" y="696"/>
                    </a:cubicBezTo>
                    <a:cubicBezTo>
                      <a:pt x="536" y="696"/>
                      <a:pt x="670" y="536"/>
                      <a:pt x="670" y="349"/>
                    </a:cubicBezTo>
                    <a:cubicBezTo>
                      <a:pt x="670" y="161"/>
                      <a:pt x="536"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31" name="Google Shape;1831;p61"/>
              <p:cNvSpPr/>
              <p:nvPr/>
            </p:nvSpPr>
            <p:spPr>
              <a:xfrm>
                <a:off x="3997350" y="1161875"/>
                <a:ext cx="16750" cy="17425"/>
              </a:xfrm>
              <a:custGeom>
                <a:avLst/>
                <a:gdLst/>
                <a:ahLst/>
                <a:cxnLst/>
                <a:rect l="l" t="t" r="r" b="b"/>
                <a:pathLst>
                  <a:path w="670" h="697" extrusionOk="0">
                    <a:moveTo>
                      <a:pt x="348" y="1"/>
                    </a:moveTo>
                    <a:cubicBezTo>
                      <a:pt x="134" y="1"/>
                      <a:pt x="0" y="161"/>
                      <a:pt x="0" y="349"/>
                    </a:cubicBezTo>
                    <a:cubicBezTo>
                      <a:pt x="0" y="536"/>
                      <a:pt x="134" y="697"/>
                      <a:pt x="348" y="697"/>
                    </a:cubicBezTo>
                    <a:cubicBezTo>
                      <a:pt x="536" y="697"/>
                      <a:pt x="670" y="536"/>
                      <a:pt x="670" y="349"/>
                    </a:cubicBezTo>
                    <a:cubicBezTo>
                      <a:pt x="670" y="161"/>
                      <a:pt x="536"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32" name="Google Shape;1832;p61"/>
              <p:cNvSpPr/>
              <p:nvPr/>
            </p:nvSpPr>
            <p:spPr>
              <a:xfrm>
                <a:off x="4405525" y="1087600"/>
                <a:ext cx="17425" cy="16750"/>
              </a:xfrm>
              <a:custGeom>
                <a:avLst/>
                <a:gdLst/>
                <a:ahLst/>
                <a:cxnLst/>
                <a:rect l="l" t="t" r="r" b="b"/>
                <a:pathLst>
                  <a:path w="697" h="670" extrusionOk="0">
                    <a:moveTo>
                      <a:pt x="348" y="1"/>
                    </a:moveTo>
                    <a:cubicBezTo>
                      <a:pt x="161" y="1"/>
                      <a:pt x="0" y="135"/>
                      <a:pt x="0" y="349"/>
                    </a:cubicBezTo>
                    <a:cubicBezTo>
                      <a:pt x="0" y="536"/>
                      <a:pt x="161" y="670"/>
                      <a:pt x="348" y="670"/>
                    </a:cubicBezTo>
                    <a:cubicBezTo>
                      <a:pt x="536" y="670"/>
                      <a:pt x="696" y="536"/>
                      <a:pt x="696" y="349"/>
                    </a:cubicBezTo>
                    <a:cubicBezTo>
                      <a:pt x="696" y="135"/>
                      <a:pt x="536"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33" name="Google Shape;1833;p61"/>
              <p:cNvSpPr/>
              <p:nvPr/>
            </p:nvSpPr>
            <p:spPr>
              <a:xfrm>
                <a:off x="4367375" y="1125075"/>
                <a:ext cx="17425" cy="17425"/>
              </a:xfrm>
              <a:custGeom>
                <a:avLst/>
                <a:gdLst/>
                <a:ahLst/>
                <a:cxnLst/>
                <a:rect l="l" t="t" r="r" b="b"/>
                <a:pathLst>
                  <a:path w="697" h="697" extrusionOk="0">
                    <a:moveTo>
                      <a:pt x="349" y="1"/>
                    </a:moveTo>
                    <a:cubicBezTo>
                      <a:pt x="161" y="1"/>
                      <a:pt x="1" y="161"/>
                      <a:pt x="1" y="349"/>
                    </a:cubicBezTo>
                    <a:cubicBezTo>
                      <a:pt x="1" y="536"/>
                      <a:pt x="161" y="696"/>
                      <a:pt x="349" y="696"/>
                    </a:cubicBezTo>
                    <a:cubicBezTo>
                      <a:pt x="536" y="696"/>
                      <a:pt x="697" y="536"/>
                      <a:pt x="697" y="349"/>
                    </a:cubicBezTo>
                    <a:cubicBezTo>
                      <a:pt x="697" y="161"/>
                      <a:pt x="536" y="1"/>
                      <a:pt x="34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34" name="Google Shape;1834;p61"/>
              <p:cNvSpPr/>
              <p:nvPr/>
            </p:nvSpPr>
            <p:spPr>
              <a:xfrm>
                <a:off x="4404175" y="1161875"/>
                <a:ext cx="17425" cy="17425"/>
              </a:xfrm>
              <a:custGeom>
                <a:avLst/>
                <a:gdLst/>
                <a:ahLst/>
                <a:cxnLst/>
                <a:rect l="l" t="t" r="r" b="b"/>
                <a:pathLst>
                  <a:path w="697" h="697" extrusionOk="0">
                    <a:moveTo>
                      <a:pt x="349" y="1"/>
                    </a:moveTo>
                    <a:cubicBezTo>
                      <a:pt x="161" y="1"/>
                      <a:pt x="1" y="161"/>
                      <a:pt x="1" y="349"/>
                    </a:cubicBezTo>
                    <a:cubicBezTo>
                      <a:pt x="1" y="536"/>
                      <a:pt x="161" y="697"/>
                      <a:pt x="349" y="697"/>
                    </a:cubicBezTo>
                    <a:cubicBezTo>
                      <a:pt x="536" y="697"/>
                      <a:pt x="697" y="536"/>
                      <a:pt x="697" y="349"/>
                    </a:cubicBezTo>
                    <a:cubicBezTo>
                      <a:pt x="697" y="161"/>
                      <a:pt x="536" y="1"/>
                      <a:pt x="34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838"/>
        <p:cNvGrpSpPr/>
        <p:nvPr/>
      </p:nvGrpSpPr>
      <p:grpSpPr>
        <a:xfrm>
          <a:off x="0" y="0"/>
          <a:ext cx="0" cy="0"/>
          <a:chOff x="0" y="0"/>
          <a:chExt cx="0" cy="0"/>
        </a:xfrm>
      </p:grpSpPr>
      <p:sp>
        <p:nvSpPr>
          <p:cNvPr id="1839" name="Google Shape;1839;p62"/>
          <p:cNvSpPr/>
          <p:nvPr/>
        </p:nvSpPr>
        <p:spPr>
          <a:xfrm>
            <a:off x="5164046" y="1445484"/>
            <a:ext cx="2449200" cy="2449500"/>
          </a:xfrm>
          <a:prstGeom prst="ellipse">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pic>
        <p:nvPicPr>
          <p:cNvPr id="1840" name="Google Shape;1840;p62" title="Chart">
            <a:hlinkClick r:id="rId3"/>
          </p:cNvPr>
          <p:cNvPicPr preferRelativeResize="0"/>
          <p:nvPr/>
        </p:nvPicPr>
        <p:blipFill>
          <a:blip r:embed="rId4">
            <a:alphaModFix/>
          </a:blip>
          <a:stretch>
            <a:fillRect/>
          </a:stretch>
        </p:blipFill>
        <p:spPr>
          <a:xfrm>
            <a:off x="4233810" y="1339834"/>
            <a:ext cx="4311738" cy="2662500"/>
          </a:xfrm>
          <a:prstGeom prst="rect">
            <a:avLst/>
          </a:prstGeom>
          <a:noFill/>
          <a:ln>
            <a:noFill/>
          </a:ln>
        </p:spPr>
      </p:pic>
      <p:sp>
        <p:nvSpPr>
          <p:cNvPr id="1841" name="Google Shape;1841;p62"/>
          <p:cNvSpPr txBox="1"/>
          <p:nvPr/>
        </p:nvSpPr>
        <p:spPr>
          <a:xfrm>
            <a:off x="948625" y="1404976"/>
            <a:ext cx="3030600" cy="457200"/>
          </a:xfrm>
          <a:prstGeom prst="rect">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200" b="1">
                <a:solidFill>
                  <a:schemeClr val="accent3"/>
                </a:solidFill>
                <a:latin typeface="Atkinson Hyperlegible"/>
                <a:ea typeface="Atkinson Hyperlegible"/>
                <a:cs typeface="B Nazanin" panose="00000700000000000000" pitchFamily="2" charset="-78"/>
                <a:sym typeface="Atkinson Hyperlegible"/>
              </a:rPr>
              <a:t>60%</a:t>
            </a:r>
            <a:endParaRPr sz="2200" b="1">
              <a:solidFill>
                <a:schemeClr val="accent3"/>
              </a:solidFill>
              <a:latin typeface="Atkinson Hyperlegible"/>
              <a:ea typeface="Atkinson Hyperlegible"/>
              <a:cs typeface="B Nazanin" panose="00000700000000000000" pitchFamily="2" charset="-78"/>
              <a:sym typeface="Atkinson Hyperlegible"/>
            </a:endParaRPr>
          </a:p>
        </p:txBody>
      </p:sp>
      <p:sp>
        <p:nvSpPr>
          <p:cNvPr id="1842" name="Google Shape;1842;p62"/>
          <p:cNvSpPr txBox="1"/>
          <p:nvPr/>
        </p:nvSpPr>
        <p:spPr>
          <a:xfrm>
            <a:off x="948600" y="2319755"/>
            <a:ext cx="3030600" cy="457200"/>
          </a:xfrm>
          <a:prstGeom prst="rect">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200" b="1">
                <a:solidFill>
                  <a:schemeClr val="accent3"/>
                </a:solidFill>
                <a:latin typeface="Atkinson Hyperlegible"/>
                <a:ea typeface="Atkinson Hyperlegible"/>
                <a:cs typeface="B Nazanin" panose="00000700000000000000" pitchFamily="2" charset="-78"/>
                <a:sym typeface="Atkinson Hyperlegible"/>
              </a:rPr>
              <a:t>25%</a:t>
            </a:r>
            <a:endParaRPr sz="2200" b="1">
              <a:solidFill>
                <a:schemeClr val="accent3"/>
              </a:solidFill>
              <a:latin typeface="Atkinson Hyperlegible"/>
              <a:ea typeface="Atkinson Hyperlegible"/>
              <a:cs typeface="B Nazanin" panose="00000700000000000000" pitchFamily="2" charset="-78"/>
              <a:sym typeface="Atkinson Hyperlegible"/>
            </a:endParaRPr>
          </a:p>
        </p:txBody>
      </p:sp>
      <p:sp>
        <p:nvSpPr>
          <p:cNvPr id="1843" name="Google Shape;1843;p62"/>
          <p:cNvSpPr txBox="1"/>
          <p:nvPr/>
        </p:nvSpPr>
        <p:spPr>
          <a:xfrm>
            <a:off x="948603" y="3234726"/>
            <a:ext cx="3030600" cy="457200"/>
          </a:xfrm>
          <a:prstGeom prst="rect">
            <a:avLst/>
          </a:pr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200" b="1">
                <a:solidFill>
                  <a:schemeClr val="accent3"/>
                </a:solidFill>
                <a:latin typeface="Atkinson Hyperlegible"/>
                <a:ea typeface="Atkinson Hyperlegible"/>
                <a:cs typeface="B Nazanin" panose="00000700000000000000" pitchFamily="2" charset="-78"/>
                <a:sym typeface="Atkinson Hyperlegible"/>
              </a:rPr>
              <a:t>15%</a:t>
            </a:r>
            <a:endParaRPr sz="2200" b="1">
              <a:solidFill>
                <a:schemeClr val="accent3"/>
              </a:solidFill>
              <a:latin typeface="Atkinson Hyperlegible"/>
              <a:ea typeface="Atkinson Hyperlegible"/>
              <a:cs typeface="B Nazanin" panose="00000700000000000000" pitchFamily="2" charset="-78"/>
              <a:sym typeface="Atkinson Hyperlegible"/>
            </a:endParaRPr>
          </a:p>
        </p:txBody>
      </p:sp>
      <p:sp>
        <p:nvSpPr>
          <p:cNvPr id="1844" name="Google Shape;1844;p62"/>
          <p:cNvSpPr txBox="1">
            <a:spLocks noGrp="1"/>
          </p:cNvSpPr>
          <p:nvPr>
            <p:ph type="title"/>
          </p:nvPr>
        </p:nvSpPr>
        <p:spPr>
          <a:xfrm>
            <a:off x="713100" y="539400"/>
            <a:ext cx="5476685"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2"/>
                </a:solidFill>
                <a:cs typeface="B Nazanin" panose="00000700000000000000" pitchFamily="2" charset="-78"/>
              </a:rPr>
              <a:t>تقسیم بندی بازار</a:t>
            </a:r>
            <a:endParaRPr dirty="0">
              <a:cs typeface="B Nazanin" panose="00000700000000000000" pitchFamily="2" charset="-78"/>
            </a:endParaRPr>
          </a:p>
        </p:txBody>
      </p:sp>
      <p:sp>
        <p:nvSpPr>
          <p:cNvPr id="1845" name="Google Shape;1845;p62"/>
          <p:cNvSpPr txBox="1"/>
          <p:nvPr/>
        </p:nvSpPr>
        <p:spPr>
          <a:xfrm>
            <a:off x="1806880" y="1404976"/>
            <a:ext cx="1616700" cy="4389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عنوان در اینجا</a:t>
            </a:r>
            <a:endParaRPr sz="2200" b="1" dirty="0">
              <a:solidFill>
                <a:schemeClr val="accent3"/>
              </a:solidFill>
              <a:latin typeface="Atkinson Hyperlegible"/>
              <a:ea typeface="Atkinson Hyperlegible"/>
              <a:cs typeface="B Nazanin" panose="00000700000000000000" pitchFamily="2" charset="-78"/>
              <a:sym typeface="Atkinson Hyperlegible"/>
            </a:endParaRPr>
          </a:p>
        </p:txBody>
      </p:sp>
      <p:sp>
        <p:nvSpPr>
          <p:cNvPr id="1846" name="Google Shape;1846;p62"/>
          <p:cNvSpPr txBox="1"/>
          <p:nvPr/>
        </p:nvSpPr>
        <p:spPr>
          <a:xfrm>
            <a:off x="713100" y="1818546"/>
            <a:ext cx="3266108"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accent4"/>
                </a:solidFill>
                <a:latin typeface="Hind Siliguri"/>
                <a:ea typeface="Hind Siliguri"/>
                <a:cs typeface="B Nazanin" panose="00000700000000000000" pitchFamily="2" charset="-78"/>
                <a:sym typeface="Hind Siliguri"/>
              </a:rPr>
              <a:t>قالب پاورپوینت آماده خون  قابل ویرایش می باشد</a:t>
            </a:r>
            <a:endParaRPr dirty="0">
              <a:solidFill>
                <a:schemeClr val="accent4"/>
              </a:solidFill>
              <a:latin typeface="Hind Siliguri"/>
              <a:ea typeface="Hind Siliguri"/>
              <a:cs typeface="B Nazanin" panose="00000700000000000000" pitchFamily="2" charset="-78"/>
              <a:sym typeface="Hind Siliguri"/>
            </a:endParaRPr>
          </a:p>
        </p:txBody>
      </p:sp>
      <p:sp>
        <p:nvSpPr>
          <p:cNvPr id="1847" name="Google Shape;1847;p62"/>
          <p:cNvSpPr txBox="1"/>
          <p:nvPr/>
        </p:nvSpPr>
        <p:spPr>
          <a:xfrm>
            <a:off x="1806880" y="2319847"/>
            <a:ext cx="1616700" cy="4389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عنوان در اینجا</a:t>
            </a:r>
          </a:p>
        </p:txBody>
      </p:sp>
      <p:sp>
        <p:nvSpPr>
          <p:cNvPr id="1848" name="Google Shape;1848;p62"/>
          <p:cNvSpPr txBox="1"/>
          <p:nvPr/>
        </p:nvSpPr>
        <p:spPr>
          <a:xfrm>
            <a:off x="713100" y="2718113"/>
            <a:ext cx="3266100"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accent4"/>
                </a:solidFill>
                <a:latin typeface="Hind Siliguri"/>
                <a:ea typeface="Hind Siliguri"/>
                <a:cs typeface="B Nazanin" panose="00000700000000000000" pitchFamily="2" charset="-78"/>
                <a:sym typeface="Hind Siliguri"/>
              </a:rPr>
              <a:t>قالب پاورپوینت آماده خون  قابل ویرایش می باشد</a:t>
            </a:r>
            <a:endParaRPr dirty="0">
              <a:solidFill>
                <a:schemeClr val="accent4"/>
              </a:solidFill>
              <a:latin typeface="Hind Siliguri"/>
              <a:ea typeface="Hind Siliguri"/>
              <a:cs typeface="B Nazanin" panose="00000700000000000000" pitchFamily="2" charset="-78"/>
              <a:sym typeface="Hind Siliguri"/>
            </a:endParaRPr>
          </a:p>
        </p:txBody>
      </p:sp>
      <p:sp>
        <p:nvSpPr>
          <p:cNvPr id="1849" name="Google Shape;1849;p62"/>
          <p:cNvSpPr txBox="1"/>
          <p:nvPr/>
        </p:nvSpPr>
        <p:spPr>
          <a:xfrm>
            <a:off x="1806880" y="3234717"/>
            <a:ext cx="1616700" cy="4389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عنوان در اینجا</a:t>
            </a:r>
          </a:p>
        </p:txBody>
      </p:sp>
      <p:sp>
        <p:nvSpPr>
          <p:cNvPr id="1850" name="Google Shape;1850;p62"/>
          <p:cNvSpPr txBox="1"/>
          <p:nvPr/>
        </p:nvSpPr>
        <p:spPr>
          <a:xfrm>
            <a:off x="713100" y="3655610"/>
            <a:ext cx="3266100"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accent4"/>
                </a:solidFill>
                <a:latin typeface="Hind Siliguri"/>
                <a:ea typeface="Hind Siliguri"/>
                <a:cs typeface="B Nazanin" panose="00000700000000000000" pitchFamily="2" charset="-78"/>
                <a:sym typeface="Hind Siliguri"/>
              </a:rPr>
              <a:t>قالب پاورپوینت آماده خون  قابل ویرایش می باشد</a:t>
            </a:r>
            <a:endParaRPr dirty="0">
              <a:solidFill>
                <a:schemeClr val="accent4"/>
              </a:solidFill>
              <a:latin typeface="Hind Siliguri"/>
              <a:ea typeface="Hind Siliguri"/>
              <a:cs typeface="B Nazanin" panose="00000700000000000000" pitchFamily="2" charset="-78"/>
              <a:sym typeface="Hind Siliguri"/>
            </a:endParaRPr>
          </a:p>
        </p:txBody>
      </p:sp>
      <p:sp>
        <p:nvSpPr>
          <p:cNvPr id="1851" name="Google Shape;1851;p62"/>
          <p:cNvSpPr txBox="1"/>
          <p:nvPr/>
        </p:nvSpPr>
        <p:spPr>
          <a:xfrm>
            <a:off x="1162652" y="4182100"/>
            <a:ext cx="6950400" cy="3453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000" dirty="0">
                <a:solidFill>
                  <a:schemeClr val="accent4"/>
                </a:solidFill>
                <a:latin typeface="Hind Siliguri"/>
                <a:ea typeface="Hind Siliguri"/>
                <a:cs typeface="B Nazanin" panose="00000700000000000000" pitchFamily="2" charset="-78"/>
                <a:sym typeface="Hind Siliguri"/>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000" b="1" dirty="0">
              <a:solidFill>
                <a:schemeClr val="accent4"/>
              </a:solidFill>
              <a:latin typeface="Hind Siliguri"/>
              <a:ea typeface="Hind Siliguri"/>
              <a:cs typeface="B Nazanin" panose="00000700000000000000" pitchFamily="2" charset="-78"/>
              <a:sym typeface="Hind Siliguri"/>
            </a:endParaRPr>
          </a:p>
        </p:txBody>
      </p:sp>
      <p:sp>
        <p:nvSpPr>
          <p:cNvPr id="1852" name="Google Shape;1852;p62"/>
          <p:cNvSpPr/>
          <p:nvPr/>
        </p:nvSpPr>
        <p:spPr>
          <a:xfrm rot="-1067229">
            <a:off x="7036572" y="442335"/>
            <a:ext cx="271485" cy="377623"/>
          </a:xfrm>
          <a:custGeom>
            <a:avLst/>
            <a:gdLst/>
            <a:ahLst/>
            <a:cxnLst/>
            <a:rect l="l" t="t" r="r" b="b"/>
            <a:pathLst>
              <a:path w="10409" h="14478" extrusionOk="0">
                <a:moveTo>
                  <a:pt x="5204" y="1"/>
                </a:moveTo>
                <a:cubicBezTo>
                  <a:pt x="5171" y="34"/>
                  <a:pt x="1" y="6105"/>
                  <a:pt x="1" y="8740"/>
                </a:cubicBezTo>
                <a:cubicBezTo>
                  <a:pt x="1" y="8907"/>
                  <a:pt x="1" y="9074"/>
                  <a:pt x="1" y="9241"/>
                </a:cubicBezTo>
                <a:cubicBezTo>
                  <a:pt x="1" y="12143"/>
                  <a:pt x="2336" y="14478"/>
                  <a:pt x="5204" y="14478"/>
                </a:cubicBezTo>
                <a:cubicBezTo>
                  <a:pt x="8073" y="14478"/>
                  <a:pt x="10408" y="12143"/>
                  <a:pt x="10408" y="9241"/>
                </a:cubicBezTo>
                <a:cubicBezTo>
                  <a:pt x="10408" y="9074"/>
                  <a:pt x="10408" y="8907"/>
                  <a:pt x="10408" y="8740"/>
                </a:cubicBezTo>
                <a:cubicBezTo>
                  <a:pt x="10408" y="6105"/>
                  <a:pt x="5238" y="34"/>
                  <a:pt x="5204" y="1"/>
                </a:cubicBezTo>
                <a:close/>
              </a:path>
            </a:pathLst>
          </a:custGeom>
          <a:solidFill>
            <a:schemeClr val="dk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856"/>
        <p:cNvGrpSpPr/>
        <p:nvPr/>
      </p:nvGrpSpPr>
      <p:grpSpPr>
        <a:xfrm>
          <a:off x="0" y="0"/>
          <a:ext cx="0" cy="0"/>
          <a:chOff x="0" y="0"/>
          <a:chExt cx="0" cy="0"/>
        </a:xfrm>
      </p:grpSpPr>
      <p:sp>
        <p:nvSpPr>
          <p:cNvPr id="1857" name="Google Shape;1857;p63"/>
          <p:cNvSpPr txBox="1">
            <a:spLocks noGrp="1"/>
          </p:cNvSpPr>
          <p:nvPr>
            <p:ph type="title"/>
          </p:nvPr>
        </p:nvSpPr>
        <p:spPr>
          <a:xfrm>
            <a:off x="713101" y="539400"/>
            <a:ext cx="4695172"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استراتژی</a:t>
            </a:r>
            <a:endParaRPr dirty="0">
              <a:cs typeface="B Nazanin" panose="00000700000000000000" pitchFamily="2" charset="-78"/>
            </a:endParaRPr>
          </a:p>
        </p:txBody>
      </p:sp>
      <p:sp>
        <p:nvSpPr>
          <p:cNvPr id="1858" name="Google Shape;1858;p63"/>
          <p:cNvSpPr txBox="1">
            <a:spLocks noGrp="1"/>
          </p:cNvSpPr>
          <p:nvPr>
            <p:ph type="title" idx="4294967295"/>
          </p:nvPr>
        </p:nvSpPr>
        <p:spPr>
          <a:xfrm>
            <a:off x="770575" y="1539000"/>
            <a:ext cx="1633500" cy="4572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200" dirty="0">
                <a:cs typeface="B Nazanin" panose="00000700000000000000" pitchFamily="2" charset="-78"/>
              </a:rPr>
              <a:t>عنوان</a:t>
            </a:r>
            <a:endParaRPr sz="2200" dirty="0">
              <a:cs typeface="B Nazanin" panose="00000700000000000000" pitchFamily="2" charset="-78"/>
            </a:endParaRPr>
          </a:p>
        </p:txBody>
      </p:sp>
      <p:sp>
        <p:nvSpPr>
          <p:cNvPr id="1859" name="Google Shape;1859;p63"/>
          <p:cNvSpPr txBox="1">
            <a:spLocks noGrp="1"/>
          </p:cNvSpPr>
          <p:nvPr>
            <p:ph type="subTitle" idx="4294967295"/>
          </p:nvPr>
        </p:nvSpPr>
        <p:spPr>
          <a:xfrm>
            <a:off x="770580" y="3604950"/>
            <a:ext cx="1633500" cy="655200"/>
          </a:xfrm>
          <a:prstGeom prst="rect">
            <a:avLst/>
          </a:prstGeom>
          <a:ln>
            <a:noFill/>
          </a:ln>
        </p:spPr>
        <p:txBody>
          <a:bodyPr spcFirstLastPara="1" wrap="square" lIns="91425" tIns="91425" rIns="91425" bIns="91425" anchor="ctr" anchorCtr="0">
            <a:noAutofit/>
          </a:bodyPr>
          <a:lstStyle/>
          <a:p>
            <a:pPr marL="0" lvl="0" indent="0" algn="ctr" rtl="1">
              <a:lnSpc>
                <a:spcPct val="100000"/>
              </a:lnSpc>
              <a:spcBef>
                <a:spcPts val="0"/>
              </a:spcBef>
              <a:spcAft>
                <a:spcPts val="0"/>
              </a:spcAft>
              <a:buNone/>
            </a:pPr>
            <a:r>
              <a:rPr lang="fa-IR" sz="1400" dirty="0">
                <a:solidFill>
                  <a:schemeClr val="accent4"/>
                </a:solidFill>
                <a:cs typeface="B Nazanin" panose="00000700000000000000" pitchFamily="2" charset="-78"/>
              </a:rPr>
              <a:t>قالب پاورپوینت آماده خون  قابل ویرایش می باشد</a:t>
            </a:r>
            <a:endParaRPr sz="1400" dirty="0">
              <a:solidFill>
                <a:schemeClr val="accent4"/>
              </a:solidFill>
              <a:cs typeface="B Nazanin" panose="00000700000000000000" pitchFamily="2" charset="-78"/>
            </a:endParaRPr>
          </a:p>
        </p:txBody>
      </p:sp>
      <p:sp>
        <p:nvSpPr>
          <p:cNvPr id="1860" name="Google Shape;1860;p63"/>
          <p:cNvSpPr txBox="1">
            <a:spLocks noGrp="1"/>
          </p:cNvSpPr>
          <p:nvPr>
            <p:ph type="title" idx="4294967295"/>
          </p:nvPr>
        </p:nvSpPr>
        <p:spPr>
          <a:xfrm>
            <a:off x="2596854" y="1539000"/>
            <a:ext cx="1633500" cy="4572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200" dirty="0">
                <a:cs typeface="B Nazanin" panose="00000700000000000000" pitchFamily="2" charset="-78"/>
              </a:rPr>
              <a:t>عنوان</a:t>
            </a:r>
          </a:p>
        </p:txBody>
      </p:sp>
      <p:sp>
        <p:nvSpPr>
          <p:cNvPr id="1861" name="Google Shape;1861;p63"/>
          <p:cNvSpPr txBox="1">
            <a:spLocks noGrp="1"/>
          </p:cNvSpPr>
          <p:nvPr>
            <p:ph type="subTitle" idx="4294967295"/>
          </p:nvPr>
        </p:nvSpPr>
        <p:spPr>
          <a:xfrm>
            <a:off x="2596857" y="3604950"/>
            <a:ext cx="1633500" cy="655200"/>
          </a:xfrm>
          <a:prstGeom prst="rect">
            <a:avLst/>
          </a:prstGeom>
          <a:ln>
            <a:noFill/>
          </a:ln>
        </p:spPr>
        <p:txBody>
          <a:bodyPr spcFirstLastPara="1" wrap="square" lIns="91425" tIns="91425" rIns="91425" bIns="91425" anchor="ctr" anchorCtr="0">
            <a:noAutofit/>
          </a:bodyPr>
          <a:lstStyle/>
          <a:p>
            <a:pPr marL="0" lvl="0" indent="0" algn="ctr" rtl="1">
              <a:lnSpc>
                <a:spcPct val="100000"/>
              </a:lnSpc>
              <a:spcBef>
                <a:spcPts val="0"/>
              </a:spcBef>
              <a:spcAft>
                <a:spcPts val="0"/>
              </a:spcAft>
              <a:buNone/>
            </a:pPr>
            <a:r>
              <a:rPr lang="fa-IR" sz="1400" dirty="0">
                <a:solidFill>
                  <a:schemeClr val="accent4"/>
                </a:solidFill>
                <a:cs typeface="B Nazanin" panose="00000700000000000000" pitchFamily="2" charset="-78"/>
              </a:rPr>
              <a:t>قالب پاورپوینت آماده خون  قابل ویرایش می باشد</a:t>
            </a:r>
            <a:endParaRPr sz="1400" dirty="0">
              <a:solidFill>
                <a:schemeClr val="accent4"/>
              </a:solidFill>
              <a:cs typeface="B Nazanin" panose="00000700000000000000" pitchFamily="2" charset="-78"/>
            </a:endParaRPr>
          </a:p>
        </p:txBody>
      </p:sp>
      <p:sp>
        <p:nvSpPr>
          <p:cNvPr id="1862" name="Google Shape;1862;p63"/>
          <p:cNvSpPr txBox="1">
            <a:spLocks noGrp="1"/>
          </p:cNvSpPr>
          <p:nvPr>
            <p:ph type="title" idx="4294967295"/>
          </p:nvPr>
        </p:nvSpPr>
        <p:spPr>
          <a:xfrm>
            <a:off x="4430807" y="1539000"/>
            <a:ext cx="1633500" cy="4572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200" dirty="0">
                <a:cs typeface="B Nazanin" panose="00000700000000000000" pitchFamily="2" charset="-78"/>
              </a:rPr>
              <a:t>عنوان</a:t>
            </a:r>
          </a:p>
        </p:txBody>
      </p:sp>
      <p:sp>
        <p:nvSpPr>
          <p:cNvPr id="1863" name="Google Shape;1863;p63"/>
          <p:cNvSpPr txBox="1">
            <a:spLocks noGrp="1"/>
          </p:cNvSpPr>
          <p:nvPr>
            <p:ph type="subTitle" idx="4294967295"/>
          </p:nvPr>
        </p:nvSpPr>
        <p:spPr>
          <a:xfrm>
            <a:off x="4430808" y="3604950"/>
            <a:ext cx="1633500" cy="655200"/>
          </a:xfrm>
          <a:prstGeom prst="rect">
            <a:avLst/>
          </a:prstGeom>
          <a:ln>
            <a:noFill/>
          </a:ln>
        </p:spPr>
        <p:txBody>
          <a:bodyPr spcFirstLastPara="1" wrap="square" lIns="91425" tIns="91425" rIns="91425" bIns="91425" anchor="ctr" anchorCtr="0">
            <a:noAutofit/>
          </a:bodyPr>
          <a:lstStyle/>
          <a:p>
            <a:pPr marL="0" lvl="0" indent="0" algn="ctr" rtl="1">
              <a:lnSpc>
                <a:spcPct val="100000"/>
              </a:lnSpc>
              <a:spcBef>
                <a:spcPts val="0"/>
              </a:spcBef>
              <a:spcAft>
                <a:spcPts val="0"/>
              </a:spcAft>
              <a:buNone/>
            </a:pPr>
            <a:r>
              <a:rPr lang="fa-IR" sz="1400" dirty="0">
                <a:solidFill>
                  <a:schemeClr val="accent4"/>
                </a:solidFill>
                <a:cs typeface="B Nazanin" panose="00000700000000000000" pitchFamily="2" charset="-78"/>
              </a:rPr>
              <a:t>قالب پاورپوینت آماده خون  قابل ویرایش می باشد</a:t>
            </a:r>
            <a:endParaRPr sz="1400" dirty="0">
              <a:solidFill>
                <a:schemeClr val="accent4"/>
              </a:solidFill>
              <a:cs typeface="B Nazanin" panose="00000700000000000000" pitchFamily="2" charset="-78"/>
            </a:endParaRPr>
          </a:p>
        </p:txBody>
      </p:sp>
      <p:sp>
        <p:nvSpPr>
          <p:cNvPr id="1864" name="Google Shape;1864;p63"/>
          <p:cNvSpPr txBox="1">
            <a:spLocks noGrp="1"/>
          </p:cNvSpPr>
          <p:nvPr>
            <p:ph type="title" idx="4294967295"/>
          </p:nvPr>
        </p:nvSpPr>
        <p:spPr>
          <a:xfrm>
            <a:off x="6233899" y="1539000"/>
            <a:ext cx="1633500" cy="4572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200" dirty="0">
                <a:cs typeface="B Nazanin" panose="00000700000000000000" pitchFamily="2" charset="-78"/>
              </a:rPr>
              <a:t>عنوان</a:t>
            </a:r>
          </a:p>
        </p:txBody>
      </p:sp>
      <p:sp>
        <p:nvSpPr>
          <p:cNvPr id="1865" name="Google Shape;1865;p63"/>
          <p:cNvSpPr txBox="1">
            <a:spLocks noGrp="1"/>
          </p:cNvSpPr>
          <p:nvPr>
            <p:ph type="subTitle" idx="4294967295"/>
          </p:nvPr>
        </p:nvSpPr>
        <p:spPr>
          <a:xfrm>
            <a:off x="6233898" y="3604950"/>
            <a:ext cx="1633500" cy="655200"/>
          </a:xfrm>
          <a:prstGeom prst="rect">
            <a:avLst/>
          </a:prstGeom>
          <a:ln>
            <a:noFill/>
          </a:ln>
        </p:spPr>
        <p:txBody>
          <a:bodyPr spcFirstLastPara="1" wrap="square" lIns="91425" tIns="91425" rIns="91425" bIns="91425" anchor="ctr" anchorCtr="0">
            <a:noAutofit/>
          </a:bodyPr>
          <a:lstStyle/>
          <a:p>
            <a:pPr marL="0" lvl="0" indent="0" algn="ctr" rtl="1">
              <a:lnSpc>
                <a:spcPct val="100000"/>
              </a:lnSpc>
              <a:spcBef>
                <a:spcPts val="0"/>
              </a:spcBef>
              <a:spcAft>
                <a:spcPts val="0"/>
              </a:spcAft>
              <a:buNone/>
            </a:pPr>
            <a:r>
              <a:rPr lang="fa-IR" sz="1400" dirty="0">
                <a:solidFill>
                  <a:schemeClr val="accent4"/>
                </a:solidFill>
                <a:cs typeface="B Nazanin" panose="00000700000000000000" pitchFamily="2" charset="-78"/>
              </a:rPr>
              <a:t>قالب پاورپوینت آماده خون  قابل ویرایش می باشد</a:t>
            </a:r>
            <a:endParaRPr sz="1400" dirty="0">
              <a:solidFill>
                <a:schemeClr val="accent4"/>
              </a:solidFill>
              <a:cs typeface="B Nazanin" panose="00000700000000000000" pitchFamily="2" charset="-78"/>
            </a:endParaRPr>
          </a:p>
        </p:txBody>
      </p:sp>
      <p:grpSp>
        <p:nvGrpSpPr>
          <p:cNvPr id="1866" name="Google Shape;1866;p63"/>
          <p:cNvGrpSpPr/>
          <p:nvPr/>
        </p:nvGrpSpPr>
        <p:grpSpPr>
          <a:xfrm>
            <a:off x="1098685" y="1996254"/>
            <a:ext cx="6946714" cy="1565110"/>
            <a:chOff x="3530532" y="1669768"/>
            <a:chExt cx="1373900" cy="320103"/>
          </a:xfrm>
        </p:grpSpPr>
        <p:cxnSp>
          <p:nvCxnSpPr>
            <p:cNvPr id="1867" name="Google Shape;1867;p63"/>
            <p:cNvCxnSpPr/>
            <p:nvPr/>
          </p:nvCxnSpPr>
          <p:spPr>
            <a:xfrm>
              <a:off x="3583832" y="1857562"/>
              <a:ext cx="1320600" cy="0"/>
            </a:xfrm>
            <a:prstGeom prst="straightConnector1">
              <a:avLst/>
            </a:prstGeom>
            <a:noFill/>
            <a:ln w="38100" cap="flat" cmpd="sng">
              <a:solidFill>
                <a:schemeClr val="accent3"/>
              </a:solidFill>
              <a:prstDash val="solid"/>
              <a:round/>
              <a:headEnd type="none" w="med" len="med"/>
              <a:tailEnd type="triangle" w="med" len="med"/>
            </a:ln>
          </p:spPr>
        </p:cxnSp>
        <p:grpSp>
          <p:nvGrpSpPr>
            <p:cNvPr id="1868" name="Google Shape;1868;p63"/>
            <p:cNvGrpSpPr/>
            <p:nvPr/>
          </p:nvGrpSpPr>
          <p:grpSpPr>
            <a:xfrm>
              <a:off x="3530532" y="1669768"/>
              <a:ext cx="187800" cy="320100"/>
              <a:chOff x="3530532" y="1669768"/>
              <a:chExt cx="187800" cy="320100"/>
            </a:xfrm>
          </p:grpSpPr>
          <p:cxnSp>
            <p:nvCxnSpPr>
              <p:cNvPr id="1869" name="Google Shape;1869;p63"/>
              <p:cNvCxnSpPr/>
              <p:nvPr/>
            </p:nvCxnSpPr>
            <p:spPr>
              <a:xfrm rot="10800000">
                <a:off x="3626628" y="1669768"/>
                <a:ext cx="0" cy="320100"/>
              </a:xfrm>
              <a:prstGeom prst="straightConnector1">
                <a:avLst/>
              </a:prstGeom>
              <a:noFill/>
              <a:ln w="38100" cap="flat" cmpd="sng">
                <a:solidFill>
                  <a:schemeClr val="accent3"/>
                </a:solidFill>
                <a:prstDash val="solid"/>
                <a:round/>
                <a:headEnd type="none" w="med" len="med"/>
                <a:tailEnd type="none" w="med" len="med"/>
              </a:ln>
            </p:spPr>
          </p:cxnSp>
          <p:sp>
            <p:nvSpPr>
              <p:cNvPr id="1870" name="Google Shape;1870;p63"/>
              <p:cNvSpPr/>
              <p:nvPr/>
            </p:nvSpPr>
            <p:spPr>
              <a:xfrm>
                <a:off x="3530532" y="1765362"/>
                <a:ext cx="187800" cy="187800"/>
              </a:xfrm>
              <a:prstGeom prst="ellipse">
                <a:avLst/>
              </a:prstGeom>
              <a:solidFill>
                <a:schemeClr val="dk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871" name="Google Shape;1871;p63"/>
            <p:cNvGrpSpPr/>
            <p:nvPr/>
          </p:nvGrpSpPr>
          <p:grpSpPr>
            <a:xfrm>
              <a:off x="3891569" y="1670847"/>
              <a:ext cx="187800" cy="318000"/>
              <a:chOff x="3891569" y="1670847"/>
              <a:chExt cx="187800" cy="318000"/>
            </a:xfrm>
          </p:grpSpPr>
          <p:cxnSp>
            <p:nvCxnSpPr>
              <p:cNvPr id="1872" name="Google Shape;1872;p63"/>
              <p:cNvCxnSpPr/>
              <p:nvPr/>
            </p:nvCxnSpPr>
            <p:spPr>
              <a:xfrm rot="10800000">
                <a:off x="3988389" y="1670847"/>
                <a:ext cx="0" cy="318000"/>
              </a:xfrm>
              <a:prstGeom prst="straightConnector1">
                <a:avLst/>
              </a:prstGeom>
              <a:noFill/>
              <a:ln w="38100" cap="flat" cmpd="sng">
                <a:solidFill>
                  <a:schemeClr val="accent3"/>
                </a:solidFill>
                <a:prstDash val="solid"/>
                <a:round/>
                <a:headEnd type="none" w="med" len="med"/>
                <a:tailEnd type="none" w="med" len="med"/>
              </a:ln>
            </p:spPr>
          </p:cxnSp>
          <p:sp>
            <p:nvSpPr>
              <p:cNvPr id="1873" name="Google Shape;1873;p63"/>
              <p:cNvSpPr/>
              <p:nvPr/>
            </p:nvSpPr>
            <p:spPr>
              <a:xfrm>
                <a:off x="3891569" y="1765362"/>
                <a:ext cx="187800" cy="187800"/>
              </a:xfrm>
              <a:prstGeom prst="ellipse">
                <a:avLst/>
              </a:prstGeom>
              <a:solidFill>
                <a:schemeClr val="lt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874" name="Google Shape;1874;p63"/>
            <p:cNvGrpSpPr/>
            <p:nvPr/>
          </p:nvGrpSpPr>
          <p:grpSpPr>
            <a:xfrm>
              <a:off x="4252606" y="1669768"/>
              <a:ext cx="187800" cy="320100"/>
              <a:chOff x="4252606" y="1669768"/>
              <a:chExt cx="187800" cy="320100"/>
            </a:xfrm>
          </p:grpSpPr>
          <p:cxnSp>
            <p:nvCxnSpPr>
              <p:cNvPr id="1875" name="Google Shape;1875;p63"/>
              <p:cNvCxnSpPr/>
              <p:nvPr/>
            </p:nvCxnSpPr>
            <p:spPr>
              <a:xfrm rot="10800000">
                <a:off x="4349997" y="1669768"/>
                <a:ext cx="0" cy="320100"/>
              </a:xfrm>
              <a:prstGeom prst="straightConnector1">
                <a:avLst/>
              </a:prstGeom>
              <a:noFill/>
              <a:ln w="38100" cap="flat" cmpd="sng">
                <a:solidFill>
                  <a:schemeClr val="accent3"/>
                </a:solidFill>
                <a:prstDash val="solid"/>
                <a:round/>
                <a:headEnd type="none" w="med" len="med"/>
                <a:tailEnd type="none" w="med" len="med"/>
              </a:ln>
            </p:spPr>
          </p:cxnSp>
          <p:sp>
            <p:nvSpPr>
              <p:cNvPr id="1876" name="Google Shape;1876;p63"/>
              <p:cNvSpPr/>
              <p:nvPr/>
            </p:nvSpPr>
            <p:spPr>
              <a:xfrm>
                <a:off x="4252606" y="1765362"/>
                <a:ext cx="187800" cy="187800"/>
              </a:xfrm>
              <a:prstGeom prst="ellipse">
                <a:avLst/>
              </a:prstGeom>
              <a:solidFill>
                <a:schemeClr val="accent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877" name="Google Shape;1877;p63"/>
            <p:cNvGrpSpPr/>
            <p:nvPr/>
          </p:nvGrpSpPr>
          <p:grpSpPr>
            <a:xfrm>
              <a:off x="4613643" y="1669771"/>
              <a:ext cx="187800" cy="320100"/>
              <a:chOff x="4613643" y="1669771"/>
              <a:chExt cx="187800" cy="320100"/>
            </a:xfrm>
          </p:grpSpPr>
          <p:cxnSp>
            <p:nvCxnSpPr>
              <p:cNvPr id="1878" name="Google Shape;1878;p63"/>
              <p:cNvCxnSpPr/>
              <p:nvPr/>
            </p:nvCxnSpPr>
            <p:spPr>
              <a:xfrm rot="10800000">
                <a:off x="4707484" y="1669771"/>
                <a:ext cx="0" cy="320100"/>
              </a:xfrm>
              <a:prstGeom prst="straightConnector1">
                <a:avLst/>
              </a:prstGeom>
              <a:noFill/>
              <a:ln w="38100" cap="flat" cmpd="sng">
                <a:solidFill>
                  <a:schemeClr val="accent3"/>
                </a:solidFill>
                <a:prstDash val="solid"/>
                <a:round/>
                <a:headEnd type="none" w="med" len="med"/>
                <a:tailEnd type="none" w="med" len="med"/>
              </a:ln>
            </p:spPr>
          </p:cxnSp>
          <p:sp>
            <p:nvSpPr>
              <p:cNvPr id="1879" name="Google Shape;1879;p63"/>
              <p:cNvSpPr/>
              <p:nvPr/>
            </p:nvSpPr>
            <p:spPr>
              <a:xfrm>
                <a:off x="4613643" y="1765362"/>
                <a:ext cx="187800" cy="187800"/>
              </a:xfrm>
              <a:prstGeom prst="ellipse">
                <a:avLst/>
              </a:prstGeom>
              <a:solidFill>
                <a:schemeClr val="lt1"/>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sp>
        <p:nvSpPr>
          <p:cNvPr id="1880" name="Google Shape;1880;p63"/>
          <p:cNvSpPr txBox="1">
            <a:spLocks noGrp="1"/>
          </p:cNvSpPr>
          <p:nvPr>
            <p:ph type="title" idx="4294967295"/>
          </p:nvPr>
        </p:nvSpPr>
        <p:spPr>
          <a:xfrm>
            <a:off x="1233153" y="2626066"/>
            <a:ext cx="708300" cy="527700"/>
          </a:xfrm>
          <a:prstGeom prst="rect">
            <a:avLst/>
          </a:prstGeom>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200">
                <a:cs typeface="B Nazanin" panose="00000700000000000000" pitchFamily="2" charset="-78"/>
              </a:rPr>
              <a:t>01</a:t>
            </a:r>
            <a:endParaRPr sz="2200">
              <a:cs typeface="B Nazanin" panose="00000700000000000000" pitchFamily="2" charset="-78"/>
            </a:endParaRPr>
          </a:p>
        </p:txBody>
      </p:sp>
      <p:sp>
        <p:nvSpPr>
          <p:cNvPr id="1881" name="Google Shape;1881;p63"/>
          <p:cNvSpPr txBox="1">
            <a:spLocks noGrp="1"/>
          </p:cNvSpPr>
          <p:nvPr>
            <p:ph type="title" idx="4294967295"/>
          </p:nvPr>
        </p:nvSpPr>
        <p:spPr>
          <a:xfrm>
            <a:off x="3059453" y="2626066"/>
            <a:ext cx="708300" cy="527700"/>
          </a:xfrm>
          <a:prstGeom prst="rect">
            <a:avLst/>
          </a:prstGeom>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200">
                <a:cs typeface="B Nazanin" panose="00000700000000000000" pitchFamily="2" charset="-78"/>
              </a:rPr>
              <a:t>02</a:t>
            </a:r>
            <a:endParaRPr sz="2200">
              <a:cs typeface="B Nazanin" panose="00000700000000000000" pitchFamily="2" charset="-78"/>
            </a:endParaRPr>
          </a:p>
        </p:txBody>
      </p:sp>
      <p:sp>
        <p:nvSpPr>
          <p:cNvPr id="1882" name="Google Shape;1882;p63"/>
          <p:cNvSpPr txBox="1">
            <a:spLocks noGrp="1"/>
          </p:cNvSpPr>
          <p:nvPr>
            <p:ph type="title" idx="4294967295"/>
          </p:nvPr>
        </p:nvSpPr>
        <p:spPr>
          <a:xfrm>
            <a:off x="4885753" y="2626066"/>
            <a:ext cx="708300" cy="527700"/>
          </a:xfrm>
          <a:prstGeom prst="rect">
            <a:avLst/>
          </a:prstGeom>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200">
                <a:cs typeface="B Nazanin" panose="00000700000000000000" pitchFamily="2" charset="-78"/>
              </a:rPr>
              <a:t>03</a:t>
            </a:r>
            <a:endParaRPr sz="2200">
              <a:cs typeface="B Nazanin" panose="00000700000000000000" pitchFamily="2" charset="-78"/>
            </a:endParaRPr>
          </a:p>
        </p:txBody>
      </p:sp>
      <p:sp>
        <p:nvSpPr>
          <p:cNvPr id="1883" name="Google Shape;1883;p63"/>
          <p:cNvSpPr txBox="1">
            <a:spLocks noGrp="1"/>
          </p:cNvSpPr>
          <p:nvPr>
            <p:ph type="title" idx="4294967295"/>
          </p:nvPr>
        </p:nvSpPr>
        <p:spPr>
          <a:xfrm>
            <a:off x="6696503" y="2626066"/>
            <a:ext cx="708300" cy="527700"/>
          </a:xfrm>
          <a:prstGeom prst="rect">
            <a:avLst/>
          </a:prstGeom>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200">
                <a:cs typeface="B Nazanin" panose="00000700000000000000" pitchFamily="2" charset="-78"/>
              </a:rPr>
              <a:t>04</a:t>
            </a:r>
            <a:endParaRPr sz="2200">
              <a:cs typeface="B Nazanin" panose="00000700000000000000" pitchFamily="2" charset="-78"/>
            </a:endParaRPr>
          </a:p>
        </p:txBody>
      </p:sp>
      <p:grpSp>
        <p:nvGrpSpPr>
          <p:cNvPr id="1884" name="Google Shape;1884;p63"/>
          <p:cNvGrpSpPr/>
          <p:nvPr/>
        </p:nvGrpSpPr>
        <p:grpSpPr>
          <a:xfrm>
            <a:off x="5652720" y="246595"/>
            <a:ext cx="967569" cy="853499"/>
            <a:chOff x="5805120" y="475195"/>
            <a:chExt cx="967569" cy="853499"/>
          </a:xfrm>
        </p:grpSpPr>
        <p:sp>
          <p:nvSpPr>
            <p:cNvPr id="1885" name="Google Shape;1885;p63"/>
            <p:cNvSpPr/>
            <p:nvPr/>
          </p:nvSpPr>
          <p:spPr>
            <a:xfrm rot="6657875">
              <a:off x="5985928" y="499951"/>
              <a:ext cx="605953" cy="803987"/>
            </a:xfrm>
            <a:custGeom>
              <a:avLst/>
              <a:gdLst/>
              <a:ahLst/>
              <a:cxnLst/>
              <a:rect l="l" t="t" r="r" b="b"/>
              <a:pathLst>
                <a:path w="16462" h="21842" extrusionOk="0">
                  <a:moveTo>
                    <a:pt x="5006" y="1"/>
                  </a:moveTo>
                  <a:lnTo>
                    <a:pt x="1" y="18764"/>
                  </a:lnTo>
                  <a:lnTo>
                    <a:pt x="11456" y="21842"/>
                  </a:lnTo>
                  <a:lnTo>
                    <a:pt x="16462" y="3052"/>
                  </a:lnTo>
                  <a:lnTo>
                    <a:pt x="5006"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886" name="Google Shape;1886;p63"/>
            <p:cNvGrpSpPr/>
            <p:nvPr/>
          </p:nvGrpSpPr>
          <p:grpSpPr>
            <a:xfrm rot="6657875">
              <a:off x="5985928" y="499951"/>
              <a:ext cx="605953" cy="803987"/>
              <a:chOff x="3893625" y="1829000"/>
              <a:chExt cx="411550" cy="546050"/>
            </a:xfrm>
          </p:grpSpPr>
          <p:sp>
            <p:nvSpPr>
              <p:cNvPr id="1887" name="Google Shape;1887;p63"/>
              <p:cNvSpPr/>
              <p:nvPr/>
            </p:nvSpPr>
            <p:spPr>
              <a:xfrm>
                <a:off x="3893625" y="1829000"/>
                <a:ext cx="411550" cy="546050"/>
              </a:xfrm>
              <a:custGeom>
                <a:avLst/>
                <a:gdLst/>
                <a:ahLst/>
                <a:cxnLst/>
                <a:rect l="l" t="t" r="r" b="b"/>
                <a:pathLst>
                  <a:path w="16462" h="21842" extrusionOk="0">
                    <a:moveTo>
                      <a:pt x="5006" y="1"/>
                    </a:moveTo>
                    <a:lnTo>
                      <a:pt x="1" y="18764"/>
                    </a:lnTo>
                    <a:lnTo>
                      <a:pt x="11456" y="21842"/>
                    </a:lnTo>
                    <a:lnTo>
                      <a:pt x="16462" y="3052"/>
                    </a:lnTo>
                    <a:lnTo>
                      <a:pt x="5006" y="1"/>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88" name="Google Shape;1888;p63"/>
              <p:cNvSpPr/>
              <p:nvPr/>
            </p:nvSpPr>
            <p:spPr>
              <a:xfrm>
                <a:off x="4041500" y="1932325"/>
                <a:ext cx="174675" cy="158475"/>
              </a:xfrm>
              <a:custGeom>
                <a:avLst/>
                <a:gdLst/>
                <a:ahLst/>
                <a:cxnLst/>
                <a:rect l="l" t="t" r="r" b="b"/>
                <a:pathLst>
                  <a:path w="6987" h="6339" extrusionOk="0">
                    <a:moveTo>
                      <a:pt x="3456" y="1"/>
                    </a:moveTo>
                    <a:cubicBezTo>
                      <a:pt x="2034" y="1"/>
                      <a:pt x="766" y="972"/>
                      <a:pt x="402" y="2425"/>
                    </a:cubicBezTo>
                    <a:cubicBezTo>
                      <a:pt x="1" y="4138"/>
                      <a:pt x="1045" y="5851"/>
                      <a:pt x="2758" y="6253"/>
                    </a:cubicBezTo>
                    <a:cubicBezTo>
                      <a:pt x="3001" y="6311"/>
                      <a:pt x="3246" y="6339"/>
                      <a:pt x="3486" y="6339"/>
                    </a:cubicBezTo>
                    <a:cubicBezTo>
                      <a:pt x="4912" y="6339"/>
                      <a:pt x="6219" y="5363"/>
                      <a:pt x="6585" y="3898"/>
                    </a:cubicBezTo>
                    <a:cubicBezTo>
                      <a:pt x="6987" y="2211"/>
                      <a:pt x="5943" y="498"/>
                      <a:pt x="4230" y="97"/>
                    </a:cubicBezTo>
                    <a:cubicBezTo>
                      <a:pt x="3970" y="32"/>
                      <a:pt x="3711" y="1"/>
                      <a:pt x="3456" y="1"/>
                    </a:cubicBezTo>
                    <a:close/>
                  </a:path>
                </a:pathLst>
              </a:custGeom>
              <a:solidFill>
                <a:srgbClr val="AD8B9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89" name="Google Shape;1889;p63"/>
              <p:cNvSpPr/>
              <p:nvPr/>
            </p:nvSpPr>
            <p:spPr>
              <a:xfrm>
                <a:off x="4056225" y="1924000"/>
                <a:ext cx="160625" cy="158675"/>
              </a:xfrm>
              <a:custGeom>
                <a:avLst/>
                <a:gdLst/>
                <a:ahLst/>
                <a:cxnLst/>
                <a:rect l="l" t="t" r="r" b="b"/>
                <a:pathLst>
                  <a:path w="6425" h="6347" extrusionOk="0">
                    <a:moveTo>
                      <a:pt x="3229" y="0"/>
                    </a:moveTo>
                    <a:cubicBezTo>
                      <a:pt x="3197" y="0"/>
                      <a:pt x="3165" y="1"/>
                      <a:pt x="3132" y="2"/>
                    </a:cubicBezTo>
                    <a:cubicBezTo>
                      <a:pt x="1393" y="55"/>
                      <a:pt x="1" y="1500"/>
                      <a:pt x="54" y="3267"/>
                    </a:cubicBezTo>
                    <a:cubicBezTo>
                      <a:pt x="107" y="4974"/>
                      <a:pt x="1500" y="6347"/>
                      <a:pt x="3196" y="6347"/>
                    </a:cubicBezTo>
                    <a:cubicBezTo>
                      <a:pt x="3228" y="6347"/>
                      <a:pt x="3260" y="6346"/>
                      <a:pt x="3293" y="6345"/>
                    </a:cubicBezTo>
                    <a:cubicBezTo>
                      <a:pt x="5059" y="6292"/>
                      <a:pt x="6425" y="4846"/>
                      <a:pt x="6398" y="3080"/>
                    </a:cubicBezTo>
                    <a:cubicBezTo>
                      <a:pt x="6345" y="1372"/>
                      <a:pt x="4927" y="0"/>
                      <a:pt x="3229"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90" name="Google Shape;1890;p63"/>
              <p:cNvSpPr/>
              <p:nvPr/>
            </p:nvSpPr>
            <p:spPr>
              <a:xfrm>
                <a:off x="4077650" y="1958825"/>
                <a:ext cx="123150" cy="97050"/>
              </a:xfrm>
              <a:custGeom>
                <a:avLst/>
                <a:gdLst/>
                <a:ahLst/>
                <a:cxnLst/>
                <a:rect l="l" t="t" r="r" b="b"/>
                <a:pathLst>
                  <a:path w="4926" h="3882" extrusionOk="0">
                    <a:moveTo>
                      <a:pt x="4925" y="0"/>
                    </a:moveTo>
                    <a:lnTo>
                      <a:pt x="0" y="3881"/>
                    </a:lnTo>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91" name="Google Shape;1891;p63"/>
              <p:cNvSpPr/>
              <p:nvPr/>
            </p:nvSpPr>
            <p:spPr>
              <a:xfrm>
                <a:off x="4077650" y="1958825"/>
                <a:ext cx="123150" cy="97050"/>
              </a:xfrm>
              <a:custGeom>
                <a:avLst/>
                <a:gdLst/>
                <a:ahLst/>
                <a:cxnLst/>
                <a:rect l="l" t="t" r="r" b="b"/>
                <a:pathLst>
                  <a:path w="4926" h="3882" fill="none" extrusionOk="0">
                    <a:moveTo>
                      <a:pt x="4925" y="0"/>
                    </a:moveTo>
                    <a:lnTo>
                      <a:pt x="0" y="3881"/>
                    </a:lnTo>
                  </a:path>
                </a:pathLst>
              </a:custGeom>
              <a:noFill/>
              <a:ln w="33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92" name="Google Shape;1892;p63"/>
              <p:cNvSpPr/>
              <p:nvPr/>
            </p:nvSpPr>
            <p:spPr>
              <a:xfrm>
                <a:off x="3989325" y="2137125"/>
                <a:ext cx="166625" cy="158650"/>
              </a:xfrm>
              <a:custGeom>
                <a:avLst/>
                <a:gdLst/>
                <a:ahLst/>
                <a:cxnLst/>
                <a:rect l="l" t="t" r="r" b="b"/>
                <a:pathLst>
                  <a:path w="6665" h="6346" extrusionOk="0">
                    <a:moveTo>
                      <a:pt x="3341" y="1"/>
                    </a:moveTo>
                    <a:cubicBezTo>
                      <a:pt x="1726" y="1"/>
                      <a:pt x="339" y="1213"/>
                      <a:pt x="188" y="2852"/>
                    </a:cubicBezTo>
                    <a:cubicBezTo>
                      <a:pt x="0" y="4592"/>
                      <a:pt x="1285" y="6144"/>
                      <a:pt x="3025" y="6331"/>
                    </a:cubicBezTo>
                    <a:cubicBezTo>
                      <a:pt x="3125" y="6341"/>
                      <a:pt x="3225" y="6345"/>
                      <a:pt x="3324" y="6345"/>
                    </a:cubicBezTo>
                    <a:cubicBezTo>
                      <a:pt x="4939" y="6345"/>
                      <a:pt x="6326" y="5134"/>
                      <a:pt x="6477" y="3494"/>
                    </a:cubicBezTo>
                    <a:cubicBezTo>
                      <a:pt x="6665" y="1755"/>
                      <a:pt x="5380" y="202"/>
                      <a:pt x="3640" y="15"/>
                    </a:cubicBezTo>
                    <a:cubicBezTo>
                      <a:pt x="3540" y="6"/>
                      <a:pt x="3440" y="1"/>
                      <a:pt x="3341" y="1"/>
                    </a:cubicBezTo>
                    <a:close/>
                  </a:path>
                </a:pathLst>
              </a:custGeom>
              <a:solidFill>
                <a:srgbClr val="AD8B9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93" name="Google Shape;1893;p63"/>
              <p:cNvSpPr/>
              <p:nvPr/>
            </p:nvSpPr>
            <p:spPr>
              <a:xfrm>
                <a:off x="3992675" y="2128825"/>
                <a:ext cx="176000" cy="158625"/>
              </a:xfrm>
              <a:custGeom>
                <a:avLst/>
                <a:gdLst/>
                <a:ahLst/>
                <a:cxnLst/>
                <a:rect l="l" t="t" r="r" b="b"/>
                <a:pathLst>
                  <a:path w="7040" h="6345" extrusionOk="0">
                    <a:moveTo>
                      <a:pt x="3490" y="0"/>
                    </a:moveTo>
                    <a:cubicBezTo>
                      <a:pt x="2640" y="0"/>
                      <a:pt x="1795" y="343"/>
                      <a:pt x="1178" y="1016"/>
                    </a:cubicBezTo>
                    <a:cubicBezTo>
                      <a:pt x="0" y="2301"/>
                      <a:pt x="80" y="4308"/>
                      <a:pt x="1365" y="5513"/>
                    </a:cubicBezTo>
                    <a:cubicBezTo>
                      <a:pt x="1973" y="6069"/>
                      <a:pt x="2742" y="6345"/>
                      <a:pt x="3508" y="6345"/>
                    </a:cubicBezTo>
                    <a:cubicBezTo>
                      <a:pt x="4363" y="6345"/>
                      <a:pt x="5214" y="6002"/>
                      <a:pt x="5835" y="5325"/>
                    </a:cubicBezTo>
                    <a:cubicBezTo>
                      <a:pt x="7039" y="4040"/>
                      <a:pt x="6959" y="2033"/>
                      <a:pt x="5648" y="855"/>
                    </a:cubicBezTo>
                    <a:cubicBezTo>
                      <a:pt x="5036" y="282"/>
                      <a:pt x="4261" y="0"/>
                      <a:pt x="3490"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94" name="Google Shape;1894;p63"/>
              <p:cNvSpPr/>
              <p:nvPr/>
            </p:nvSpPr>
            <p:spPr>
              <a:xfrm>
                <a:off x="4021425" y="2163575"/>
                <a:ext cx="122500" cy="97050"/>
              </a:xfrm>
              <a:custGeom>
                <a:avLst/>
                <a:gdLst/>
                <a:ahLst/>
                <a:cxnLst/>
                <a:rect l="l" t="t" r="r" b="b"/>
                <a:pathLst>
                  <a:path w="4900" h="3882" extrusionOk="0">
                    <a:moveTo>
                      <a:pt x="4899" y="1"/>
                    </a:moveTo>
                    <a:lnTo>
                      <a:pt x="1" y="3882"/>
                    </a:lnTo>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95" name="Google Shape;1895;p63"/>
              <p:cNvSpPr/>
              <p:nvPr/>
            </p:nvSpPr>
            <p:spPr>
              <a:xfrm>
                <a:off x="4021425" y="2163575"/>
                <a:ext cx="122500" cy="97050"/>
              </a:xfrm>
              <a:custGeom>
                <a:avLst/>
                <a:gdLst/>
                <a:ahLst/>
                <a:cxnLst/>
                <a:rect l="l" t="t" r="r" b="b"/>
                <a:pathLst>
                  <a:path w="4900" h="3882" fill="none" extrusionOk="0">
                    <a:moveTo>
                      <a:pt x="4899" y="1"/>
                    </a:moveTo>
                    <a:lnTo>
                      <a:pt x="1" y="3882"/>
                    </a:lnTo>
                  </a:path>
                </a:pathLst>
              </a:custGeom>
              <a:noFill/>
              <a:ln w="33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grpSp>
        <p:nvGrpSpPr>
          <p:cNvPr id="1896" name="Google Shape;1896;p63"/>
          <p:cNvGrpSpPr/>
          <p:nvPr/>
        </p:nvGrpSpPr>
        <p:grpSpPr>
          <a:xfrm>
            <a:off x="7596431" y="805081"/>
            <a:ext cx="299357" cy="295877"/>
            <a:chOff x="7596431" y="805081"/>
            <a:chExt cx="299357" cy="295877"/>
          </a:xfrm>
        </p:grpSpPr>
        <p:grpSp>
          <p:nvGrpSpPr>
            <p:cNvPr id="1897" name="Google Shape;1897;p63"/>
            <p:cNvGrpSpPr/>
            <p:nvPr/>
          </p:nvGrpSpPr>
          <p:grpSpPr>
            <a:xfrm>
              <a:off x="7596431" y="805081"/>
              <a:ext cx="299357" cy="295877"/>
              <a:chOff x="3988650" y="3211375"/>
              <a:chExt cx="221500" cy="218925"/>
            </a:xfrm>
          </p:grpSpPr>
          <p:sp>
            <p:nvSpPr>
              <p:cNvPr id="1898" name="Google Shape;1898;p63"/>
              <p:cNvSpPr/>
              <p:nvPr/>
            </p:nvSpPr>
            <p:spPr>
              <a:xfrm>
                <a:off x="3988650" y="3222100"/>
                <a:ext cx="211475" cy="208200"/>
              </a:xfrm>
              <a:custGeom>
                <a:avLst/>
                <a:gdLst/>
                <a:ahLst/>
                <a:cxnLst/>
                <a:rect l="l" t="t" r="r" b="b"/>
                <a:pathLst>
                  <a:path w="8459" h="8328" extrusionOk="0">
                    <a:moveTo>
                      <a:pt x="4242" y="0"/>
                    </a:moveTo>
                    <a:cubicBezTo>
                      <a:pt x="4193" y="0"/>
                      <a:pt x="4145" y="1"/>
                      <a:pt x="4096" y="3"/>
                    </a:cubicBezTo>
                    <a:cubicBezTo>
                      <a:pt x="1794" y="56"/>
                      <a:pt x="0" y="1983"/>
                      <a:pt x="54" y="4285"/>
                    </a:cubicBezTo>
                    <a:cubicBezTo>
                      <a:pt x="107" y="6553"/>
                      <a:pt x="1979" y="8328"/>
                      <a:pt x="4236" y="8328"/>
                    </a:cubicBezTo>
                    <a:cubicBezTo>
                      <a:pt x="4269" y="8328"/>
                      <a:pt x="4303" y="8328"/>
                      <a:pt x="4336" y="8327"/>
                    </a:cubicBezTo>
                    <a:cubicBezTo>
                      <a:pt x="6638" y="8273"/>
                      <a:pt x="8458" y="6346"/>
                      <a:pt x="8378" y="4044"/>
                    </a:cubicBezTo>
                    <a:cubicBezTo>
                      <a:pt x="8326" y="1791"/>
                      <a:pt x="6479" y="0"/>
                      <a:pt x="4242"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99" name="Google Shape;1899;p63"/>
              <p:cNvSpPr/>
              <p:nvPr/>
            </p:nvSpPr>
            <p:spPr>
              <a:xfrm>
                <a:off x="3998675" y="3211375"/>
                <a:ext cx="211475" cy="208225"/>
              </a:xfrm>
              <a:custGeom>
                <a:avLst/>
                <a:gdLst/>
                <a:ahLst/>
                <a:cxnLst/>
                <a:rect l="l" t="t" r="r" b="b"/>
                <a:pathLst>
                  <a:path w="8459" h="8329" extrusionOk="0">
                    <a:moveTo>
                      <a:pt x="4269" y="1"/>
                    </a:moveTo>
                    <a:cubicBezTo>
                      <a:pt x="4221" y="1"/>
                      <a:pt x="4172" y="2"/>
                      <a:pt x="4123" y="3"/>
                    </a:cubicBezTo>
                    <a:cubicBezTo>
                      <a:pt x="1821" y="57"/>
                      <a:pt x="1" y="1984"/>
                      <a:pt x="54" y="4259"/>
                    </a:cubicBezTo>
                    <a:cubicBezTo>
                      <a:pt x="134" y="6528"/>
                      <a:pt x="1981" y="8329"/>
                      <a:pt x="4238" y="8329"/>
                    </a:cubicBezTo>
                    <a:cubicBezTo>
                      <a:pt x="4271" y="8329"/>
                      <a:pt x="4304" y="8328"/>
                      <a:pt x="4337" y="8328"/>
                    </a:cubicBezTo>
                    <a:cubicBezTo>
                      <a:pt x="6639" y="8274"/>
                      <a:pt x="8459" y="6347"/>
                      <a:pt x="8379" y="4045"/>
                    </a:cubicBezTo>
                    <a:cubicBezTo>
                      <a:pt x="8326" y="1792"/>
                      <a:pt x="6505" y="1"/>
                      <a:pt x="4269"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00" name="Google Shape;1900;p63"/>
              <p:cNvSpPr/>
              <p:nvPr/>
            </p:nvSpPr>
            <p:spPr>
              <a:xfrm>
                <a:off x="4024125" y="3254500"/>
                <a:ext cx="166625" cy="132300"/>
              </a:xfrm>
              <a:custGeom>
                <a:avLst/>
                <a:gdLst/>
                <a:ahLst/>
                <a:cxnLst/>
                <a:rect l="l" t="t" r="r" b="b"/>
                <a:pathLst>
                  <a:path w="6665" h="5292" extrusionOk="0">
                    <a:moveTo>
                      <a:pt x="6569" y="1"/>
                    </a:moveTo>
                    <a:cubicBezTo>
                      <a:pt x="6548" y="1"/>
                      <a:pt x="6526" y="7"/>
                      <a:pt x="6504" y="18"/>
                    </a:cubicBezTo>
                    <a:lnTo>
                      <a:pt x="54" y="5104"/>
                    </a:lnTo>
                    <a:cubicBezTo>
                      <a:pt x="0" y="5157"/>
                      <a:pt x="0" y="5211"/>
                      <a:pt x="27" y="5238"/>
                    </a:cubicBezTo>
                    <a:cubicBezTo>
                      <a:pt x="54" y="5264"/>
                      <a:pt x="80" y="5291"/>
                      <a:pt x="107" y="5291"/>
                    </a:cubicBezTo>
                    <a:cubicBezTo>
                      <a:pt x="107" y="5291"/>
                      <a:pt x="134" y="5264"/>
                      <a:pt x="161" y="5264"/>
                    </a:cubicBezTo>
                    <a:lnTo>
                      <a:pt x="6611" y="179"/>
                    </a:lnTo>
                    <a:cubicBezTo>
                      <a:pt x="6665" y="125"/>
                      <a:pt x="6665" y="72"/>
                      <a:pt x="6638" y="45"/>
                    </a:cubicBezTo>
                    <a:cubicBezTo>
                      <a:pt x="6622" y="14"/>
                      <a:pt x="6597" y="1"/>
                      <a:pt x="6569"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901" name="Google Shape;1901;p63"/>
            <p:cNvGrpSpPr/>
            <p:nvPr/>
          </p:nvGrpSpPr>
          <p:grpSpPr>
            <a:xfrm>
              <a:off x="7596431" y="805081"/>
              <a:ext cx="299357" cy="295877"/>
              <a:chOff x="3988650" y="3211375"/>
              <a:chExt cx="221500" cy="218925"/>
            </a:xfrm>
          </p:grpSpPr>
          <p:sp>
            <p:nvSpPr>
              <p:cNvPr id="1902" name="Google Shape;1902;p63"/>
              <p:cNvSpPr/>
              <p:nvPr/>
            </p:nvSpPr>
            <p:spPr>
              <a:xfrm>
                <a:off x="3988650" y="3222100"/>
                <a:ext cx="211475" cy="208200"/>
              </a:xfrm>
              <a:custGeom>
                <a:avLst/>
                <a:gdLst/>
                <a:ahLst/>
                <a:cxnLst/>
                <a:rect l="l" t="t" r="r" b="b"/>
                <a:pathLst>
                  <a:path w="8459" h="8328" extrusionOk="0">
                    <a:moveTo>
                      <a:pt x="4242" y="0"/>
                    </a:moveTo>
                    <a:cubicBezTo>
                      <a:pt x="4193" y="0"/>
                      <a:pt x="4145" y="1"/>
                      <a:pt x="4096" y="3"/>
                    </a:cubicBezTo>
                    <a:cubicBezTo>
                      <a:pt x="1794" y="56"/>
                      <a:pt x="0" y="1983"/>
                      <a:pt x="54" y="4285"/>
                    </a:cubicBezTo>
                    <a:cubicBezTo>
                      <a:pt x="107" y="6553"/>
                      <a:pt x="1979" y="8328"/>
                      <a:pt x="4236" y="8328"/>
                    </a:cubicBezTo>
                    <a:cubicBezTo>
                      <a:pt x="4269" y="8328"/>
                      <a:pt x="4303" y="8328"/>
                      <a:pt x="4336" y="8327"/>
                    </a:cubicBezTo>
                    <a:cubicBezTo>
                      <a:pt x="6638" y="8273"/>
                      <a:pt x="8458" y="6346"/>
                      <a:pt x="8378" y="4044"/>
                    </a:cubicBezTo>
                    <a:cubicBezTo>
                      <a:pt x="8326" y="1791"/>
                      <a:pt x="6479" y="0"/>
                      <a:pt x="4242" y="0"/>
                    </a:cubicBezTo>
                    <a:close/>
                  </a:path>
                </a:pathLst>
              </a:custGeom>
              <a:solidFill>
                <a:srgbClr val="AD8B9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03" name="Google Shape;1903;p63"/>
              <p:cNvSpPr/>
              <p:nvPr/>
            </p:nvSpPr>
            <p:spPr>
              <a:xfrm>
                <a:off x="3998675" y="3211375"/>
                <a:ext cx="211475" cy="208225"/>
              </a:xfrm>
              <a:custGeom>
                <a:avLst/>
                <a:gdLst/>
                <a:ahLst/>
                <a:cxnLst/>
                <a:rect l="l" t="t" r="r" b="b"/>
                <a:pathLst>
                  <a:path w="8459" h="8329" extrusionOk="0">
                    <a:moveTo>
                      <a:pt x="4269" y="1"/>
                    </a:moveTo>
                    <a:cubicBezTo>
                      <a:pt x="4221" y="1"/>
                      <a:pt x="4172" y="2"/>
                      <a:pt x="4123" y="3"/>
                    </a:cubicBezTo>
                    <a:cubicBezTo>
                      <a:pt x="1821" y="57"/>
                      <a:pt x="1" y="1984"/>
                      <a:pt x="54" y="4259"/>
                    </a:cubicBezTo>
                    <a:cubicBezTo>
                      <a:pt x="134" y="6528"/>
                      <a:pt x="1981" y="8329"/>
                      <a:pt x="4238" y="8329"/>
                    </a:cubicBezTo>
                    <a:cubicBezTo>
                      <a:pt x="4271" y="8329"/>
                      <a:pt x="4304" y="8328"/>
                      <a:pt x="4337" y="8328"/>
                    </a:cubicBezTo>
                    <a:cubicBezTo>
                      <a:pt x="6639" y="8274"/>
                      <a:pt x="8459" y="6347"/>
                      <a:pt x="8379" y="4045"/>
                    </a:cubicBezTo>
                    <a:cubicBezTo>
                      <a:pt x="8326" y="1792"/>
                      <a:pt x="6505" y="1"/>
                      <a:pt x="4269"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04" name="Google Shape;1904;p63"/>
              <p:cNvSpPr/>
              <p:nvPr/>
            </p:nvSpPr>
            <p:spPr>
              <a:xfrm>
                <a:off x="4024125" y="3254500"/>
                <a:ext cx="166625" cy="132300"/>
              </a:xfrm>
              <a:custGeom>
                <a:avLst/>
                <a:gdLst/>
                <a:ahLst/>
                <a:cxnLst/>
                <a:rect l="l" t="t" r="r" b="b"/>
                <a:pathLst>
                  <a:path w="6665" h="5292" extrusionOk="0">
                    <a:moveTo>
                      <a:pt x="6569" y="1"/>
                    </a:moveTo>
                    <a:cubicBezTo>
                      <a:pt x="6548" y="1"/>
                      <a:pt x="6526" y="7"/>
                      <a:pt x="6504" y="18"/>
                    </a:cubicBezTo>
                    <a:lnTo>
                      <a:pt x="54" y="5104"/>
                    </a:lnTo>
                    <a:cubicBezTo>
                      <a:pt x="0" y="5157"/>
                      <a:pt x="0" y="5211"/>
                      <a:pt x="27" y="5238"/>
                    </a:cubicBezTo>
                    <a:cubicBezTo>
                      <a:pt x="54" y="5264"/>
                      <a:pt x="80" y="5291"/>
                      <a:pt x="107" y="5291"/>
                    </a:cubicBezTo>
                    <a:cubicBezTo>
                      <a:pt x="107" y="5291"/>
                      <a:pt x="134" y="5264"/>
                      <a:pt x="161" y="5264"/>
                    </a:cubicBezTo>
                    <a:lnTo>
                      <a:pt x="6611" y="179"/>
                    </a:lnTo>
                    <a:cubicBezTo>
                      <a:pt x="6665" y="125"/>
                      <a:pt x="6665" y="72"/>
                      <a:pt x="6638" y="45"/>
                    </a:cubicBezTo>
                    <a:cubicBezTo>
                      <a:pt x="6622" y="14"/>
                      <a:pt x="6597" y="1"/>
                      <a:pt x="6569"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1908"/>
        <p:cNvGrpSpPr/>
        <p:nvPr/>
      </p:nvGrpSpPr>
      <p:grpSpPr>
        <a:xfrm>
          <a:off x="0" y="0"/>
          <a:ext cx="0" cy="0"/>
          <a:chOff x="0" y="0"/>
          <a:chExt cx="0" cy="0"/>
        </a:xfrm>
      </p:grpSpPr>
      <p:pic>
        <p:nvPicPr>
          <p:cNvPr id="1909" name="Google Shape;1909;p64"/>
          <p:cNvPicPr preferRelativeResize="0"/>
          <p:nvPr/>
        </p:nvPicPr>
        <p:blipFill rotWithShape="1">
          <a:blip r:embed="rId3">
            <a:alphaModFix/>
          </a:blip>
          <a:srcRect l="3127" r="31861"/>
          <a:stretch/>
        </p:blipFill>
        <p:spPr>
          <a:xfrm>
            <a:off x="840416" y="803934"/>
            <a:ext cx="3453900" cy="3535800"/>
          </a:xfrm>
          <a:prstGeom prst="ellipse">
            <a:avLst/>
          </a:prstGeom>
          <a:noFill/>
          <a:ln w="76200" cap="flat" cmpd="sng">
            <a:solidFill>
              <a:srgbClr val="FFFFFF"/>
            </a:solidFill>
            <a:prstDash val="solid"/>
            <a:round/>
            <a:headEnd type="none" w="sm" len="sm"/>
            <a:tailEnd type="none" w="sm" len="sm"/>
          </a:ln>
        </p:spPr>
      </p:pic>
      <p:sp>
        <p:nvSpPr>
          <p:cNvPr id="1910" name="Google Shape;1910;p64"/>
          <p:cNvSpPr txBox="1">
            <a:spLocks noGrp="1"/>
          </p:cNvSpPr>
          <p:nvPr>
            <p:ph type="title"/>
          </p:nvPr>
        </p:nvSpPr>
        <p:spPr>
          <a:xfrm>
            <a:off x="4672100" y="1574579"/>
            <a:ext cx="3648300" cy="6585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عنوان اسلاید</a:t>
            </a:r>
            <a:endParaRPr dirty="0">
              <a:cs typeface="B Nazanin" panose="00000700000000000000" pitchFamily="2" charset="-78"/>
            </a:endParaRPr>
          </a:p>
        </p:txBody>
      </p:sp>
      <p:sp>
        <p:nvSpPr>
          <p:cNvPr id="1911" name="Google Shape;1911;p64"/>
          <p:cNvSpPr txBox="1">
            <a:spLocks noGrp="1"/>
          </p:cNvSpPr>
          <p:nvPr>
            <p:ph type="subTitle" idx="1"/>
          </p:nvPr>
        </p:nvSpPr>
        <p:spPr>
          <a:xfrm>
            <a:off x="4672100" y="2296192"/>
            <a:ext cx="3648300" cy="1275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در اینجا می توانید شرح مختصری از موضوعی که می خواهید در مورد آن صحبت کنید ارائه دهید. به عنوان مثال، اگر می خواهید در مورد عطارد صحبت کنید، می توانید بگویید که این سیاره کوچکترین سیاره در کل منظومه شمسی است.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915"/>
        <p:cNvGrpSpPr/>
        <p:nvPr/>
      </p:nvGrpSpPr>
      <p:grpSpPr>
        <a:xfrm>
          <a:off x="0" y="0"/>
          <a:ext cx="0" cy="0"/>
          <a:chOff x="0" y="0"/>
          <a:chExt cx="0" cy="0"/>
        </a:xfrm>
      </p:grpSpPr>
      <p:sp>
        <p:nvSpPr>
          <p:cNvPr id="1916" name="Google Shape;1916;p65"/>
          <p:cNvSpPr txBox="1">
            <a:spLocks noGrp="1"/>
          </p:cNvSpPr>
          <p:nvPr>
            <p:ph type="title"/>
          </p:nvPr>
        </p:nvSpPr>
        <p:spPr>
          <a:xfrm>
            <a:off x="713100" y="539400"/>
            <a:ext cx="5945608"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accent3"/>
                </a:solidFill>
                <a:cs typeface="B Nazanin" panose="00000700000000000000" pitchFamily="2" charset="-78"/>
              </a:rPr>
              <a:t>توضیحات</a:t>
            </a:r>
            <a:r>
              <a:rPr lang="fa-IR" dirty="0">
                <a:cs typeface="B Nazanin" panose="00000700000000000000" pitchFamily="2" charset="-78"/>
              </a:rPr>
              <a:t> محصول</a:t>
            </a:r>
            <a:endParaRPr dirty="0">
              <a:solidFill>
                <a:schemeClr val="accent3"/>
              </a:solidFill>
              <a:cs typeface="B Nazanin" panose="00000700000000000000" pitchFamily="2" charset="-78"/>
            </a:endParaRPr>
          </a:p>
        </p:txBody>
      </p:sp>
      <p:sp>
        <p:nvSpPr>
          <p:cNvPr id="1917" name="Google Shape;1917;p65"/>
          <p:cNvSpPr txBox="1">
            <a:spLocks noGrp="1"/>
          </p:cNvSpPr>
          <p:nvPr>
            <p:ph type="title" idx="4294967295"/>
          </p:nvPr>
        </p:nvSpPr>
        <p:spPr>
          <a:xfrm>
            <a:off x="6417575" y="1568375"/>
            <a:ext cx="1783800" cy="457200"/>
          </a:xfrm>
          <a:prstGeom prst="rect">
            <a:avLst/>
          </a:prstGeom>
          <a:solidFill>
            <a:schemeClr val="dk2"/>
          </a:solidFill>
        </p:spPr>
        <p:txBody>
          <a:bodyPr spcFirstLastPara="1" wrap="square" lIns="91425" tIns="91425" rIns="91425" bIns="91425" anchor="ctr" anchorCtr="0">
            <a:noAutofit/>
          </a:bodyPr>
          <a:lstStyle/>
          <a:p>
            <a:pPr marL="0" lvl="0" indent="0" algn="ctr" rtl="1">
              <a:spcBef>
                <a:spcPts val="0"/>
              </a:spcBef>
              <a:spcAft>
                <a:spcPts val="0"/>
              </a:spcAft>
              <a:buNone/>
            </a:pPr>
            <a:r>
              <a:rPr lang="fa-IR" sz="2200" dirty="0">
                <a:cs typeface="B Nazanin" panose="00000700000000000000" pitchFamily="2" charset="-78"/>
              </a:rPr>
              <a:t>عنوان</a:t>
            </a:r>
          </a:p>
        </p:txBody>
      </p:sp>
      <p:sp>
        <p:nvSpPr>
          <p:cNvPr id="1918" name="Google Shape;1918;p65"/>
          <p:cNvSpPr txBox="1">
            <a:spLocks noGrp="1"/>
          </p:cNvSpPr>
          <p:nvPr>
            <p:ph type="subTitle" idx="4294967295"/>
          </p:nvPr>
        </p:nvSpPr>
        <p:spPr>
          <a:xfrm>
            <a:off x="6225601" y="2029776"/>
            <a:ext cx="1975775" cy="767400"/>
          </a:xfrm>
          <a:prstGeom prst="rect">
            <a:avLst/>
          </a:prstGeom>
          <a:ln>
            <a:noFill/>
          </a:ln>
        </p:spPr>
        <p:txBody>
          <a:bodyPr spcFirstLastPara="1" wrap="square" lIns="91425" tIns="91425" rIns="91425" bIns="91425" anchor="t" anchorCtr="0">
            <a:noAutofit/>
          </a:bodyPr>
          <a:lstStyle/>
          <a:p>
            <a:pPr marL="0" lvl="0" indent="0" algn="r" rtl="1">
              <a:lnSpc>
                <a:spcPct val="100000"/>
              </a:lnSpc>
              <a:spcBef>
                <a:spcPts val="0"/>
              </a:spcBef>
              <a:spcAft>
                <a:spcPts val="0"/>
              </a:spcAft>
              <a:buNone/>
            </a:pPr>
            <a:r>
              <a:rPr lang="fa-IR" sz="1400" dirty="0">
                <a:solidFill>
                  <a:schemeClr val="accent4"/>
                </a:solidFill>
                <a:cs typeface="B Nazanin" panose="00000700000000000000" pitchFamily="2" charset="-78"/>
              </a:rPr>
              <a:t>قالب پاورپوینت آماده خون  قابل ویرایش می باشد</a:t>
            </a:r>
            <a:endParaRPr sz="1400" dirty="0">
              <a:solidFill>
                <a:schemeClr val="accent4"/>
              </a:solidFill>
              <a:cs typeface="B Nazanin" panose="00000700000000000000" pitchFamily="2" charset="-78"/>
            </a:endParaRPr>
          </a:p>
        </p:txBody>
      </p:sp>
      <p:sp>
        <p:nvSpPr>
          <p:cNvPr id="1919" name="Google Shape;1919;p65"/>
          <p:cNvSpPr txBox="1">
            <a:spLocks noGrp="1"/>
          </p:cNvSpPr>
          <p:nvPr>
            <p:ph type="title" idx="4294967295"/>
          </p:nvPr>
        </p:nvSpPr>
        <p:spPr>
          <a:xfrm>
            <a:off x="6417575" y="3272878"/>
            <a:ext cx="1783800" cy="457200"/>
          </a:xfrm>
          <a:prstGeom prst="rect">
            <a:avLst/>
          </a:prstGeom>
          <a:solidFill>
            <a:schemeClr val="dk2"/>
          </a:solidFill>
        </p:spPr>
        <p:txBody>
          <a:bodyPr spcFirstLastPara="1" wrap="square" lIns="91425" tIns="91425" rIns="91425" bIns="91425" anchor="ctr" anchorCtr="0">
            <a:noAutofit/>
          </a:bodyPr>
          <a:lstStyle/>
          <a:p>
            <a:pPr marL="0" lvl="0" indent="0" algn="ctr" rtl="1">
              <a:spcBef>
                <a:spcPts val="0"/>
              </a:spcBef>
              <a:spcAft>
                <a:spcPts val="0"/>
              </a:spcAft>
              <a:buNone/>
            </a:pPr>
            <a:r>
              <a:rPr lang="fa-IR" sz="2200" dirty="0">
                <a:cs typeface="B Nazanin" panose="00000700000000000000" pitchFamily="2" charset="-78"/>
              </a:rPr>
              <a:t>عنوان</a:t>
            </a:r>
          </a:p>
        </p:txBody>
      </p:sp>
      <p:sp>
        <p:nvSpPr>
          <p:cNvPr id="1920" name="Google Shape;1920;p65"/>
          <p:cNvSpPr txBox="1">
            <a:spLocks noGrp="1"/>
          </p:cNvSpPr>
          <p:nvPr>
            <p:ph type="subTitle" idx="4294967295"/>
          </p:nvPr>
        </p:nvSpPr>
        <p:spPr>
          <a:xfrm>
            <a:off x="6264864" y="3736075"/>
            <a:ext cx="1936512" cy="767400"/>
          </a:xfrm>
          <a:prstGeom prst="rect">
            <a:avLst/>
          </a:prstGeom>
          <a:ln>
            <a:noFill/>
          </a:ln>
        </p:spPr>
        <p:txBody>
          <a:bodyPr spcFirstLastPara="1" wrap="square" lIns="91425" tIns="91425" rIns="91425" bIns="91425" anchor="t" anchorCtr="0">
            <a:noAutofit/>
          </a:bodyPr>
          <a:lstStyle/>
          <a:p>
            <a:pPr marL="0" lvl="0" indent="0" algn="r" rtl="1">
              <a:lnSpc>
                <a:spcPct val="100000"/>
              </a:lnSpc>
              <a:spcBef>
                <a:spcPts val="0"/>
              </a:spcBef>
              <a:spcAft>
                <a:spcPts val="0"/>
              </a:spcAft>
              <a:buNone/>
            </a:pPr>
            <a:r>
              <a:rPr lang="fa-IR" sz="1400" dirty="0">
                <a:solidFill>
                  <a:schemeClr val="accent4"/>
                </a:solidFill>
                <a:cs typeface="B Nazanin" panose="00000700000000000000" pitchFamily="2" charset="-78"/>
              </a:rPr>
              <a:t>قالب پاورپوینت آماده خون  قابل ویرایش می باشد</a:t>
            </a:r>
            <a:endParaRPr sz="1400" dirty="0">
              <a:solidFill>
                <a:schemeClr val="accent4"/>
              </a:solidFill>
              <a:cs typeface="B Nazanin" panose="00000700000000000000" pitchFamily="2" charset="-78"/>
            </a:endParaRPr>
          </a:p>
        </p:txBody>
      </p:sp>
      <p:sp>
        <p:nvSpPr>
          <p:cNvPr id="1921" name="Google Shape;1921;p65"/>
          <p:cNvSpPr txBox="1">
            <a:spLocks noGrp="1"/>
          </p:cNvSpPr>
          <p:nvPr>
            <p:ph type="title" idx="4294967295"/>
          </p:nvPr>
        </p:nvSpPr>
        <p:spPr>
          <a:xfrm>
            <a:off x="747179" y="1568375"/>
            <a:ext cx="1781700" cy="457200"/>
          </a:xfrm>
          <a:prstGeom prst="rect">
            <a:avLst/>
          </a:prstGeom>
          <a:solidFill>
            <a:schemeClr val="dk2"/>
          </a:solidFill>
        </p:spPr>
        <p:txBody>
          <a:bodyPr spcFirstLastPara="1" wrap="square" lIns="91425" tIns="91425" rIns="91425" bIns="91425" anchor="ctr" anchorCtr="0">
            <a:noAutofit/>
          </a:bodyPr>
          <a:lstStyle/>
          <a:p>
            <a:pPr marL="0" lvl="0" indent="0" algn="ctr" rtl="1">
              <a:spcBef>
                <a:spcPts val="0"/>
              </a:spcBef>
              <a:spcAft>
                <a:spcPts val="0"/>
              </a:spcAft>
              <a:buNone/>
            </a:pPr>
            <a:r>
              <a:rPr lang="fa-IR" sz="2200" dirty="0">
                <a:cs typeface="B Nazanin" panose="00000700000000000000" pitchFamily="2" charset="-78"/>
              </a:rPr>
              <a:t>عنوان</a:t>
            </a:r>
            <a:endParaRPr sz="2200" dirty="0">
              <a:cs typeface="B Nazanin" panose="00000700000000000000" pitchFamily="2" charset="-78"/>
            </a:endParaRPr>
          </a:p>
        </p:txBody>
      </p:sp>
      <p:sp>
        <p:nvSpPr>
          <p:cNvPr id="1922" name="Google Shape;1922;p65"/>
          <p:cNvSpPr txBox="1">
            <a:spLocks noGrp="1"/>
          </p:cNvSpPr>
          <p:nvPr>
            <p:ph type="subTitle" idx="4294967295"/>
          </p:nvPr>
        </p:nvSpPr>
        <p:spPr>
          <a:xfrm>
            <a:off x="621323" y="2029775"/>
            <a:ext cx="1908677" cy="767400"/>
          </a:xfrm>
          <a:prstGeom prst="rect">
            <a:avLst/>
          </a:prstGeom>
          <a:ln>
            <a:noFill/>
          </a:ln>
        </p:spPr>
        <p:txBody>
          <a:bodyPr spcFirstLastPara="1" wrap="square" lIns="91425" tIns="91425" rIns="91425" bIns="91425" anchor="t" anchorCtr="0">
            <a:noAutofit/>
          </a:bodyPr>
          <a:lstStyle/>
          <a:p>
            <a:pPr marL="0" lvl="0" indent="0" algn="r">
              <a:lnSpc>
                <a:spcPct val="100000"/>
              </a:lnSpc>
              <a:spcBef>
                <a:spcPts val="0"/>
              </a:spcBef>
              <a:spcAft>
                <a:spcPts val="0"/>
              </a:spcAft>
              <a:buNone/>
            </a:pPr>
            <a:r>
              <a:rPr lang="fa-IR" dirty="0">
                <a:solidFill>
                  <a:schemeClr val="accent4"/>
                </a:solidFill>
                <a:cs typeface="B Nazanin" panose="00000700000000000000" pitchFamily="2" charset="-78"/>
              </a:rPr>
              <a:t>قالب پاورپوینت آماده خون  قابل ویرایش می باشد</a:t>
            </a:r>
            <a:endParaRPr sz="1400" dirty="0">
              <a:solidFill>
                <a:schemeClr val="accent4"/>
              </a:solidFill>
              <a:cs typeface="B Nazanin" panose="00000700000000000000" pitchFamily="2" charset="-78"/>
            </a:endParaRPr>
          </a:p>
        </p:txBody>
      </p:sp>
      <p:sp>
        <p:nvSpPr>
          <p:cNvPr id="1923" name="Google Shape;1923;p65"/>
          <p:cNvSpPr txBox="1">
            <a:spLocks noGrp="1"/>
          </p:cNvSpPr>
          <p:nvPr>
            <p:ph type="title" idx="4294967295"/>
          </p:nvPr>
        </p:nvSpPr>
        <p:spPr>
          <a:xfrm>
            <a:off x="747179" y="3272884"/>
            <a:ext cx="1781700" cy="457200"/>
          </a:xfrm>
          <a:prstGeom prst="rect">
            <a:avLst/>
          </a:prstGeom>
          <a:solidFill>
            <a:schemeClr val="dk2"/>
          </a:solidFill>
        </p:spPr>
        <p:txBody>
          <a:bodyPr spcFirstLastPara="1" wrap="square" lIns="91425" tIns="91425" rIns="91425" bIns="91425" anchor="ctr" anchorCtr="0">
            <a:noAutofit/>
          </a:bodyPr>
          <a:lstStyle/>
          <a:p>
            <a:pPr marL="0" lvl="0" indent="0" algn="ctr" rtl="1">
              <a:spcBef>
                <a:spcPts val="0"/>
              </a:spcBef>
              <a:spcAft>
                <a:spcPts val="0"/>
              </a:spcAft>
              <a:buNone/>
            </a:pPr>
            <a:r>
              <a:rPr lang="fa-IR" sz="2200" dirty="0">
                <a:cs typeface="B Nazanin" panose="00000700000000000000" pitchFamily="2" charset="-78"/>
              </a:rPr>
              <a:t>عنوان</a:t>
            </a:r>
          </a:p>
        </p:txBody>
      </p:sp>
      <p:sp>
        <p:nvSpPr>
          <p:cNvPr id="1924" name="Google Shape;1924;p65"/>
          <p:cNvSpPr txBox="1">
            <a:spLocks noGrp="1"/>
          </p:cNvSpPr>
          <p:nvPr>
            <p:ph type="subTitle" idx="4294967295"/>
          </p:nvPr>
        </p:nvSpPr>
        <p:spPr>
          <a:xfrm>
            <a:off x="621323" y="3736300"/>
            <a:ext cx="1908677" cy="767400"/>
          </a:xfrm>
          <a:prstGeom prst="rect">
            <a:avLst/>
          </a:prstGeom>
          <a:ln>
            <a:noFill/>
          </a:ln>
        </p:spPr>
        <p:txBody>
          <a:bodyPr spcFirstLastPara="1" wrap="square" lIns="91425" tIns="91425" rIns="91425" bIns="91425" anchor="t" anchorCtr="0">
            <a:noAutofit/>
          </a:bodyPr>
          <a:lstStyle/>
          <a:p>
            <a:pPr marL="0" lvl="0" indent="0" algn="r">
              <a:lnSpc>
                <a:spcPct val="100000"/>
              </a:lnSpc>
              <a:spcBef>
                <a:spcPts val="0"/>
              </a:spcBef>
              <a:spcAft>
                <a:spcPts val="0"/>
              </a:spcAft>
              <a:buNone/>
            </a:pPr>
            <a:r>
              <a:rPr lang="fa-IR" dirty="0">
                <a:solidFill>
                  <a:schemeClr val="accent4"/>
                </a:solidFill>
                <a:cs typeface="B Nazanin" panose="00000700000000000000" pitchFamily="2" charset="-78"/>
              </a:rPr>
              <a:t>قالب پاورپوینت آماده خون  قابل ویرایش می باشد</a:t>
            </a:r>
            <a:endParaRPr sz="1400" dirty="0">
              <a:solidFill>
                <a:schemeClr val="accent4"/>
              </a:solidFill>
              <a:cs typeface="B Nazanin" panose="00000700000000000000" pitchFamily="2" charset="-78"/>
            </a:endParaRPr>
          </a:p>
        </p:txBody>
      </p:sp>
      <p:sp>
        <p:nvSpPr>
          <p:cNvPr id="1925" name="Google Shape;1925;p65"/>
          <p:cNvSpPr/>
          <p:nvPr/>
        </p:nvSpPr>
        <p:spPr>
          <a:xfrm rot="6407605">
            <a:off x="2859423" y="1668861"/>
            <a:ext cx="3227332" cy="2687177"/>
          </a:xfrm>
          <a:custGeom>
            <a:avLst/>
            <a:gdLst/>
            <a:ahLst/>
            <a:cxnLst/>
            <a:rect l="l" t="t" r="r" b="b"/>
            <a:pathLst>
              <a:path w="83590" h="69591" extrusionOk="0">
                <a:moveTo>
                  <a:pt x="70849" y="35866"/>
                </a:moveTo>
                <a:lnTo>
                  <a:pt x="71251" y="35973"/>
                </a:lnTo>
                <a:cubicBezTo>
                  <a:pt x="71144" y="35973"/>
                  <a:pt x="71010" y="36000"/>
                  <a:pt x="70903" y="36054"/>
                </a:cubicBezTo>
                <a:lnTo>
                  <a:pt x="70849" y="35866"/>
                </a:lnTo>
                <a:close/>
                <a:moveTo>
                  <a:pt x="48072" y="1"/>
                </a:moveTo>
                <a:cubicBezTo>
                  <a:pt x="46707" y="1"/>
                  <a:pt x="45556" y="643"/>
                  <a:pt x="44940" y="1740"/>
                </a:cubicBezTo>
                <a:cubicBezTo>
                  <a:pt x="44485" y="2597"/>
                  <a:pt x="44405" y="3560"/>
                  <a:pt x="44753" y="4470"/>
                </a:cubicBezTo>
                <a:cubicBezTo>
                  <a:pt x="45101" y="5461"/>
                  <a:pt x="45877" y="6264"/>
                  <a:pt x="46814" y="6638"/>
                </a:cubicBezTo>
                <a:cubicBezTo>
                  <a:pt x="47322" y="6853"/>
                  <a:pt x="47938" y="6960"/>
                  <a:pt x="48553" y="7013"/>
                </a:cubicBezTo>
                <a:cubicBezTo>
                  <a:pt x="47028" y="7816"/>
                  <a:pt x="45582" y="8726"/>
                  <a:pt x="44298" y="9743"/>
                </a:cubicBezTo>
                <a:cubicBezTo>
                  <a:pt x="44217" y="9716"/>
                  <a:pt x="44137" y="9716"/>
                  <a:pt x="44030" y="9716"/>
                </a:cubicBezTo>
                <a:cubicBezTo>
                  <a:pt x="43869" y="9716"/>
                  <a:pt x="43655" y="9743"/>
                  <a:pt x="43495" y="9797"/>
                </a:cubicBezTo>
                <a:lnTo>
                  <a:pt x="41862" y="10225"/>
                </a:lnTo>
                <a:cubicBezTo>
                  <a:pt x="41755" y="10145"/>
                  <a:pt x="41675" y="10064"/>
                  <a:pt x="41568" y="9984"/>
                </a:cubicBezTo>
                <a:cubicBezTo>
                  <a:pt x="41220" y="9743"/>
                  <a:pt x="40818" y="9636"/>
                  <a:pt x="40417" y="9636"/>
                </a:cubicBezTo>
                <a:lnTo>
                  <a:pt x="40202" y="9636"/>
                </a:lnTo>
                <a:cubicBezTo>
                  <a:pt x="39855" y="9261"/>
                  <a:pt x="39346" y="9021"/>
                  <a:pt x="38811" y="8994"/>
                </a:cubicBezTo>
                <a:cubicBezTo>
                  <a:pt x="38650" y="8753"/>
                  <a:pt x="38463" y="8566"/>
                  <a:pt x="38222" y="8432"/>
                </a:cubicBezTo>
                <a:cubicBezTo>
                  <a:pt x="37901" y="8218"/>
                  <a:pt x="37526" y="8111"/>
                  <a:pt x="37124" y="8111"/>
                </a:cubicBezTo>
                <a:cubicBezTo>
                  <a:pt x="36964" y="8111"/>
                  <a:pt x="36803" y="8111"/>
                  <a:pt x="36643" y="8164"/>
                </a:cubicBezTo>
                <a:lnTo>
                  <a:pt x="26043" y="10787"/>
                </a:lnTo>
                <a:cubicBezTo>
                  <a:pt x="26017" y="10814"/>
                  <a:pt x="25990" y="10814"/>
                  <a:pt x="25963" y="10814"/>
                </a:cubicBezTo>
                <a:cubicBezTo>
                  <a:pt x="25856" y="10841"/>
                  <a:pt x="25776" y="10867"/>
                  <a:pt x="25696" y="10894"/>
                </a:cubicBezTo>
                <a:lnTo>
                  <a:pt x="13972" y="13812"/>
                </a:lnTo>
                <a:cubicBezTo>
                  <a:pt x="12902" y="14052"/>
                  <a:pt x="12259" y="15123"/>
                  <a:pt x="12473" y="16194"/>
                </a:cubicBezTo>
                <a:lnTo>
                  <a:pt x="12527" y="16328"/>
                </a:lnTo>
                <a:lnTo>
                  <a:pt x="5032" y="18121"/>
                </a:lnTo>
                <a:cubicBezTo>
                  <a:pt x="4658" y="17666"/>
                  <a:pt x="4069" y="17371"/>
                  <a:pt x="3453" y="17371"/>
                </a:cubicBezTo>
                <a:cubicBezTo>
                  <a:pt x="3293" y="17371"/>
                  <a:pt x="3132" y="17371"/>
                  <a:pt x="2998" y="17425"/>
                </a:cubicBezTo>
                <a:cubicBezTo>
                  <a:pt x="2195" y="17612"/>
                  <a:pt x="1553" y="18094"/>
                  <a:pt x="1125" y="18790"/>
                </a:cubicBezTo>
                <a:cubicBezTo>
                  <a:pt x="696" y="19459"/>
                  <a:pt x="589" y="20262"/>
                  <a:pt x="777" y="21065"/>
                </a:cubicBezTo>
                <a:lnTo>
                  <a:pt x="1205" y="22912"/>
                </a:lnTo>
                <a:cubicBezTo>
                  <a:pt x="1526" y="24277"/>
                  <a:pt x="2731" y="25214"/>
                  <a:pt x="4149" y="25214"/>
                </a:cubicBezTo>
                <a:cubicBezTo>
                  <a:pt x="4363" y="25214"/>
                  <a:pt x="4604" y="25187"/>
                  <a:pt x="4845" y="25133"/>
                </a:cubicBezTo>
                <a:cubicBezTo>
                  <a:pt x="5354" y="25026"/>
                  <a:pt x="5809" y="24678"/>
                  <a:pt x="6076" y="24223"/>
                </a:cubicBezTo>
                <a:cubicBezTo>
                  <a:pt x="6210" y="24036"/>
                  <a:pt x="6290" y="23822"/>
                  <a:pt x="6344" y="23608"/>
                </a:cubicBezTo>
                <a:lnTo>
                  <a:pt x="7870" y="23233"/>
                </a:lnTo>
                <a:cubicBezTo>
                  <a:pt x="7870" y="23260"/>
                  <a:pt x="7870" y="23260"/>
                  <a:pt x="7870" y="23287"/>
                </a:cubicBezTo>
                <a:cubicBezTo>
                  <a:pt x="5996" y="23795"/>
                  <a:pt x="4818" y="25615"/>
                  <a:pt x="5032" y="27489"/>
                </a:cubicBezTo>
                <a:cubicBezTo>
                  <a:pt x="4979" y="27489"/>
                  <a:pt x="4952" y="27489"/>
                  <a:pt x="4925" y="27462"/>
                </a:cubicBezTo>
                <a:cubicBezTo>
                  <a:pt x="4765" y="27435"/>
                  <a:pt x="4604" y="27408"/>
                  <a:pt x="4417" y="27408"/>
                </a:cubicBezTo>
                <a:cubicBezTo>
                  <a:pt x="3560" y="27408"/>
                  <a:pt x="2811" y="27890"/>
                  <a:pt x="2436" y="28640"/>
                </a:cubicBezTo>
                <a:cubicBezTo>
                  <a:pt x="1392" y="28640"/>
                  <a:pt x="509" y="29336"/>
                  <a:pt x="241" y="30326"/>
                </a:cubicBezTo>
                <a:cubicBezTo>
                  <a:pt x="0" y="31370"/>
                  <a:pt x="509" y="32387"/>
                  <a:pt x="1419" y="32842"/>
                </a:cubicBezTo>
                <a:cubicBezTo>
                  <a:pt x="1392" y="33859"/>
                  <a:pt x="2088" y="34769"/>
                  <a:pt x="3132" y="35037"/>
                </a:cubicBezTo>
                <a:cubicBezTo>
                  <a:pt x="3293" y="35063"/>
                  <a:pt x="3480" y="35090"/>
                  <a:pt x="3641" y="35090"/>
                </a:cubicBezTo>
                <a:cubicBezTo>
                  <a:pt x="4497" y="35090"/>
                  <a:pt x="5247" y="34608"/>
                  <a:pt x="5621" y="33886"/>
                </a:cubicBezTo>
                <a:lnTo>
                  <a:pt x="5648" y="33886"/>
                </a:lnTo>
                <a:cubicBezTo>
                  <a:pt x="5916" y="33886"/>
                  <a:pt x="6183" y="33805"/>
                  <a:pt x="6451" y="33725"/>
                </a:cubicBezTo>
                <a:lnTo>
                  <a:pt x="6558" y="34153"/>
                </a:lnTo>
                <a:cubicBezTo>
                  <a:pt x="4310" y="36000"/>
                  <a:pt x="2650" y="38677"/>
                  <a:pt x="1954" y="41701"/>
                </a:cubicBezTo>
                <a:cubicBezTo>
                  <a:pt x="1178" y="45100"/>
                  <a:pt x="1526" y="48821"/>
                  <a:pt x="2998" y="52488"/>
                </a:cubicBezTo>
                <a:cubicBezTo>
                  <a:pt x="3828" y="54629"/>
                  <a:pt x="5755" y="58216"/>
                  <a:pt x="9368" y="59527"/>
                </a:cubicBezTo>
                <a:cubicBezTo>
                  <a:pt x="9583" y="60544"/>
                  <a:pt x="9904" y="61481"/>
                  <a:pt x="10332" y="62364"/>
                </a:cubicBezTo>
                <a:cubicBezTo>
                  <a:pt x="11510" y="64666"/>
                  <a:pt x="13597" y="66620"/>
                  <a:pt x="16220" y="67824"/>
                </a:cubicBezTo>
                <a:cubicBezTo>
                  <a:pt x="18281" y="68788"/>
                  <a:pt x="20664" y="69350"/>
                  <a:pt x="23527" y="69537"/>
                </a:cubicBezTo>
                <a:cubicBezTo>
                  <a:pt x="24197" y="69564"/>
                  <a:pt x="24866" y="69591"/>
                  <a:pt x="25535" y="69591"/>
                </a:cubicBezTo>
                <a:cubicBezTo>
                  <a:pt x="29095" y="69591"/>
                  <a:pt x="32360" y="68949"/>
                  <a:pt x="35251" y="67691"/>
                </a:cubicBezTo>
                <a:cubicBezTo>
                  <a:pt x="39292" y="65924"/>
                  <a:pt x="42478" y="62953"/>
                  <a:pt x="44217" y="59340"/>
                </a:cubicBezTo>
                <a:cubicBezTo>
                  <a:pt x="44431" y="58885"/>
                  <a:pt x="44646" y="58403"/>
                  <a:pt x="44833" y="57948"/>
                </a:cubicBezTo>
                <a:lnTo>
                  <a:pt x="49062" y="56931"/>
                </a:lnTo>
                <a:cubicBezTo>
                  <a:pt x="49303" y="56958"/>
                  <a:pt x="49517" y="56958"/>
                  <a:pt x="49731" y="56958"/>
                </a:cubicBezTo>
                <a:cubicBezTo>
                  <a:pt x="51283" y="56958"/>
                  <a:pt x="52809" y="56556"/>
                  <a:pt x="54147" y="55753"/>
                </a:cubicBezTo>
                <a:lnTo>
                  <a:pt x="62525" y="53773"/>
                </a:lnTo>
                <a:cubicBezTo>
                  <a:pt x="62793" y="54468"/>
                  <a:pt x="63355" y="55004"/>
                  <a:pt x="64131" y="55191"/>
                </a:cubicBezTo>
                <a:cubicBezTo>
                  <a:pt x="64292" y="55218"/>
                  <a:pt x="64452" y="55245"/>
                  <a:pt x="64640" y="55245"/>
                </a:cubicBezTo>
                <a:cubicBezTo>
                  <a:pt x="65496" y="55245"/>
                  <a:pt x="66245" y="54763"/>
                  <a:pt x="66620" y="54040"/>
                </a:cubicBezTo>
                <a:cubicBezTo>
                  <a:pt x="67664" y="54040"/>
                  <a:pt x="68547" y="53344"/>
                  <a:pt x="68788" y="52327"/>
                </a:cubicBezTo>
                <a:lnTo>
                  <a:pt x="68788" y="52300"/>
                </a:lnTo>
                <a:lnTo>
                  <a:pt x="70608" y="51899"/>
                </a:lnTo>
                <a:cubicBezTo>
                  <a:pt x="72696" y="51390"/>
                  <a:pt x="74007" y="49303"/>
                  <a:pt x="73526" y="47188"/>
                </a:cubicBezTo>
                <a:lnTo>
                  <a:pt x="72642" y="43521"/>
                </a:lnTo>
                <a:cubicBezTo>
                  <a:pt x="73231" y="43414"/>
                  <a:pt x="73767" y="43173"/>
                  <a:pt x="74222" y="42825"/>
                </a:cubicBezTo>
                <a:cubicBezTo>
                  <a:pt x="75051" y="42237"/>
                  <a:pt x="75587" y="41327"/>
                  <a:pt x="75747" y="40309"/>
                </a:cubicBezTo>
                <a:cubicBezTo>
                  <a:pt x="75908" y="39292"/>
                  <a:pt x="75640" y="38302"/>
                  <a:pt x="75025" y="37472"/>
                </a:cubicBezTo>
                <a:cubicBezTo>
                  <a:pt x="74864" y="37231"/>
                  <a:pt x="74650" y="36991"/>
                  <a:pt x="74436" y="36803"/>
                </a:cubicBezTo>
                <a:lnTo>
                  <a:pt x="74436" y="36803"/>
                </a:lnTo>
                <a:lnTo>
                  <a:pt x="75988" y="37231"/>
                </a:lnTo>
                <a:cubicBezTo>
                  <a:pt x="76176" y="37285"/>
                  <a:pt x="76336" y="37312"/>
                  <a:pt x="76523" y="37312"/>
                </a:cubicBezTo>
                <a:cubicBezTo>
                  <a:pt x="77407" y="37312"/>
                  <a:pt x="78210" y="36696"/>
                  <a:pt x="78451" y="35813"/>
                </a:cubicBezTo>
                <a:lnTo>
                  <a:pt x="83456" y="17023"/>
                </a:lnTo>
                <a:cubicBezTo>
                  <a:pt x="83590" y="16515"/>
                  <a:pt x="83536" y="15980"/>
                  <a:pt x="83268" y="15498"/>
                </a:cubicBezTo>
                <a:cubicBezTo>
                  <a:pt x="83001" y="15043"/>
                  <a:pt x="82546" y="14722"/>
                  <a:pt x="82037" y="14561"/>
                </a:cubicBezTo>
                <a:lnTo>
                  <a:pt x="70581" y="11510"/>
                </a:lnTo>
                <a:cubicBezTo>
                  <a:pt x="70421" y="11456"/>
                  <a:pt x="70234" y="11456"/>
                  <a:pt x="70073" y="11456"/>
                </a:cubicBezTo>
                <a:cubicBezTo>
                  <a:pt x="69618" y="11456"/>
                  <a:pt x="69190" y="11590"/>
                  <a:pt x="68842" y="11858"/>
                </a:cubicBezTo>
                <a:cubicBezTo>
                  <a:pt x="68842" y="11055"/>
                  <a:pt x="68387" y="10279"/>
                  <a:pt x="67637" y="9931"/>
                </a:cubicBezTo>
                <a:cubicBezTo>
                  <a:pt x="67637" y="8913"/>
                  <a:pt x="66968" y="7977"/>
                  <a:pt x="65924" y="7736"/>
                </a:cubicBezTo>
                <a:cubicBezTo>
                  <a:pt x="65764" y="7709"/>
                  <a:pt x="65576" y="7682"/>
                  <a:pt x="65416" y="7682"/>
                </a:cubicBezTo>
                <a:cubicBezTo>
                  <a:pt x="65202" y="7682"/>
                  <a:pt x="65014" y="7709"/>
                  <a:pt x="64827" y="7763"/>
                </a:cubicBezTo>
                <a:cubicBezTo>
                  <a:pt x="64907" y="7575"/>
                  <a:pt x="64961" y="7415"/>
                  <a:pt x="65014" y="7227"/>
                </a:cubicBezTo>
                <a:cubicBezTo>
                  <a:pt x="65255" y="6290"/>
                  <a:pt x="65095" y="5327"/>
                  <a:pt x="64532" y="4524"/>
                </a:cubicBezTo>
                <a:cubicBezTo>
                  <a:pt x="63970" y="3667"/>
                  <a:pt x="63007" y="3079"/>
                  <a:pt x="61990" y="2945"/>
                </a:cubicBezTo>
                <a:cubicBezTo>
                  <a:pt x="61776" y="2918"/>
                  <a:pt x="61561" y="2891"/>
                  <a:pt x="61347" y="2891"/>
                </a:cubicBezTo>
                <a:cubicBezTo>
                  <a:pt x="60437" y="2891"/>
                  <a:pt x="59447" y="3105"/>
                  <a:pt x="58671" y="3480"/>
                </a:cubicBezTo>
                <a:cubicBezTo>
                  <a:pt x="58537" y="3534"/>
                  <a:pt x="58403" y="3614"/>
                  <a:pt x="58269" y="3694"/>
                </a:cubicBezTo>
                <a:cubicBezTo>
                  <a:pt x="58028" y="3828"/>
                  <a:pt x="57814" y="3989"/>
                  <a:pt x="57627" y="4176"/>
                </a:cubicBezTo>
                <a:cubicBezTo>
                  <a:pt x="56851" y="4256"/>
                  <a:pt x="56021" y="4390"/>
                  <a:pt x="55191" y="4577"/>
                </a:cubicBezTo>
                <a:cubicBezTo>
                  <a:pt x="54308" y="3775"/>
                  <a:pt x="53398" y="3105"/>
                  <a:pt x="52434" y="2597"/>
                </a:cubicBezTo>
                <a:cubicBezTo>
                  <a:pt x="52033" y="1767"/>
                  <a:pt x="51391" y="1125"/>
                  <a:pt x="50748" y="750"/>
                </a:cubicBezTo>
                <a:cubicBezTo>
                  <a:pt x="49918" y="268"/>
                  <a:pt x="48955" y="1"/>
                  <a:pt x="48072"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926" name="Google Shape;1926;p65"/>
          <p:cNvCxnSpPr>
            <a:stCxn id="1921" idx="3"/>
          </p:cNvCxnSpPr>
          <p:nvPr/>
        </p:nvCxnSpPr>
        <p:spPr>
          <a:xfrm>
            <a:off x="2528879" y="1796975"/>
            <a:ext cx="1707000" cy="554100"/>
          </a:xfrm>
          <a:prstGeom prst="curvedConnector3">
            <a:avLst>
              <a:gd name="adj1" fmla="val 50000"/>
            </a:avLst>
          </a:prstGeom>
          <a:noFill/>
          <a:ln w="38100" cap="flat" cmpd="sng">
            <a:solidFill>
              <a:schemeClr val="dk2"/>
            </a:solidFill>
            <a:prstDash val="solid"/>
            <a:round/>
            <a:headEnd type="none" w="med" len="med"/>
            <a:tailEnd type="none" w="med" len="med"/>
          </a:ln>
        </p:spPr>
      </p:cxnSp>
      <p:cxnSp>
        <p:nvCxnSpPr>
          <p:cNvPr id="1927" name="Google Shape;1927;p65"/>
          <p:cNvCxnSpPr>
            <a:stCxn id="1923" idx="3"/>
          </p:cNvCxnSpPr>
          <p:nvPr/>
        </p:nvCxnSpPr>
        <p:spPr>
          <a:xfrm>
            <a:off x="2528879" y="3501484"/>
            <a:ext cx="1762800" cy="222000"/>
          </a:xfrm>
          <a:prstGeom prst="curvedConnector3">
            <a:avLst>
              <a:gd name="adj1" fmla="val 50000"/>
            </a:avLst>
          </a:prstGeom>
          <a:noFill/>
          <a:ln w="38100" cap="flat" cmpd="sng">
            <a:solidFill>
              <a:schemeClr val="dk2"/>
            </a:solidFill>
            <a:prstDash val="solid"/>
            <a:round/>
            <a:headEnd type="none" w="med" len="med"/>
            <a:tailEnd type="none" w="med" len="med"/>
          </a:ln>
        </p:spPr>
      </p:cxnSp>
      <p:cxnSp>
        <p:nvCxnSpPr>
          <p:cNvPr id="1928" name="Google Shape;1928;p65"/>
          <p:cNvCxnSpPr/>
          <p:nvPr/>
        </p:nvCxnSpPr>
        <p:spPr>
          <a:xfrm flipH="1">
            <a:off x="4885175" y="3504478"/>
            <a:ext cx="1532400" cy="843300"/>
          </a:xfrm>
          <a:prstGeom prst="curvedConnector3">
            <a:avLst>
              <a:gd name="adj1" fmla="val 50000"/>
            </a:avLst>
          </a:prstGeom>
          <a:noFill/>
          <a:ln w="38100" cap="flat" cmpd="sng">
            <a:solidFill>
              <a:schemeClr val="dk2"/>
            </a:solidFill>
            <a:prstDash val="solid"/>
            <a:round/>
            <a:headEnd type="none" w="med" len="med"/>
            <a:tailEnd type="none" w="med" len="med"/>
          </a:ln>
        </p:spPr>
      </p:cxnSp>
      <p:cxnSp>
        <p:nvCxnSpPr>
          <p:cNvPr id="1929" name="Google Shape;1929;p65"/>
          <p:cNvCxnSpPr>
            <a:stCxn id="1917" idx="1"/>
          </p:cNvCxnSpPr>
          <p:nvPr/>
        </p:nvCxnSpPr>
        <p:spPr>
          <a:xfrm flipH="1">
            <a:off x="5666675" y="1796975"/>
            <a:ext cx="750900" cy="505200"/>
          </a:xfrm>
          <a:prstGeom prst="bentConnector3">
            <a:avLst>
              <a:gd name="adj1" fmla="val 50000"/>
            </a:avLst>
          </a:prstGeom>
          <a:noFill/>
          <a:ln w="9525" cap="flat" cmpd="sng">
            <a:solidFill>
              <a:schemeClr val="dk1"/>
            </a:solidFill>
            <a:prstDash val="solid"/>
            <a:round/>
            <a:headEnd type="none" w="med" len="med"/>
            <a:tailEnd type="oval" w="med" len="med"/>
          </a:ln>
        </p:spPr>
      </p:cxnSp>
      <p:sp>
        <p:nvSpPr>
          <p:cNvPr id="1930" name="Google Shape;1930;p65"/>
          <p:cNvSpPr/>
          <p:nvPr/>
        </p:nvSpPr>
        <p:spPr>
          <a:xfrm rot="6407605">
            <a:off x="4503049" y="2778264"/>
            <a:ext cx="859824" cy="1312601"/>
          </a:xfrm>
          <a:custGeom>
            <a:avLst/>
            <a:gdLst/>
            <a:ahLst/>
            <a:cxnLst/>
            <a:rect l="l" t="t" r="r" b="b"/>
            <a:pathLst>
              <a:path w="22270" h="33993" fill="none" extrusionOk="0">
                <a:moveTo>
                  <a:pt x="22270" y="2677"/>
                </a:moveTo>
                <a:cubicBezTo>
                  <a:pt x="16916" y="2489"/>
                  <a:pt x="9984" y="5567"/>
                  <a:pt x="6210" y="9395"/>
                </a:cubicBezTo>
                <a:cubicBezTo>
                  <a:pt x="4203" y="11429"/>
                  <a:pt x="2463" y="13784"/>
                  <a:pt x="1392" y="16434"/>
                </a:cubicBezTo>
                <a:cubicBezTo>
                  <a:pt x="375" y="18923"/>
                  <a:pt x="1" y="21627"/>
                  <a:pt x="54" y="24303"/>
                </a:cubicBezTo>
                <a:cubicBezTo>
                  <a:pt x="108" y="26712"/>
                  <a:pt x="563" y="29201"/>
                  <a:pt x="1901" y="31209"/>
                </a:cubicBezTo>
                <a:cubicBezTo>
                  <a:pt x="2409" y="31958"/>
                  <a:pt x="3079" y="32654"/>
                  <a:pt x="3855" y="33109"/>
                </a:cubicBezTo>
                <a:cubicBezTo>
                  <a:pt x="5032" y="33805"/>
                  <a:pt x="6451" y="33992"/>
                  <a:pt x="7816" y="33912"/>
                </a:cubicBezTo>
                <a:cubicBezTo>
                  <a:pt x="12045" y="33644"/>
                  <a:pt x="15899" y="30941"/>
                  <a:pt x="18201" y="27381"/>
                </a:cubicBezTo>
                <a:cubicBezTo>
                  <a:pt x="20503" y="23822"/>
                  <a:pt x="21386" y="19486"/>
                  <a:pt x="21386" y="15230"/>
                </a:cubicBezTo>
                <a:cubicBezTo>
                  <a:pt x="21386" y="13356"/>
                  <a:pt x="21226" y="11483"/>
                  <a:pt x="20637" y="9716"/>
                </a:cubicBezTo>
                <a:cubicBezTo>
                  <a:pt x="20155" y="8244"/>
                  <a:pt x="19406" y="6879"/>
                  <a:pt x="18549" y="5594"/>
                </a:cubicBezTo>
                <a:cubicBezTo>
                  <a:pt x="16729" y="2891"/>
                  <a:pt x="14106" y="402"/>
                  <a:pt x="10867" y="0"/>
                </a:cubicBezTo>
              </a:path>
            </a:pathLst>
          </a:custGeom>
          <a:noFill/>
          <a:ln w="8700"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31" name="Google Shape;1931;p65"/>
          <p:cNvSpPr/>
          <p:nvPr/>
        </p:nvSpPr>
        <p:spPr>
          <a:xfrm rot="6407605">
            <a:off x="5462799" y="3567347"/>
            <a:ext cx="200536" cy="116884"/>
          </a:xfrm>
          <a:custGeom>
            <a:avLst/>
            <a:gdLst/>
            <a:ahLst/>
            <a:cxnLst/>
            <a:rect l="l" t="t" r="r" b="b"/>
            <a:pathLst>
              <a:path w="5194" h="3027" extrusionOk="0">
                <a:moveTo>
                  <a:pt x="1797" y="1"/>
                </a:moveTo>
                <a:cubicBezTo>
                  <a:pt x="1238" y="1"/>
                  <a:pt x="716" y="192"/>
                  <a:pt x="429" y="714"/>
                </a:cubicBezTo>
                <a:cubicBezTo>
                  <a:pt x="1" y="1490"/>
                  <a:pt x="509" y="2453"/>
                  <a:pt x="1285" y="2775"/>
                </a:cubicBezTo>
                <a:cubicBezTo>
                  <a:pt x="1700" y="2937"/>
                  <a:pt x="2249" y="3026"/>
                  <a:pt x="2776" y="3026"/>
                </a:cubicBezTo>
                <a:cubicBezTo>
                  <a:pt x="3031" y="3026"/>
                  <a:pt x="3280" y="3006"/>
                  <a:pt x="3507" y="2962"/>
                </a:cubicBezTo>
                <a:cubicBezTo>
                  <a:pt x="3614" y="2935"/>
                  <a:pt x="3694" y="2908"/>
                  <a:pt x="3774" y="2882"/>
                </a:cubicBezTo>
                <a:cubicBezTo>
                  <a:pt x="5193" y="2480"/>
                  <a:pt x="4283" y="955"/>
                  <a:pt x="3453" y="473"/>
                </a:cubicBezTo>
                <a:cubicBezTo>
                  <a:pt x="3014" y="212"/>
                  <a:pt x="2385" y="1"/>
                  <a:pt x="1797"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32" name="Google Shape;1932;p65"/>
          <p:cNvSpPr/>
          <p:nvPr/>
        </p:nvSpPr>
        <p:spPr>
          <a:xfrm rot="6407605">
            <a:off x="5224935" y="3973518"/>
            <a:ext cx="203624" cy="112868"/>
          </a:xfrm>
          <a:custGeom>
            <a:avLst/>
            <a:gdLst/>
            <a:ahLst/>
            <a:cxnLst/>
            <a:rect l="l" t="t" r="r" b="b"/>
            <a:pathLst>
              <a:path w="5274" h="2923" extrusionOk="0">
                <a:moveTo>
                  <a:pt x="3339" y="1"/>
                </a:moveTo>
                <a:cubicBezTo>
                  <a:pt x="2744" y="1"/>
                  <a:pt x="2031" y="153"/>
                  <a:pt x="1500" y="396"/>
                </a:cubicBezTo>
                <a:cubicBezTo>
                  <a:pt x="1419" y="423"/>
                  <a:pt x="1339" y="476"/>
                  <a:pt x="1285" y="503"/>
                </a:cubicBezTo>
                <a:cubicBezTo>
                  <a:pt x="1" y="1279"/>
                  <a:pt x="1232" y="2511"/>
                  <a:pt x="2195" y="2778"/>
                </a:cubicBezTo>
                <a:cubicBezTo>
                  <a:pt x="2480" y="2868"/>
                  <a:pt x="2826" y="2923"/>
                  <a:pt x="3179" y="2923"/>
                </a:cubicBezTo>
                <a:cubicBezTo>
                  <a:pt x="3987" y="2923"/>
                  <a:pt x="4828" y="2635"/>
                  <a:pt x="5033" y="1815"/>
                </a:cubicBezTo>
                <a:cubicBezTo>
                  <a:pt x="5273" y="932"/>
                  <a:pt x="4524" y="129"/>
                  <a:pt x="3694" y="21"/>
                </a:cubicBezTo>
                <a:cubicBezTo>
                  <a:pt x="3583" y="8"/>
                  <a:pt x="3464" y="1"/>
                  <a:pt x="3339"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33" name="Google Shape;1933;p65"/>
          <p:cNvSpPr/>
          <p:nvPr/>
        </p:nvSpPr>
        <p:spPr>
          <a:xfrm rot="6407605">
            <a:off x="4201949" y="3874220"/>
            <a:ext cx="635544" cy="843404"/>
          </a:xfrm>
          <a:custGeom>
            <a:avLst/>
            <a:gdLst/>
            <a:ahLst/>
            <a:cxnLst/>
            <a:rect l="l" t="t" r="r" b="b"/>
            <a:pathLst>
              <a:path w="16461" h="21842" extrusionOk="0">
                <a:moveTo>
                  <a:pt x="5005" y="1"/>
                </a:moveTo>
                <a:lnTo>
                  <a:pt x="0" y="18790"/>
                </a:lnTo>
                <a:lnTo>
                  <a:pt x="11456" y="21841"/>
                </a:lnTo>
                <a:lnTo>
                  <a:pt x="16461" y="3052"/>
                </a:lnTo>
                <a:lnTo>
                  <a:pt x="5005" y="1"/>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34" name="Google Shape;1934;p65"/>
          <p:cNvSpPr/>
          <p:nvPr/>
        </p:nvSpPr>
        <p:spPr>
          <a:xfrm rot="6407605">
            <a:off x="4505282" y="4257579"/>
            <a:ext cx="269762" cy="244387"/>
          </a:xfrm>
          <a:custGeom>
            <a:avLst/>
            <a:gdLst/>
            <a:ahLst/>
            <a:cxnLst/>
            <a:rect l="l" t="t" r="r" b="b"/>
            <a:pathLst>
              <a:path w="6987" h="6329" extrusionOk="0">
                <a:moveTo>
                  <a:pt x="3500" y="1"/>
                </a:moveTo>
                <a:cubicBezTo>
                  <a:pt x="2075" y="1"/>
                  <a:pt x="772" y="973"/>
                  <a:pt x="428" y="2415"/>
                </a:cubicBezTo>
                <a:cubicBezTo>
                  <a:pt x="0" y="4128"/>
                  <a:pt x="1071" y="5841"/>
                  <a:pt x="2757" y="6243"/>
                </a:cubicBezTo>
                <a:cubicBezTo>
                  <a:pt x="3005" y="6301"/>
                  <a:pt x="3253" y="6329"/>
                  <a:pt x="3497" y="6329"/>
                </a:cubicBezTo>
                <a:cubicBezTo>
                  <a:pt x="4938" y="6329"/>
                  <a:pt x="6241" y="5356"/>
                  <a:pt x="6585" y="3914"/>
                </a:cubicBezTo>
                <a:cubicBezTo>
                  <a:pt x="6986" y="2201"/>
                  <a:pt x="5942" y="488"/>
                  <a:pt x="4229" y="87"/>
                </a:cubicBezTo>
                <a:cubicBezTo>
                  <a:pt x="3985" y="29"/>
                  <a:pt x="3741" y="1"/>
                  <a:pt x="3500" y="1"/>
                </a:cubicBezTo>
                <a:close/>
              </a:path>
            </a:pathLst>
          </a:custGeom>
          <a:solidFill>
            <a:srgbClr val="AD8B9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35" name="Google Shape;1935;p65"/>
          <p:cNvSpPr/>
          <p:nvPr/>
        </p:nvSpPr>
        <p:spPr>
          <a:xfrm rot="6407605">
            <a:off x="4524414" y="4272808"/>
            <a:ext cx="249067" cy="245121"/>
          </a:xfrm>
          <a:custGeom>
            <a:avLst/>
            <a:gdLst/>
            <a:ahLst/>
            <a:cxnLst/>
            <a:rect l="l" t="t" r="r" b="b"/>
            <a:pathLst>
              <a:path w="6451" h="6348" extrusionOk="0">
                <a:moveTo>
                  <a:pt x="3230" y="1"/>
                </a:moveTo>
                <a:cubicBezTo>
                  <a:pt x="3197" y="1"/>
                  <a:pt x="3165" y="1"/>
                  <a:pt x="3132" y="2"/>
                </a:cubicBezTo>
                <a:cubicBezTo>
                  <a:pt x="1392" y="56"/>
                  <a:pt x="0" y="1501"/>
                  <a:pt x="54" y="3268"/>
                </a:cubicBezTo>
                <a:cubicBezTo>
                  <a:pt x="106" y="4975"/>
                  <a:pt x="1499" y="6347"/>
                  <a:pt x="3221" y="6347"/>
                </a:cubicBezTo>
                <a:cubicBezTo>
                  <a:pt x="3253" y="6347"/>
                  <a:pt x="3286" y="6347"/>
                  <a:pt x="3319" y="6346"/>
                </a:cubicBezTo>
                <a:cubicBezTo>
                  <a:pt x="5059" y="6292"/>
                  <a:pt x="6451" y="4847"/>
                  <a:pt x="6397" y="3080"/>
                </a:cubicBezTo>
                <a:cubicBezTo>
                  <a:pt x="6345" y="1373"/>
                  <a:pt x="4952" y="1"/>
                  <a:pt x="3230"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36" name="Google Shape;1936;p65"/>
          <p:cNvSpPr/>
          <p:nvPr/>
        </p:nvSpPr>
        <p:spPr>
          <a:xfrm rot="6407605">
            <a:off x="4546859" y="4322079"/>
            <a:ext cx="190188" cy="149899"/>
          </a:xfrm>
          <a:custGeom>
            <a:avLst/>
            <a:gdLst/>
            <a:ahLst/>
            <a:cxnLst/>
            <a:rect l="l" t="t" r="r" b="b"/>
            <a:pathLst>
              <a:path w="4926" h="3882" extrusionOk="0">
                <a:moveTo>
                  <a:pt x="4925" y="0"/>
                </a:moveTo>
                <a:lnTo>
                  <a:pt x="1" y="3881"/>
                </a:lnTo>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37" name="Google Shape;1937;p65"/>
          <p:cNvSpPr/>
          <p:nvPr/>
        </p:nvSpPr>
        <p:spPr>
          <a:xfrm rot="6407605">
            <a:off x="4546859" y="4322079"/>
            <a:ext cx="190188" cy="149899"/>
          </a:xfrm>
          <a:custGeom>
            <a:avLst/>
            <a:gdLst/>
            <a:ahLst/>
            <a:cxnLst/>
            <a:rect l="l" t="t" r="r" b="b"/>
            <a:pathLst>
              <a:path w="4926" h="3882" fill="none" extrusionOk="0">
                <a:moveTo>
                  <a:pt x="4925" y="0"/>
                </a:moveTo>
                <a:lnTo>
                  <a:pt x="1" y="3881"/>
                </a:lnTo>
              </a:path>
            </a:pathLst>
          </a:custGeom>
          <a:noFill/>
          <a:ln w="33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38" name="Google Shape;1938;p65"/>
          <p:cNvSpPr/>
          <p:nvPr/>
        </p:nvSpPr>
        <p:spPr>
          <a:xfrm rot="6407605">
            <a:off x="4233704" y="4082676"/>
            <a:ext cx="257368" cy="245198"/>
          </a:xfrm>
          <a:custGeom>
            <a:avLst/>
            <a:gdLst/>
            <a:ahLst/>
            <a:cxnLst/>
            <a:rect l="l" t="t" r="r" b="b"/>
            <a:pathLst>
              <a:path w="6666" h="6350" extrusionOk="0">
                <a:moveTo>
                  <a:pt x="3342" y="1"/>
                </a:moveTo>
                <a:cubicBezTo>
                  <a:pt x="1726" y="1"/>
                  <a:pt x="339" y="1214"/>
                  <a:pt x="188" y="2878"/>
                </a:cubicBezTo>
                <a:cubicBezTo>
                  <a:pt x="0" y="4618"/>
                  <a:pt x="1285" y="6171"/>
                  <a:pt x="3025" y="6331"/>
                </a:cubicBezTo>
                <a:cubicBezTo>
                  <a:pt x="3138" y="6343"/>
                  <a:pt x="3251" y="6349"/>
                  <a:pt x="3362" y="6349"/>
                </a:cubicBezTo>
                <a:cubicBezTo>
                  <a:pt x="4961" y="6349"/>
                  <a:pt x="6329" y="5121"/>
                  <a:pt x="6505" y="3494"/>
                </a:cubicBezTo>
                <a:cubicBezTo>
                  <a:pt x="6665" y="1754"/>
                  <a:pt x="5407" y="202"/>
                  <a:pt x="3641" y="15"/>
                </a:cubicBezTo>
                <a:cubicBezTo>
                  <a:pt x="3540" y="5"/>
                  <a:pt x="3441" y="1"/>
                  <a:pt x="3342" y="1"/>
                </a:cubicBezTo>
                <a:close/>
              </a:path>
            </a:pathLst>
          </a:custGeom>
          <a:solidFill>
            <a:srgbClr val="AD8B9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39" name="Google Shape;1939;p65"/>
          <p:cNvSpPr/>
          <p:nvPr/>
        </p:nvSpPr>
        <p:spPr>
          <a:xfrm rot="6407605">
            <a:off x="4234863" y="4098670"/>
            <a:ext cx="271808" cy="244155"/>
          </a:xfrm>
          <a:custGeom>
            <a:avLst/>
            <a:gdLst/>
            <a:ahLst/>
            <a:cxnLst/>
            <a:rect l="l" t="t" r="r" b="b"/>
            <a:pathLst>
              <a:path w="7040" h="6323" extrusionOk="0">
                <a:moveTo>
                  <a:pt x="3529" y="1"/>
                </a:moveTo>
                <a:cubicBezTo>
                  <a:pt x="2671" y="1"/>
                  <a:pt x="1813" y="343"/>
                  <a:pt x="1178" y="1020"/>
                </a:cubicBezTo>
                <a:cubicBezTo>
                  <a:pt x="0" y="2305"/>
                  <a:pt x="81" y="4313"/>
                  <a:pt x="1365" y="5490"/>
                </a:cubicBezTo>
                <a:cubicBezTo>
                  <a:pt x="1973" y="6047"/>
                  <a:pt x="2742" y="6323"/>
                  <a:pt x="3508" y="6323"/>
                </a:cubicBezTo>
                <a:cubicBezTo>
                  <a:pt x="4363" y="6323"/>
                  <a:pt x="5214" y="5980"/>
                  <a:pt x="5835" y="5303"/>
                </a:cubicBezTo>
                <a:cubicBezTo>
                  <a:pt x="7040" y="4018"/>
                  <a:pt x="6959" y="2011"/>
                  <a:pt x="5675" y="833"/>
                </a:cubicBezTo>
                <a:cubicBezTo>
                  <a:pt x="5067" y="276"/>
                  <a:pt x="4298" y="1"/>
                  <a:pt x="3529"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40" name="Google Shape;1940;p65"/>
          <p:cNvSpPr/>
          <p:nvPr/>
        </p:nvSpPr>
        <p:spPr>
          <a:xfrm rot="6407605">
            <a:off x="4269171" y="4147628"/>
            <a:ext cx="190188" cy="149899"/>
          </a:xfrm>
          <a:custGeom>
            <a:avLst/>
            <a:gdLst/>
            <a:ahLst/>
            <a:cxnLst/>
            <a:rect l="l" t="t" r="r" b="b"/>
            <a:pathLst>
              <a:path w="4926" h="3882" extrusionOk="0">
                <a:moveTo>
                  <a:pt x="4925" y="0"/>
                </a:moveTo>
                <a:lnTo>
                  <a:pt x="0" y="3881"/>
                </a:lnTo>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41" name="Google Shape;1941;p65"/>
          <p:cNvSpPr/>
          <p:nvPr/>
        </p:nvSpPr>
        <p:spPr>
          <a:xfrm rot="6407605">
            <a:off x="4269171" y="4147628"/>
            <a:ext cx="190188" cy="149899"/>
          </a:xfrm>
          <a:custGeom>
            <a:avLst/>
            <a:gdLst/>
            <a:ahLst/>
            <a:cxnLst/>
            <a:rect l="l" t="t" r="r" b="b"/>
            <a:pathLst>
              <a:path w="4926" h="3882" fill="none" extrusionOk="0">
                <a:moveTo>
                  <a:pt x="4925" y="0"/>
                </a:moveTo>
                <a:lnTo>
                  <a:pt x="0" y="3881"/>
                </a:lnTo>
              </a:path>
            </a:pathLst>
          </a:custGeom>
          <a:noFill/>
          <a:ln w="33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42" name="Google Shape;1942;p65"/>
          <p:cNvSpPr/>
          <p:nvPr/>
        </p:nvSpPr>
        <p:spPr>
          <a:xfrm rot="6407605">
            <a:off x="5238043" y="3256894"/>
            <a:ext cx="148877" cy="40351"/>
          </a:xfrm>
          <a:custGeom>
            <a:avLst/>
            <a:gdLst/>
            <a:ahLst/>
            <a:cxnLst/>
            <a:rect l="l" t="t" r="r" b="b"/>
            <a:pathLst>
              <a:path w="3856" h="1045" fill="none" extrusionOk="0">
                <a:moveTo>
                  <a:pt x="1" y="1045"/>
                </a:moveTo>
                <a:lnTo>
                  <a:pt x="3855" y="1"/>
                </a:lnTo>
              </a:path>
            </a:pathLst>
          </a:custGeom>
          <a:noFill/>
          <a:ln w="4675" cap="rnd" cmpd="sng">
            <a:solidFill>
              <a:srgbClr val="AD8B96"/>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43" name="Google Shape;1943;p65"/>
          <p:cNvSpPr/>
          <p:nvPr/>
        </p:nvSpPr>
        <p:spPr>
          <a:xfrm rot="6407605">
            <a:off x="4895391" y="2431682"/>
            <a:ext cx="920788" cy="448616"/>
          </a:xfrm>
          <a:custGeom>
            <a:avLst/>
            <a:gdLst/>
            <a:ahLst/>
            <a:cxnLst/>
            <a:rect l="l" t="t" r="r" b="b"/>
            <a:pathLst>
              <a:path w="23849" h="11618" extrusionOk="0">
                <a:moveTo>
                  <a:pt x="22697" y="1"/>
                </a:moveTo>
                <a:lnTo>
                  <a:pt x="0" y="5649"/>
                </a:lnTo>
                <a:lnTo>
                  <a:pt x="1312" y="11617"/>
                </a:lnTo>
                <a:lnTo>
                  <a:pt x="23848" y="6077"/>
                </a:lnTo>
                <a:lnTo>
                  <a:pt x="22697" y="1"/>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44" name="Google Shape;1944;p65"/>
          <p:cNvSpPr/>
          <p:nvPr/>
        </p:nvSpPr>
        <p:spPr>
          <a:xfrm rot="6407605">
            <a:off x="5275627" y="3133312"/>
            <a:ext cx="82701" cy="100280"/>
          </a:xfrm>
          <a:custGeom>
            <a:avLst/>
            <a:gdLst/>
            <a:ahLst/>
            <a:cxnLst/>
            <a:rect l="l" t="t" r="r" b="b"/>
            <a:pathLst>
              <a:path w="2142" h="2597" extrusionOk="0">
                <a:moveTo>
                  <a:pt x="1740" y="1"/>
                </a:moveTo>
                <a:lnTo>
                  <a:pt x="375" y="268"/>
                </a:lnTo>
                <a:lnTo>
                  <a:pt x="268" y="295"/>
                </a:lnTo>
                <a:lnTo>
                  <a:pt x="0" y="322"/>
                </a:lnTo>
                <a:lnTo>
                  <a:pt x="321" y="2597"/>
                </a:lnTo>
                <a:lnTo>
                  <a:pt x="696" y="2517"/>
                </a:lnTo>
                <a:lnTo>
                  <a:pt x="1231" y="2410"/>
                </a:lnTo>
                <a:lnTo>
                  <a:pt x="2141" y="2249"/>
                </a:lnTo>
                <a:lnTo>
                  <a:pt x="1740" y="1"/>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45" name="Google Shape;1945;p65"/>
          <p:cNvSpPr/>
          <p:nvPr/>
        </p:nvSpPr>
        <p:spPr>
          <a:xfrm rot="6407605">
            <a:off x="4925590" y="2455789"/>
            <a:ext cx="862951" cy="398997"/>
          </a:xfrm>
          <a:custGeom>
            <a:avLst/>
            <a:gdLst/>
            <a:ahLst/>
            <a:cxnLst/>
            <a:rect l="l" t="t" r="r" b="b"/>
            <a:pathLst>
              <a:path w="22351" h="10333" extrusionOk="0">
                <a:moveTo>
                  <a:pt x="21333" y="1"/>
                </a:moveTo>
                <a:lnTo>
                  <a:pt x="19219" y="536"/>
                </a:lnTo>
                <a:lnTo>
                  <a:pt x="1" y="5488"/>
                </a:lnTo>
                <a:lnTo>
                  <a:pt x="1125" y="10332"/>
                </a:lnTo>
                <a:lnTo>
                  <a:pt x="22350" y="4925"/>
                </a:lnTo>
                <a:lnTo>
                  <a:pt x="21333" y="1"/>
                </a:ln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46" name="Google Shape;1946;p65"/>
          <p:cNvSpPr/>
          <p:nvPr/>
        </p:nvSpPr>
        <p:spPr>
          <a:xfrm rot="6407605">
            <a:off x="5402494" y="2903502"/>
            <a:ext cx="15559" cy="77537"/>
          </a:xfrm>
          <a:custGeom>
            <a:avLst/>
            <a:gdLst/>
            <a:ahLst/>
            <a:cxnLst/>
            <a:rect l="l" t="t" r="r" b="b"/>
            <a:pathLst>
              <a:path w="403" h="2008" fill="none" extrusionOk="0">
                <a:moveTo>
                  <a:pt x="1" y="1"/>
                </a:moveTo>
                <a:lnTo>
                  <a:pt x="402" y="2008"/>
                </a:lnTo>
              </a:path>
            </a:pathLst>
          </a:custGeom>
          <a:noFill/>
          <a:ln w="93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47" name="Google Shape;1947;p65"/>
          <p:cNvSpPr/>
          <p:nvPr/>
        </p:nvSpPr>
        <p:spPr>
          <a:xfrm rot="6407605">
            <a:off x="5409672" y="2811757"/>
            <a:ext cx="15521" cy="77537"/>
          </a:xfrm>
          <a:custGeom>
            <a:avLst/>
            <a:gdLst/>
            <a:ahLst/>
            <a:cxnLst/>
            <a:rect l="l" t="t" r="r" b="b"/>
            <a:pathLst>
              <a:path w="402" h="2008" fill="none" extrusionOk="0">
                <a:moveTo>
                  <a:pt x="0" y="0"/>
                </a:moveTo>
                <a:lnTo>
                  <a:pt x="402" y="2007"/>
                </a:lnTo>
              </a:path>
            </a:pathLst>
          </a:custGeom>
          <a:noFill/>
          <a:ln w="93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48" name="Google Shape;1948;p65"/>
          <p:cNvSpPr/>
          <p:nvPr/>
        </p:nvSpPr>
        <p:spPr>
          <a:xfrm rot="6407605">
            <a:off x="5408129" y="2729785"/>
            <a:ext cx="15521" cy="76494"/>
          </a:xfrm>
          <a:custGeom>
            <a:avLst/>
            <a:gdLst/>
            <a:ahLst/>
            <a:cxnLst/>
            <a:rect l="l" t="t" r="r" b="b"/>
            <a:pathLst>
              <a:path w="402" h="1981" fill="none" extrusionOk="0">
                <a:moveTo>
                  <a:pt x="0" y="0"/>
                </a:moveTo>
                <a:lnTo>
                  <a:pt x="402" y="1981"/>
                </a:lnTo>
              </a:path>
            </a:pathLst>
          </a:custGeom>
          <a:noFill/>
          <a:ln w="93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49" name="Google Shape;1949;p65"/>
          <p:cNvSpPr/>
          <p:nvPr/>
        </p:nvSpPr>
        <p:spPr>
          <a:xfrm rot="6407605">
            <a:off x="5418524" y="2646932"/>
            <a:ext cx="14517" cy="76533"/>
          </a:xfrm>
          <a:custGeom>
            <a:avLst/>
            <a:gdLst/>
            <a:ahLst/>
            <a:cxnLst/>
            <a:rect l="l" t="t" r="r" b="b"/>
            <a:pathLst>
              <a:path w="376" h="1982" fill="none" extrusionOk="0">
                <a:moveTo>
                  <a:pt x="1" y="1"/>
                </a:moveTo>
                <a:lnTo>
                  <a:pt x="375" y="1982"/>
                </a:lnTo>
              </a:path>
            </a:pathLst>
          </a:custGeom>
          <a:noFill/>
          <a:ln w="93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50" name="Google Shape;1950;p65"/>
          <p:cNvSpPr/>
          <p:nvPr/>
        </p:nvSpPr>
        <p:spPr>
          <a:xfrm rot="6407605">
            <a:off x="5415997" y="2552831"/>
            <a:ext cx="14517" cy="77537"/>
          </a:xfrm>
          <a:custGeom>
            <a:avLst/>
            <a:gdLst/>
            <a:ahLst/>
            <a:cxnLst/>
            <a:rect l="l" t="t" r="r" b="b"/>
            <a:pathLst>
              <a:path w="376" h="2008" fill="none" extrusionOk="0">
                <a:moveTo>
                  <a:pt x="1" y="0"/>
                </a:moveTo>
                <a:lnTo>
                  <a:pt x="376" y="2008"/>
                </a:lnTo>
              </a:path>
            </a:pathLst>
          </a:custGeom>
          <a:noFill/>
          <a:ln w="93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51" name="Google Shape;1951;p65"/>
          <p:cNvSpPr/>
          <p:nvPr/>
        </p:nvSpPr>
        <p:spPr>
          <a:xfrm rot="6407605">
            <a:off x="5423388" y="2456816"/>
            <a:ext cx="14478" cy="77575"/>
          </a:xfrm>
          <a:custGeom>
            <a:avLst/>
            <a:gdLst/>
            <a:ahLst/>
            <a:cxnLst/>
            <a:rect l="l" t="t" r="r" b="b"/>
            <a:pathLst>
              <a:path w="375" h="2009" fill="none" extrusionOk="0">
                <a:moveTo>
                  <a:pt x="0" y="1"/>
                </a:moveTo>
                <a:lnTo>
                  <a:pt x="375" y="2008"/>
                </a:lnTo>
              </a:path>
            </a:pathLst>
          </a:custGeom>
          <a:noFill/>
          <a:ln w="93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52" name="Google Shape;1952;p65"/>
          <p:cNvSpPr/>
          <p:nvPr/>
        </p:nvSpPr>
        <p:spPr>
          <a:xfrm rot="6407605">
            <a:off x="5289338" y="2945512"/>
            <a:ext cx="120962" cy="190212"/>
          </a:xfrm>
          <a:custGeom>
            <a:avLst/>
            <a:gdLst/>
            <a:ahLst/>
            <a:cxnLst/>
            <a:rect l="l" t="t" r="r" b="b"/>
            <a:pathLst>
              <a:path w="3133" h="4926" extrusionOk="0">
                <a:moveTo>
                  <a:pt x="2115" y="1"/>
                </a:moveTo>
                <a:lnTo>
                  <a:pt x="1" y="536"/>
                </a:lnTo>
                <a:lnTo>
                  <a:pt x="3132" y="4925"/>
                </a:lnTo>
                <a:lnTo>
                  <a:pt x="2115" y="1"/>
                </a:ln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53" name="Google Shape;1953;p65"/>
          <p:cNvSpPr/>
          <p:nvPr/>
        </p:nvSpPr>
        <p:spPr>
          <a:xfrm rot="6407605">
            <a:off x="5303785" y="3123144"/>
            <a:ext cx="28995" cy="86843"/>
          </a:xfrm>
          <a:custGeom>
            <a:avLst/>
            <a:gdLst/>
            <a:ahLst/>
            <a:cxnLst/>
            <a:rect l="l" t="t" r="r" b="b"/>
            <a:pathLst>
              <a:path w="751" h="2249" extrusionOk="0">
                <a:moveTo>
                  <a:pt x="1" y="0"/>
                </a:moveTo>
                <a:lnTo>
                  <a:pt x="1" y="27"/>
                </a:lnTo>
                <a:lnTo>
                  <a:pt x="429" y="2249"/>
                </a:lnTo>
                <a:lnTo>
                  <a:pt x="750" y="2168"/>
                </a:lnTo>
                <a:lnTo>
                  <a:pt x="1" y="0"/>
                </a:lnTo>
                <a:close/>
              </a:path>
            </a:pathLst>
          </a:custGeom>
          <a:solidFill>
            <a:srgbClr val="AD8B9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54" name="Google Shape;1954;p65"/>
          <p:cNvSpPr/>
          <p:nvPr/>
        </p:nvSpPr>
        <p:spPr>
          <a:xfrm rot="6407605">
            <a:off x="5276909" y="3042049"/>
            <a:ext cx="86832" cy="174689"/>
          </a:xfrm>
          <a:custGeom>
            <a:avLst/>
            <a:gdLst/>
            <a:ahLst/>
            <a:cxnLst/>
            <a:rect l="l" t="t" r="r" b="b"/>
            <a:pathLst>
              <a:path w="2249" h="4524" extrusionOk="0">
                <a:moveTo>
                  <a:pt x="1473" y="0"/>
                </a:moveTo>
                <a:lnTo>
                  <a:pt x="268" y="134"/>
                </a:lnTo>
                <a:lnTo>
                  <a:pt x="188" y="134"/>
                </a:lnTo>
                <a:lnTo>
                  <a:pt x="1" y="161"/>
                </a:lnTo>
                <a:lnTo>
                  <a:pt x="670" y="4524"/>
                </a:lnTo>
                <a:lnTo>
                  <a:pt x="937" y="4443"/>
                </a:lnTo>
                <a:lnTo>
                  <a:pt x="1526" y="4310"/>
                </a:lnTo>
                <a:lnTo>
                  <a:pt x="2249" y="4122"/>
                </a:lnTo>
                <a:lnTo>
                  <a:pt x="1473" y="0"/>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55" name="Google Shape;1955;p65"/>
          <p:cNvSpPr/>
          <p:nvPr/>
        </p:nvSpPr>
        <p:spPr>
          <a:xfrm rot="6407605">
            <a:off x="5304454" y="3030041"/>
            <a:ext cx="39304" cy="166426"/>
          </a:xfrm>
          <a:custGeom>
            <a:avLst/>
            <a:gdLst/>
            <a:ahLst/>
            <a:cxnLst/>
            <a:rect l="l" t="t" r="r" b="b"/>
            <a:pathLst>
              <a:path w="1018" h="4310" extrusionOk="0">
                <a:moveTo>
                  <a:pt x="1" y="0"/>
                </a:moveTo>
                <a:lnTo>
                  <a:pt x="750" y="4309"/>
                </a:lnTo>
                <a:lnTo>
                  <a:pt x="1018" y="4256"/>
                </a:lnTo>
                <a:lnTo>
                  <a:pt x="81" y="0"/>
                </a:lnTo>
                <a:close/>
              </a:path>
            </a:pathLst>
          </a:custGeom>
          <a:solidFill>
            <a:srgbClr val="AD8B9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56" name="Google Shape;1956;p65"/>
          <p:cNvSpPr/>
          <p:nvPr/>
        </p:nvSpPr>
        <p:spPr>
          <a:xfrm rot="6407605">
            <a:off x="5161644" y="1900374"/>
            <a:ext cx="467170" cy="169553"/>
          </a:xfrm>
          <a:custGeom>
            <a:avLst/>
            <a:gdLst/>
            <a:ahLst/>
            <a:cxnLst/>
            <a:rect l="l" t="t" r="r" b="b"/>
            <a:pathLst>
              <a:path w="12100" h="4391" extrusionOk="0">
                <a:moveTo>
                  <a:pt x="11724" y="1"/>
                </a:moveTo>
                <a:lnTo>
                  <a:pt x="1" y="2811"/>
                </a:lnTo>
                <a:lnTo>
                  <a:pt x="376" y="4390"/>
                </a:lnTo>
                <a:lnTo>
                  <a:pt x="12099" y="1580"/>
                </a:lnTo>
                <a:lnTo>
                  <a:pt x="11724" y="1"/>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57" name="Google Shape;1957;p65"/>
          <p:cNvSpPr/>
          <p:nvPr/>
        </p:nvSpPr>
        <p:spPr>
          <a:xfrm rot="6407605">
            <a:off x="5377660" y="1675816"/>
            <a:ext cx="69303" cy="148625"/>
          </a:xfrm>
          <a:custGeom>
            <a:avLst/>
            <a:gdLst/>
            <a:ahLst/>
            <a:cxnLst/>
            <a:rect l="l" t="t" r="r" b="b"/>
            <a:pathLst>
              <a:path w="1795" h="3849" extrusionOk="0">
                <a:moveTo>
                  <a:pt x="857" y="1"/>
                </a:moveTo>
                <a:cubicBezTo>
                  <a:pt x="322" y="135"/>
                  <a:pt x="1" y="670"/>
                  <a:pt x="135" y="1205"/>
                </a:cubicBezTo>
                <a:lnTo>
                  <a:pt x="563" y="3079"/>
                </a:lnTo>
                <a:cubicBezTo>
                  <a:pt x="680" y="3545"/>
                  <a:pt x="1101" y="3849"/>
                  <a:pt x="1579" y="3849"/>
                </a:cubicBezTo>
                <a:cubicBezTo>
                  <a:pt x="1650" y="3849"/>
                  <a:pt x="1722" y="3842"/>
                  <a:pt x="1794" y="3828"/>
                </a:cubicBezTo>
                <a:lnTo>
                  <a:pt x="857" y="1"/>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58" name="Google Shape;1958;p65"/>
          <p:cNvSpPr/>
          <p:nvPr/>
        </p:nvSpPr>
        <p:spPr>
          <a:xfrm rot="6407605">
            <a:off x="3090046" y="1680628"/>
            <a:ext cx="1888061" cy="1258850"/>
          </a:xfrm>
          <a:custGeom>
            <a:avLst/>
            <a:gdLst/>
            <a:ahLst/>
            <a:cxnLst/>
            <a:rect l="l" t="t" r="r" b="b"/>
            <a:pathLst>
              <a:path w="48902" h="32601" extrusionOk="0">
                <a:moveTo>
                  <a:pt x="11613" y="15208"/>
                </a:moveTo>
                <a:cubicBezTo>
                  <a:pt x="12753" y="15208"/>
                  <a:pt x="13886" y="16193"/>
                  <a:pt x="14133" y="17451"/>
                </a:cubicBezTo>
                <a:cubicBezTo>
                  <a:pt x="14374" y="18656"/>
                  <a:pt x="13865" y="20048"/>
                  <a:pt x="12794" y="21091"/>
                </a:cubicBezTo>
                <a:cubicBezTo>
                  <a:pt x="11749" y="22113"/>
                  <a:pt x="10282" y="22671"/>
                  <a:pt x="8804" y="22671"/>
                </a:cubicBezTo>
                <a:cubicBezTo>
                  <a:pt x="8618" y="22671"/>
                  <a:pt x="8431" y="22662"/>
                  <a:pt x="8244" y="22644"/>
                </a:cubicBezTo>
                <a:cubicBezTo>
                  <a:pt x="8164" y="21279"/>
                  <a:pt x="8324" y="19967"/>
                  <a:pt x="8539" y="18923"/>
                </a:cubicBezTo>
                <a:cubicBezTo>
                  <a:pt x="8753" y="17906"/>
                  <a:pt x="9449" y="15497"/>
                  <a:pt x="11322" y="15230"/>
                </a:cubicBezTo>
                <a:cubicBezTo>
                  <a:pt x="11419" y="15215"/>
                  <a:pt x="11516" y="15208"/>
                  <a:pt x="11613" y="15208"/>
                </a:cubicBezTo>
                <a:close/>
                <a:moveTo>
                  <a:pt x="5568" y="0"/>
                </a:moveTo>
                <a:cubicBezTo>
                  <a:pt x="3185" y="1553"/>
                  <a:pt x="1392" y="4149"/>
                  <a:pt x="670" y="7173"/>
                </a:cubicBezTo>
                <a:cubicBezTo>
                  <a:pt x="0" y="10171"/>
                  <a:pt x="322" y="13490"/>
                  <a:pt x="1633" y="16782"/>
                </a:cubicBezTo>
                <a:cubicBezTo>
                  <a:pt x="2383" y="18709"/>
                  <a:pt x="4149" y="22028"/>
                  <a:pt x="7468" y="22831"/>
                </a:cubicBezTo>
                <a:cubicBezTo>
                  <a:pt x="7629" y="22885"/>
                  <a:pt x="7789" y="22911"/>
                  <a:pt x="7950" y="22938"/>
                </a:cubicBezTo>
                <a:cubicBezTo>
                  <a:pt x="8030" y="24116"/>
                  <a:pt x="8324" y="25320"/>
                  <a:pt x="8887" y="26471"/>
                </a:cubicBezTo>
                <a:cubicBezTo>
                  <a:pt x="9850" y="28372"/>
                  <a:pt x="11617" y="30004"/>
                  <a:pt x="13838" y="31048"/>
                </a:cubicBezTo>
                <a:cubicBezTo>
                  <a:pt x="15658" y="31878"/>
                  <a:pt x="17826" y="32386"/>
                  <a:pt x="20423" y="32547"/>
                </a:cubicBezTo>
                <a:cubicBezTo>
                  <a:pt x="21065" y="32601"/>
                  <a:pt x="21681" y="32601"/>
                  <a:pt x="22296" y="32601"/>
                </a:cubicBezTo>
                <a:cubicBezTo>
                  <a:pt x="25562" y="32601"/>
                  <a:pt x="28559" y="32038"/>
                  <a:pt x="31236" y="30861"/>
                </a:cubicBezTo>
                <a:cubicBezTo>
                  <a:pt x="34822" y="29282"/>
                  <a:pt x="37633" y="26685"/>
                  <a:pt x="39159" y="23500"/>
                </a:cubicBezTo>
                <a:cubicBezTo>
                  <a:pt x="39560" y="22671"/>
                  <a:pt x="39881" y="21814"/>
                  <a:pt x="40176" y="20984"/>
                </a:cubicBezTo>
                <a:cubicBezTo>
                  <a:pt x="40604" y="19833"/>
                  <a:pt x="41032" y="18629"/>
                  <a:pt x="41701" y="17558"/>
                </a:cubicBezTo>
                <a:cubicBezTo>
                  <a:pt x="43227" y="15069"/>
                  <a:pt x="45984" y="13383"/>
                  <a:pt x="48901" y="13169"/>
                </a:cubicBezTo>
                <a:lnTo>
                  <a:pt x="48874" y="12848"/>
                </a:lnTo>
                <a:cubicBezTo>
                  <a:pt x="45850" y="13062"/>
                  <a:pt x="42986" y="14801"/>
                  <a:pt x="41407" y="17398"/>
                </a:cubicBezTo>
                <a:cubicBezTo>
                  <a:pt x="40738" y="18468"/>
                  <a:pt x="40283" y="19700"/>
                  <a:pt x="39854" y="20877"/>
                </a:cubicBezTo>
                <a:cubicBezTo>
                  <a:pt x="39560" y="21707"/>
                  <a:pt x="39266" y="22537"/>
                  <a:pt x="38864" y="23340"/>
                </a:cubicBezTo>
                <a:cubicBezTo>
                  <a:pt x="37365" y="26444"/>
                  <a:pt x="34608" y="29014"/>
                  <a:pt x="31075" y="30566"/>
                </a:cubicBezTo>
                <a:cubicBezTo>
                  <a:pt x="28460" y="31703"/>
                  <a:pt x="25478" y="32280"/>
                  <a:pt x="22211" y="32280"/>
                </a:cubicBezTo>
                <a:cubicBezTo>
                  <a:pt x="21632" y="32280"/>
                  <a:pt x="21045" y="32262"/>
                  <a:pt x="20449" y="32226"/>
                </a:cubicBezTo>
                <a:cubicBezTo>
                  <a:pt x="17880" y="32038"/>
                  <a:pt x="15765" y="31557"/>
                  <a:pt x="13972" y="30727"/>
                </a:cubicBezTo>
                <a:cubicBezTo>
                  <a:pt x="11804" y="29737"/>
                  <a:pt x="10118" y="28157"/>
                  <a:pt x="9181" y="26311"/>
                </a:cubicBezTo>
                <a:cubicBezTo>
                  <a:pt x="8646" y="25240"/>
                  <a:pt x="8378" y="24089"/>
                  <a:pt x="8271" y="22992"/>
                </a:cubicBezTo>
                <a:lnTo>
                  <a:pt x="8271" y="22992"/>
                </a:lnTo>
                <a:cubicBezTo>
                  <a:pt x="8453" y="23009"/>
                  <a:pt x="8636" y="23017"/>
                  <a:pt x="8819" y="23017"/>
                </a:cubicBezTo>
                <a:cubicBezTo>
                  <a:pt x="10380" y="23017"/>
                  <a:pt x="11933" y="22411"/>
                  <a:pt x="13035" y="21332"/>
                </a:cubicBezTo>
                <a:cubicBezTo>
                  <a:pt x="14186" y="20235"/>
                  <a:pt x="14721" y="18709"/>
                  <a:pt x="14454" y="17371"/>
                </a:cubicBezTo>
                <a:cubicBezTo>
                  <a:pt x="14183" y="15969"/>
                  <a:pt x="12895" y="14883"/>
                  <a:pt x="11607" y="14883"/>
                </a:cubicBezTo>
                <a:cubicBezTo>
                  <a:pt x="11494" y="14883"/>
                  <a:pt x="11381" y="14891"/>
                  <a:pt x="11269" y="14909"/>
                </a:cubicBezTo>
                <a:cubicBezTo>
                  <a:pt x="9181" y="15203"/>
                  <a:pt x="8432" y="17772"/>
                  <a:pt x="8217" y="18843"/>
                </a:cubicBezTo>
                <a:cubicBezTo>
                  <a:pt x="8003" y="19914"/>
                  <a:pt x="7843" y="21225"/>
                  <a:pt x="7923" y="22590"/>
                </a:cubicBezTo>
                <a:cubicBezTo>
                  <a:pt x="7789" y="22563"/>
                  <a:pt x="7655" y="22537"/>
                  <a:pt x="7548" y="22510"/>
                </a:cubicBezTo>
                <a:cubicBezTo>
                  <a:pt x="4390" y="21734"/>
                  <a:pt x="2677" y="18522"/>
                  <a:pt x="1927" y="16648"/>
                </a:cubicBezTo>
                <a:cubicBezTo>
                  <a:pt x="643" y="13436"/>
                  <a:pt x="322" y="10198"/>
                  <a:pt x="1017" y="7254"/>
                </a:cubicBezTo>
                <a:cubicBezTo>
                  <a:pt x="1687" y="4363"/>
                  <a:pt x="3373" y="1847"/>
                  <a:pt x="5648" y="348"/>
                </a:cubicBezTo>
                <a:lnTo>
                  <a:pt x="5568" y="0"/>
                </a:ln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59" name="Google Shape;1959;p65"/>
          <p:cNvSpPr/>
          <p:nvPr/>
        </p:nvSpPr>
        <p:spPr>
          <a:xfrm rot="6407605">
            <a:off x="4976446" y="1644461"/>
            <a:ext cx="124051" cy="30003"/>
          </a:xfrm>
          <a:custGeom>
            <a:avLst/>
            <a:gdLst/>
            <a:ahLst/>
            <a:cxnLst/>
            <a:rect l="l" t="t" r="r" b="b"/>
            <a:pathLst>
              <a:path w="3213" h="777" fill="none" extrusionOk="0">
                <a:moveTo>
                  <a:pt x="3212" y="776"/>
                </a:moveTo>
                <a:lnTo>
                  <a:pt x="0" y="0"/>
                </a:lnTo>
              </a:path>
            </a:pathLst>
          </a:custGeom>
          <a:noFill/>
          <a:ln w="11375"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60" name="Google Shape;1960;p65"/>
          <p:cNvSpPr/>
          <p:nvPr/>
        </p:nvSpPr>
        <p:spPr>
          <a:xfrm rot="6407605">
            <a:off x="5023122" y="1596785"/>
            <a:ext cx="30038" cy="124066"/>
          </a:xfrm>
          <a:custGeom>
            <a:avLst/>
            <a:gdLst/>
            <a:ahLst/>
            <a:cxnLst/>
            <a:rect l="l" t="t" r="r" b="b"/>
            <a:pathLst>
              <a:path w="778" h="3213" fill="none" extrusionOk="0">
                <a:moveTo>
                  <a:pt x="777" y="1"/>
                </a:moveTo>
                <a:lnTo>
                  <a:pt x="1" y="3213"/>
                </a:lnTo>
              </a:path>
            </a:pathLst>
          </a:custGeom>
          <a:noFill/>
          <a:ln w="11375"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61" name="Google Shape;1961;p65"/>
          <p:cNvSpPr/>
          <p:nvPr/>
        </p:nvSpPr>
        <p:spPr>
          <a:xfrm rot="6407605">
            <a:off x="5025524" y="4118182"/>
            <a:ext cx="124051" cy="30003"/>
          </a:xfrm>
          <a:custGeom>
            <a:avLst/>
            <a:gdLst/>
            <a:ahLst/>
            <a:cxnLst/>
            <a:rect l="l" t="t" r="r" b="b"/>
            <a:pathLst>
              <a:path w="3213" h="777" fill="none" extrusionOk="0">
                <a:moveTo>
                  <a:pt x="3212" y="776"/>
                </a:moveTo>
                <a:lnTo>
                  <a:pt x="1" y="0"/>
                </a:lnTo>
              </a:path>
            </a:pathLst>
          </a:custGeom>
          <a:noFill/>
          <a:ln w="11375"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62" name="Google Shape;1962;p65"/>
          <p:cNvSpPr/>
          <p:nvPr/>
        </p:nvSpPr>
        <p:spPr>
          <a:xfrm rot="6407605">
            <a:off x="5072423" y="4071115"/>
            <a:ext cx="29999" cy="125109"/>
          </a:xfrm>
          <a:custGeom>
            <a:avLst/>
            <a:gdLst/>
            <a:ahLst/>
            <a:cxnLst/>
            <a:rect l="l" t="t" r="r" b="b"/>
            <a:pathLst>
              <a:path w="777" h="3240" fill="none" extrusionOk="0">
                <a:moveTo>
                  <a:pt x="777" y="1"/>
                </a:moveTo>
                <a:lnTo>
                  <a:pt x="1" y="3239"/>
                </a:lnTo>
              </a:path>
            </a:pathLst>
          </a:custGeom>
          <a:noFill/>
          <a:ln w="11375"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63" name="Google Shape;1963;p65"/>
          <p:cNvSpPr/>
          <p:nvPr/>
        </p:nvSpPr>
        <p:spPr>
          <a:xfrm rot="6407605">
            <a:off x="3550761" y="3672648"/>
            <a:ext cx="124051" cy="31046"/>
          </a:xfrm>
          <a:custGeom>
            <a:avLst/>
            <a:gdLst/>
            <a:ahLst/>
            <a:cxnLst/>
            <a:rect l="l" t="t" r="r" b="b"/>
            <a:pathLst>
              <a:path w="3213" h="804" fill="none" extrusionOk="0">
                <a:moveTo>
                  <a:pt x="3212" y="804"/>
                </a:moveTo>
                <a:lnTo>
                  <a:pt x="1" y="1"/>
                </a:lnTo>
              </a:path>
            </a:pathLst>
          </a:custGeom>
          <a:noFill/>
          <a:ln w="11375"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64" name="Google Shape;1964;p65"/>
          <p:cNvSpPr/>
          <p:nvPr/>
        </p:nvSpPr>
        <p:spPr>
          <a:xfrm rot="6407605">
            <a:off x="3597624" y="3626613"/>
            <a:ext cx="29999" cy="124066"/>
          </a:xfrm>
          <a:custGeom>
            <a:avLst/>
            <a:gdLst/>
            <a:ahLst/>
            <a:cxnLst/>
            <a:rect l="l" t="t" r="r" b="b"/>
            <a:pathLst>
              <a:path w="777" h="3213" fill="none" extrusionOk="0">
                <a:moveTo>
                  <a:pt x="777" y="0"/>
                </a:moveTo>
                <a:lnTo>
                  <a:pt x="1" y="3212"/>
                </a:lnTo>
              </a:path>
            </a:pathLst>
          </a:custGeom>
          <a:noFill/>
          <a:ln w="11375"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65" name="Google Shape;1965;p65"/>
          <p:cNvSpPr/>
          <p:nvPr/>
        </p:nvSpPr>
        <p:spPr>
          <a:xfrm rot="6407605">
            <a:off x="5061587" y="3420136"/>
            <a:ext cx="141618" cy="141636"/>
          </a:xfrm>
          <a:custGeom>
            <a:avLst/>
            <a:gdLst/>
            <a:ahLst/>
            <a:cxnLst/>
            <a:rect l="l" t="t" r="r" b="b"/>
            <a:pathLst>
              <a:path w="3668" h="3668" fill="none" extrusionOk="0">
                <a:moveTo>
                  <a:pt x="3668" y="1820"/>
                </a:moveTo>
                <a:cubicBezTo>
                  <a:pt x="3668" y="2838"/>
                  <a:pt x="2838" y="3667"/>
                  <a:pt x="1821" y="3667"/>
                </a:cubicBezTo>
                <a:cubicBezTo>
                  <a:pt x="831" y="3667"/>
                  <a:pt x="1" y="2838"/>
                  <a:pt x="1" y="1820"/>
                </a:cubicBezTo>
                <a:cubicBezTo>
                  <a:pt x="1" y="803"/>
                  <a:pt x="831" y="0"/>
                  <a:pt x="1821" y="0"/>
                </a:cubicBezTo>
                <a:cubicBezTo>
                  <a:pt x="2838" y="0"/>
                  <a:pt x="3668" y="803"/>
                  <a:pt x="3668" y="1820"/>
                </a:cubicBezTo>
                <a:close/>
              </a:path>
            </a:pathLst>
          </a:custGeom>
          <a:noFill/>
          <a:ln w="4025"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66" name="Google Shape;1966;p65"/>
          <p:cNvSpPr/>
          <p:nvPr/>
        </p:nvSpPr>
        <p:spPr>
          <a:xfrm rot="6407605">
            <a:off x="3886231" y="4003634"/>
            <a:ext cx="161231" cy="141906"/>
          </a:xfrm>
          <a:custGeom>
            <a:avLst/>
            <a:gdLst/>
            <a:ahLst/>
            <a:cxnLst/>
            <a:rect l="l" t="t" r="r" b="b"/>
            <a:pathLst>
              <a:path w="4176" h="3675" extrusionOk="0">
                <a:moveTo>
                  <a:pt x="2090" y="0"/>
                </a:moveTo>
                <a:cubicBezTo>
                  <a:pt x="1710" y="0"/>
                  <a:pt x="1324" y="118"/>
                  <a:pt x="990" y="365"/>
                </a:cubicBezTo>
                <a:cubicBezTo>
                  <a:pt x="187" y="954"/>
                  <a:pt x="0" y="2105"/>
                  <a:pt x="616" y="2935"/>
                </a:cubicBezTo>
                <a:cubicBezTo>
                  <a:pt x="968" y="3415"/>
                  <a:pt x="1521" y="3675"/>
                  <a:pt x="2086" y="3675"/>
                </a:cubicBezTo>
                <a:cubicBezTo>
                  <a:pt x="2466" y="3675"/>
                  <a:pt x="2851" y="3557"/>
                  <a:pt x="3185" y="3310"/>
                </a:cubicBezTo>
                <a:cubicBezTo>
                  <a:pt x="3988" y="2721"/>
                  <a:pt x="4175" y="1570"/>
                  <a:pt x="3560" y="740"/>
                </a:cubicBezTo>
                <a:cubicBezTo>
                  <a:pt x="3208" y="260"/>
                  <a:pt x="2655" y="0"/>
                  <a:pt x="2090"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67" name="Google Shape;1967;p65"/>
          <p:cNvSpPr/>
          <p:nvPr/>
        </p:nvSpPr>
        <p:spPr>
          <a:xfrm rot="6407605">
            <a:off x="5155930" y="1956980"/>
            <a:ext cx="161270" cy="141945"/>
          </a:xfrm>
          <a:custGeom>
            <a:avLst/>
            <a:gdLst/>
            <a:ahLst/>
            <a:cxnLst/>
            <a:rect l="l" t="t" r="r" b="b"/>
            <a:pathLst>
              <a:path w="4177" h="3676" extrusionOk="0">
                <a:moveTo>
                  <a:pt x="2091" y="1"/>
                </a:moveTo>
                <a:cubicBezTo>
                  <a:pt x="1710" y="1"/>
                  <a:pt x="1325" y="118"/>
                  <a:pt x="991" y="366"/>
                </a:cubicBezTo>
                <a:cubicBezTo>
                  <a:pt x="188" y="955"/>
                  <a:pt x="1" y="2106"/>
                  <a:pt x="616" y="2935"/>
                </a:cubicBezTo>
                <a:cubicBezTo>
                  <a:pt x="968" y="3415"/>
                  <a:pt x="1521" y="3675"/>
                  <a:pt x="2086" y="3675"/>
                </a:cubicBezTo>
                <a:cubicBezTo>
                  <a:pt x="2466" y="3675"/>
                  <a:pt x="2852" y="3558"/>
                  <a:pt x="3186" y="3310"/>
                </a:cubicBezTo>
                <a:cubicBezTo>
                  <a:pt x="3989" y="2721"/>
                  <a:pt x="4176" y="1570"/>
                  <a:pt x="3560" y="741"/>
                </a:cubicBezTo>
                <a:cubicBezTo>
                  <a:pt x="3208" y="261"/>
                  <a:pt x="2656" y="1"/>
                  <a:pt x="2091"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68" name="Google Shape;1968;p65"/>
          <p:cNvSpPr/>
          <p:nvPr/>
        </p:nvSpPr>
        <p:spPr>
          <a:xfrm rot="6407605">
            <a:off x="3622212" y="1920178"/>
            <a:ext cx="162274" cy="141906"/>
          </a:xfrm>
          <a:custGeom>
            <a:avLst/>
            <a:gdLst/>
            <a:ahLst/>
            <a:cxnLst/>
            <a:rect l="l" t="t" r="r" b="b"/>
            <a:pathLst>
              <a:path w="4203" h="3675" extrusionOk="0">
                <a:moveTo>
                  <a:pt x="2115" y="0"/>
                </a:moveTo>
                <a:cubicBezTo>
                  <a:pt x="1458" y="0"/>
                  <a:pt x="816" y="355"/>
                  <a:pt x="482" y="967"/>
                </a:cubicBezTo>
                <a:cubicBezTo>
                  <a:pt x="0" y="1877"/>
                  <a:pt x="348" y="2975"/>
                  <a:pt x="1231" y="3456"/>
                </a:cubicBezTo>
                <a:cubicBezTo>
                  <a:pt x="1511" y="3604"/>
                  <a:pt x="1808" y="3674"/>
                  <a:pt x="2099" y="3674"/>
                </a:cubicBezTo>
                <a:cubicBezTo>
                  <a:pt x="2757" y="3674"/>
                  <a:pt x="3387" y="3319"/>
                  <a:pt x="3721" y="2707"/>
                </a:cubicBezTo>
                <a:cubicBezTo>
                  <a:pt x="4202" y="1797"/>
                  <a:pt x="3855" y="700"/>
                  <a:pt x="2971" y="218"/>
                </a:cubicBezTo>
                <a:cubicBezTo>
                  <a:pt x="2700" y="70"/>
                  <a:pt x="2406" y="0"/>
                  <a:pt x="2115"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69" name="Google Shape;1969;p65"/>
          <p:cNvSpPr/>
          <p:nvPr/>
        </p:nvSpPr>
        <p:spPr>
          <a:xfrm rot="6407605">
            <a:off x="4408660" y="1639963"/>
            <a:ext cx="162274" cy="162294"/>
          </a:xfrm>
          <a:custGeom>
            <a:avLst/>
            <a:gdLst/>
            <a:ahLst/>
            <a:cxnLst/>
            <a:rect l="l" t="t" r="r" b="b"/>
            <a:pathLst>
              <a:path w="4203" h="4203" fill="none" extrusionOk="0">
                <a:moveTo>
                  <a:pt x="2971" y="482"/>
                </a:moveTo>
                <a:cubicBezTo>
                  <a:pt x="3855" y="964"/>
                  <a:pt x="4203" y="2061"/>
                  <a:pt x="3721" y="2971"/>
                </a:cubicBezTo>
                <a:cubicBezTo>
                  <a:pt x="3239" y="3854"/>
                  <a:pt x="2115" y="4202"/>
                  <a:pt x="1232" y="3721"/>
                </a:cubicBezTo>
                <a:cubicBezTo>
                  <a:pt x="348" y="3239"/>
                  <a:pt x="0" y="2115"/>
                  <a:pt x="482" y="1231"/>
                </a:cubicBezTo>
                <a:cubicBezTo>
                  <a:pt x="964" y="348"/>
                  <a:pt x="2061" y="0"/>
                  <a:pt x="2971" y="482"/>
                </a:cubicBezTo>
                <a:close/>
              </a:path>
            </a:pathLst>
          </a:custGeom>
          <a:noFill/>
          <a:ln w="4025"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70" name="Google Shape;1970;p65"/>
          <p:cNvSpPr/>
          <p:nvPr/>
        </p:nvSpPr>
        <p:spPr>
          <a:xfrm rot="6407605">
            <a:off x="3518900" y="2221312"/>
            <a:ext cx="99264" cy="89739"/>
          </a:xfrm>
          <a:custGeom>
            <a:avLst/>
            <a:gdLst/>
            <a:ahLst/>
            <a:cxnLst/>
            <a:rect l="l" t="t" r="r" b="b"/>
            <a:pathLst>
              <a:path w="2571" h="2324" extrusionOk="0">
                <a:moveTo>
                  <a:pt x="1293" y="0"/>
                </a:moveTo>
                <a:cubicBezTo>
                  <a:pt x="1183" y="0"/>
                  <a:pt x="1072" y="17"/>
                  <a:pt x="964" y="51"/>
                </a:cubicBezTo>
                <a:cubicBezTo>
                  <a:pt x="349" y="238"/>
                  <a:pt x="1" y="881"/>
                  <a:pt x="188" y="1496"/>
                </a:cubicBezTo>
                <a:cubicBezTo>
                  <a:pt x="341" y="1999"/>
                  <a:pt x="797" y="2323"/>
                  <a:pt x="1295" y="2323"/>
                </a:cubicBezTo>
                <a:cubicBezTo>
                  <a:pt x="1407" y="2323"/>
                  <a:pt x="1520" y="2307"/>
                  <a:pt x="1633" y="2273"/>
                </a:cubicBezTo>
                <a:cubicBezTo>
                  <a:pt x="2249" y="2085"/>
                  <a:pt x="2570" y="1443"/>
                  <a:pt x="2409" y="827"/>
                </a:cubicBezTo>
                <a:cubicBezTo>
                  <a:pt x="2256" y="325"/>
                  <a:pt x="1782" y="0"/>
                  <a:pt x="1293" y="0"/>
                </a:cubicBezTo>
                <a:close/>
              </a:path>
            </a:pathLst>
          </a:custGeom>
          <a:solidFill>
            <a:srgbClr val="B0D8E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71" name="Google Shape;1971;p65"/>
          <p:cNvSpPr/>
          <p:nvPr/>
        </p:nvSpPr>
        <p:spPr>
          <a:xfrm rot="6407605">
            <a:off x="3631996" y="2583567"/>
            <a:ext cx="99225" cy="89739"/>
          </a:xfrm>
          <a:custGeom>
            <a:avLst/>
            <a:gdLst/>
            <a:ahLst/>
            <a:cxnLst/>
            <a:rect l="l" t="t" r="r" b="b"/>
            <a:pathLst>
              <a:path w="2570" h="2324" extrusionOk="0">
                <a:moveTo>
                  <a:pt x="1293" y="1"/>
                </a:moveTo>
                <a:cubicBezTo>
                  <a:pt x="1183" y="1"/>
                  <a:pt x="1072" y="17"/>
                  <a:pt x="964" y="51"/>
                </a:cubicBezTo>
                <a:cubicBezTo>
                  <a:pt x="348" y="239"/>
                  <a:pt x="0" y="881"/>
                  <a:pt x="188" y="1497"/>
                </a:cubicBezTo>
                <a:cubicBezTo>
                  <a:pt x="341" y="1999"/>
                  <a:pt x="797" y="2324"/>
                  <a:pt x="1295" y="2324"/>
                </a:cubicBezTo>
                <a:cubicBezTo>
                  <a:pt x="1406" y="2324"/>
                  <a:pt x="1520" y="2307"/>
                  <a:pt x="1633" y="2273"/>
                </a:cubicBezTo>
                <a:cubicBezTo>
                  <a:pt x="2249" y="2086"/>
                  <a:pt x="2570" y="1443"/>
                  <a:pt x="2409" y="828"/>
                </a:cubicBezTo>
                <a:cubicBezTo>
                  <a:pt x="2256" y="325"/>
                  <a:pt x="1782" y="1"/>
                  <a:pt x="1293" y="1"/>
                </a:cubicBezTo>
                <a:close/>
              </a:path>
            </a:pathLst>
          </a:custGeom>
          <a:solidFill>
            <a:srgbClr val="B0D8E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72" name="Google Shape;1972;p65"/>
          <p:cNvSpPr/>
          <p:nvPr/>
        </p:nvSpPr>
        <p:spPr>
          <a:xfrm rot="6407605">
            <a:off x="5167864" y="3659745"/>
            <a:ext cx="100268" cy="89739"/>
          </a:xfrm>
          <a:custGeom>
            <a:avLst/>
            <a:gdLst/>
            <a:ahLst/>
            <a:cxnLst/>
            <a:rect l="l" t="t" r="r" b="b"/>
            <a:pathLst>
              <a:path w="2597" h="2324" extrusionOk="0">
                <a:moveTo>
                  <a:pt x="1302" y="1"/>
                </a:moveTo>
                <a:cubicBezTo>
                  <a:pt x="1191" y="1"/>
                  <a:pt x="1077" y="17"/>
                  <a:pt x="964" y="52"/>
                </a:cubicBezTo>
                <a:cubicBezTo>
                  <a:pt x="348" y="239"/>
                  <a:pt x="0" y="881"/>
                  <a:pt x="188" y="1497"/>
                </a:cubicBezTo>
                <a:cubicBezTo>
                  <a:pt x="341" y="2000"/>
                  <a:pt x="797" y="2324"/>
                  <a:pt x="1295" y="2324"/>
                </a:cubicBezTo>
                <a:cubicBezTo>
                  <a:pt x="1406" y="2324"/>
                  <a:pt x="1520" y="2308"/>
                  <a:pt x="1633" y="2273"/>
                </a:cubicBezTo>
                <a:cubicBezTo>
                  <a:pt x="2249" y="2086"/>
                  <a:pt x="2597" y="1443"/>
                  <a:pt x="2409" y="828"/>
                </a:cubicBezTo>
                <a:cubicBezTo>
                  <a:pt x="2256" y="325"/>
                  <a:pt x="1800" y="1"/>
                  <a:pt x="1302" y="1"/>
                </a:cubicBezTo>
                <a:close/>
              </a:path>
            </a:pathLst>
          </a:custGeom>
          <a:solidFill>
            <a:srgbClr val="B0D8E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73" name="Google Shape;1973;p65"/>
          <p:cNvSpPr/>
          <p:nvPr/>
        </p:nvSpPr>
        <p:spPr>
          <a:xfrm rot="6407605">
            <a:off x="4822750" y="4085991"/>
            <a:ext cx="99225" cy="89739"/>
          </a:xfrm>
          <a:custGeom>
            <a:avLst/>
            <a:gdLst/>
            <a:ahLst/>
            <a:cxnLst/>
            <a:rect l="l" t="t" r="r" b="b"/>
            <a:pathLst>
              <a:path w="2570" h="2324" extrusionOk="0">
                <a:moveTo>
                  <a:pt x="1275" y="1"/>
                </a:moveTo>
                <a:cubicBezTo>
                  <a:pt x="1164" y="1"/>
                  <a:pt x="1050" y="17"/>
                  <a:pt x="937" y="52"/>
                </a:cubicBezTo>
                <a:cubicBezTo>
                  <a:pt x="321" y="239"/>
                  <a:pt x="0" y="881"/>
                  <a:pt x="161" y="1497"/>
                </a:cubicBezTo>
                <a:cubicBezTo>
                  <a:pt x="314" y="2000"/>
                  <a:pt x="788" y="2324"/>
                  <a:pt x="1277" y="2324"/>
                </a:cubicBezTo>
                <a:cubicBezTo>
                  <a:pt x="1387" y="2324"/>
                  <a:pt x="1498" y="2307"/>
                  <a:pt x="1606" y="2273"/>
                </a:cubicBezTo>
                <a:cubicBezTo>
                  <a:pt x="2222" y="2086"/>
                  <a:pt x="2570" y="1443"/>
                  <a:pt x="2382" y="828"/>
                </a:cubicBezTo>
                <a:cubicBezTo>
                  <a:pt x="2229" y="325"/>
                  <a:pt x="1773" y="1"/>
                  <a:pt x="1275" y="1"/>
                </a:cubicBezTo>
                <a:close/>
              </a:path>
            </a:pathLst>
          </a:custGeom>
          <a:solidFill>
            <a:srgbClr val="B0D8E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74" name="Google Shape;1974;p65"/>
          <p:cNvSpPr/>
          <p:nvPr/>
        </p:nvSpPr>
        <p:spPr>
          <a:xfrm rot="6407605">
            <a:off x="4156594" y="1525489"/>
            <a:ext cx="100268" cy="88696"/>
          </a:xfrm>
          <a:custGeom>
            <a:avLst/>
            <a:gdLst/>
            <a:ahLst/>
            <a:cxnLst/>
            <a:rect l="l" t="t" r="r" b="b"/>
            <a:pathLst>
              <a:path w="2597" h="2297" extrusionOk="0">
                <a:moveTo>
                  <a:pt x="1304" y="0"/>
                </a:moveTo>
                <a:cubicBezTo>
                  <a:pt x="1192" y="0"/>
                  <a:pt x="1078" y="16"/>
                  <a:pt x="964" y="51"/>
                </a:cubicBezTo>
                <a:cubicBezTo>
                  <a:pt x="349" y="238"/>
                  <a:pt x="1" y="881"/>
                  <a:pt x="188" y="1496"/>
                </a:cubicBezTo>
                <a:cubicBezTo>
                  <a:pt x="341" y="1977"/>
                  <a:pt x="796" y="2297"/>
                  <a:pt x="1293" y="2297"/>
                </a:cubicBezTo>
                <a:cubicBezTo>
                  <a:pt x="1405" y="2297"/>
                  <a:pt x="1520" y="2280"/>
                  <a:pt x="1633" y="2246"/>
                </a:cubicBezTo>
                <a:cubicBezTo>
                  <a:pt x="2249" y="2058"/>
                  <a:pt x="2597" y="1416"/>
                  <a:pt x="2410" y="800"/>
                </a:cubicBezTo>
                <a:cubicBezTo>
                  <a:pt x="2257" y="320"/>
                  <a:pt x="1801" y="0"/>
                  <a:pt x="1304" y="0"/>
                </a:cubicBezTo>
                <a:close/>
              </a:path>
            </a:pathLst>
          </a:custGeom>
          <a:solidFill>
            <a:srgbClr val="B0D8E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975" name="Google Shape;1975;p65"/>
          <p:cNvGrpSpPr/>
          <p:nvPr/>
        </p:nvGrpSpPr>
        <p:grpSpPr>
          <a:xfrm rot="724668">
            <a:off x="3868473" y="1751142"/>
            <a:ext cx="1383843" cy="2613046"/>
            <a:chOff x="3265825" y="425650"/>
            <a:chExt cx="1221750" cy="2306775"/>
          </a:xfrm>
        </p:grpSpPr>
        <p:sp>
          <p:nvSpPr>
            <p:cNvPr id="1976" name="Google Shape;1976;p65"/>
            <p:cNvSpPr/>
            <p:nvPr/>
          </p:nvSpPr>
          <p:spPr>
            <a:xfrm>
              <a:off x="3747025" y="1945175"/>
              <a:ext cx="731375" cy="643800"/>
            </a:xfrm>
            <a:custGeom>
              <a:avLst/>
              <a:gdLst/>
              <a:ahLst/>
              <a:cxnLst/>
              <a:rect l="l" t="t" r="r" b="b"/>
              <a:pathLst>
                <a:path w="29255" h="25752" extrusionOk="0">
                  <a:moveTo>
                    <a:pt x="300" y="0"/>
                  </a:moveTo>
                  <a:cubicBezTo>
                    <a:pt x="167" y="1635"/>
                    <a:pt x="0" y="3536"/>
                    <a:pt x="0" y="5204"/>
                  </a:cubicBezTo>
                  <a:cubicBezTo>
                    <a:pt x="0" y="7839"/>
                    <a:pt x="267" y="10775"/>
                    <a:pt x="2268" y="12809"/>
                  </a:cubicBezTo>
                  <a:cubicBezTo>
                    <a:pt x="3486" y="14047"/>
                    <a:pt x="5170" y="14688"/>
                    <a:pt x="6991" y="14688"/>
                  </a:cubicBezTo>
                  <a:cubicBezTo>
                    <a:pt x="8212" y="14688"/>
                    <a:pt x="9496" y="14399"/>
                    <a:pt x="10741" y="13810"/>
                  </a:cubicBezTo>
                  <a:cubicBezTo>
                    <a:pt x="12309" y="13076"/>
                    <a:pt x="13643" y="12042"/>
                    <a:pt x="14911" y="11008"/>
                  </a:cubicBezTo>
                  <a:cubicBezTo>
                    <a:pt x="15711" y="10408"/>
                    <a:pt x="16512" y="9741"/>
                    <a:pt x="17379" y="9173"/>
                  </a:cubicBezTo>
                  <a:cubicBezTo>
                    <a:pt x="18866" y="8206"/>
                    <a:pt x="20401" y="7720"/>
                    <a:pt x="21855" y="7720"/>
                  </a:cubicBezTo>
                  <a:cubicBezTo>
                    <a:pt x="23109" y="7720"/>
                    <a:pt x="24302" y="8081"/>
                    <a:pt x="25351" y="8807"/>
                  </a:cubicBezTo>
                  <a:cubicBezTo>
                    <a:pt x="27653" y="10374"/>
                    <a:pt x="28454" y="13276"/>
                    <a:pt x="27320" y="15812"/>
                  </a:cubicBezTo>
                  <a:cubicBezTo>
                    <a:pt x="27053" y="16479"/>
                    <a:pt x="26652" y="17112"/>
                    <a:pt x="26285" y="17713"/>
                  </a:cubicBezTo>
                  <a:cubicBezTo>
                    <a:pt x="25752" y="18580"/>
                    <a:pt x="25218" y="19447"/>
                    <a:pt x="24884" y="20448"/>
                  </a:cubicBezTo>
                  <a:cubicBezTo>
                    <a:pt x="24351" y="22083"/>
                    <a:pt x="24317" y="23817"/>
                    <a:pt x="24384" y="25418"/>
                  </a:cubicBezTo>
                  <a:cubicBezTo>
                    <a:pt x="24384" y="25619"/>
                    <a:pt x="24551" y="25752"/>
                    <a:pt x="24718" y="25752"/>
                  </a:cubicBezTo>
                  <a:lnTo>
                    <a:pt x="24751" y="25752"/>
                  </a:lnTo>
                  <a:cubicBezTo>
                    <a:pt x="24951" y="25752"/>
                    <a:pt x="25085" y="25585"/>
                    <a:pt x="25085" y="25418"/>
                  </a:cubicBezTo>
                  <a:cubicBezTo>
                    <a:pt x="25051" y="23851"/>
                    <a:pt x="25051" y="22216"/>
                    <a:pt x="25552" y="20648"/>
                  </a:cubicBezTo>
                  <a:cubicBezTo>
                    <a:pt x="25852" y="19748"/>
                    <a:pt x="26352" y="18947"/>
                    <a:pt x="26886" y="18080"/>
                  </a:cubicBezTo>
                  <a:cubicBezTo>
                    <a:pt x="27253" y="17446"/>
                    <a:pt x="27653" y="16812"/>
                    <a:pt x="27987" y="16112"/>
                  </a:cubicBezTo>
                  <a:cubicBezTo>
                    <a:pt x="29254" y="13243"/>
                    <a:pt x="28320" y="10007"/>
                    <a:pt x="25752" y="8206"/>
                  </a:cubicBezTo>
                  <a:cubicBezTo>
                    <a:pt x="24575" y="7401"/>
                    <a:pt x="23254" y="6998"/>
                    <a:pt x="21873" y="6998"/>
                  </a:cubicBezTo>
                  <a:cubicBezTo>
                    <a:pt x="20279" y="6998"/>
                    <a:pt x="18605" y="7534"/>
                    <a:pt x="16979" y="8606"/>
                  </a:cubicBezTo>
                  <a:cubicBezTo>
                    <a:pt x="16112" y="9173"/>
                    <a:pt x="15278" y="9841"/>
                    <a:pt x="14477" y="10474"/>
                  </a:cubicBezTo>
                  <a:cubicBezTo>
                    <a:pt x="13176" y="11508"/>
                    <a:pt x="11942" y="12476"/>
                    <a:pt x="10441" y="13176"/>
                  </a:cubicBezTo>
                  <a:cubicBezTo>
                    <a:pt x="9456" y="13653"/>
                    <a:pt x="8223" y="13988"/>
                    <a:pt x="6961" y="13988"/>
                  </a:cubicBezTo>
                  <a:cubicBezTo>
                    <a:pt x="5487" y="13988"/>
                    <a:pt x="3973" y="13531"/>
                    <a:pt x="2769" y="12309"/>
                  </a:cubicBezTo>
                  <a:cubicBezTo>
                    <a:pt x="967" y="10474"/>
                    <a:pt x="701" y="7672"/>
                    <a:pt x="701" y="5204"/>
                  </a:cubicBezTo>
                  <a:cubicBezTo>
                    <a:pt x="701" y="3569"/>
                    <a:pt x="867" y="1701"/>
                    <a:pt x="1001" y="67"/>
                  </a:cubicBezTo>
                  <a:lnTo>
                    <a:pt x="300" y="0"/>
                  </a:ln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77" name="Google Shape;1977;p65"/>
            <p:cNvSpPr/>
            <p:nvPr/>
          </p:nvSpPr>
          <p:spPr>
            <a:xfrm>
              <a:off x="4266550" y="2469700"/>
              <a:ext cx="221025" cy="262725"/>
            </a:xfrm>
            <a:custGeom>
              <a:avLst/>
              <a:gdLst/>
              <a:ahLst/>
              <a:cxnLst/>
              <a:rect l="l" t="t" r="r" b="b"/>
              <a:pathLst>
                <a:path w="8841" h="10509" extrusionOk="0">
                  <a:moveTo>
                    <a:pt x="3136" y="1"/>
                  </a:moveTo>
                  <a:lnTo>
                    <a:pt x="3136" y="1702"/>
                  </a:lnTo>
                  <a:lnTo>
                    <a:pt x="1468" y="1702"/>
                  </a:lnTo>
                  <a:cubicBezTo>
                    <a:pt x="668" y="1702"/>
                    <a:pt x="1" y="2336"/>
                    <a:pt x="1" y="3170"/>
                  </a:cubicBezTo>
                  <a:lnTo>
                    <a:pt x="1" y="9074"/>
                  </a:lnTo>
                  <a:cubicBezTo>
                    <a:pt x="1" y="9875"/>
                    <a:pt x="668" y="10508"/>
                    <a:pt x="1468" y="10508"/>
                  </a:cubicBezTo>
                  <a:lnTo>
                    <a:pt x="7372" y="10508"/>
                  </a:lnTo>
                  <a:cubicBezTo>
                    <a:pt x="8173" y="10508"/>
                    <a:pt x="8840" y="9875"/>
                    <a:pt x="8840" y="9074"/>
                  </a:cubicBezTo>
                  <a:lnTo>
                    <a:pt x="8840" y="3170"/>
                  </a:lnTo>
                  <a:cubicBezTo>
                    <a:pt x="8807" y="2336"/>
                    <a:pt x="8173" y="1702"/>
                    <a:pt x="7372" y="1702"/>
                  </a:cubicBezTo>
                  <a:lnTo>
                    <a:pt x="5705" y="1702"/>
                  </a:lnTo>
                  <a:lnTo>
                    <a:pt x="5705" y="1"/>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78" name="Google Shape;1978;p65"/>
            <p:cNvSpPr/>
            <p:nvPr/>
          </p:nvSpPr>
          <p:spPr>
            <a:xfrm>
              <a:off x="4295750" y="2541425"/>
              <a:ext cx="161800" cy="161800"/>
            </a:xfrm>
            <a:custGeom>
              <a:avLst/>
              <a:gdLst/>
              <a:ahLst/>
              <a:cxnLst/>
              <a:rect l="l" t="t" r="r" b="b"/>
              <a:pathLst>
                <a:path w="6472" h="6472" extrusionOk="0">
                  <a:moveTo>
                    <a:pt x="1067" y="1"/>
                  </a:moveTo>
                  <a:cubicBezTo>
                    <a:pt x="500" y="1"/>
                    <a:pt x="0" y="468"/>
                    <a:pt x="0" y="1068"/>
                  </a:cubicBezTo>
                  <a:lnTo>
                    <a:pt x="0" y="5404"/>
                  </a:lnTo>
                  <a:cubicBezTo>
                    <a:pt x="0" y="6005"/>
                    <a:pt x="500" y="6472"/>
                    <a:pt x="1067" y="6472"/>
                  </a:cubicBezTo>
                  <a:lnTo>
                    <a:pt x="5404" y="6472"/>
                  </a:lnTo>
                  <a:cubicBezTo>
                    <a:pt x="6004" y="6472"/>
                    <a:pt x="6471" y="6005"/>
                    <a:pt x="6471" y="5404"/>
                  </a:cubicBezTo>
                  <a:lnTo>
                    <a:pt x="6471" y="1068"/>
                  </a:lnTo>
                  <a:cubicBezTo>
                    <a:pt x="6471" y="468"/>
                    <a:pt x="6004" y="1"/>
                    <a:pt x="540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79" name="Google Shape;1979;p65"/>
            <p:cNvSpPr/>
            <p:nvPr/>
          </p:nvSpPr>
          <p:spPr>
            <a:xfrm>
              <a:off x="3265825" y="425650"/>
              <a:ext cx="1009100" cy="1622125"/>
            </a:xfrm>
            <a:custGeom>
              <a:avLst/>
              <a:gdLst/>
              <a:ahLst/>
              <a:cxnLst/>
              <a:rect l="l" t="t" r="r" b="b"/>
              <a:pathLst>
                <a:path w="40364" h="64885" extrusionOk="0">
                  <a:moveTo>
                    <a:pt x="14276" y="0"/>
                  </a:moveTo>
                  <a:cubicBezTo>
                    <a:pt x="13938" y="0"/>
                    <a:pt x="12826" y="117"/>
                    <a:pt x="12043" y="1572"/>
                  </a:cubicBezTo>
                  <a:cubicBezTo>
                    <a:pt x="11242" y="3073"/>
                    <a:pt x="10408" y="4207"/>
                    <a:pt x="8507" y="4541"/>
                  </a:cubicBezTo>
                  <a:cubicBezTo>
                    <a:pt x="3103" y="4608"/>
                    <a:pt x="1" y="6342"/>
                    <a:pt x="1" y="11713"/>
                  </a:cubicBezTo>
                  <a:lnTo>
                    <a:pt x="1" y="47171"/>
                  </a:lnTo>
                  <a:cubicBezTo>
                    <a:pt x="1" y="47605"/>
                    <a:pt x="34" y="50741"/>
                    <a:pt x="101" y="51174"/>
                  </a:cubicBezTo>
                  <a:cubicBezTo>
                    <a:pt x="902" y="56645"/>
                    <a:pt x="5572" y="60448"/>
                    <a:pt x="14778" y="60448"/>
                  </a:cubicBezTo>
                  <a:lnTo>
                    <a:pt x="17680" y="60448"/>
                  </a:lnTo>
                  <a:cubicBezTo>
                    <a:pt x="17647" y="60581"/>
                    <a:pt x="17647" y="60715"/>
                    <a:pt x="17647" y="60881"/>
                  </a:cubicBezTo>
                  <a:lnTo>
                    <a:pt x="17647" y="62883"/>
                  </a:lnTo>
                  <a:cubicBezTo>
                    <a:pt x="17647" y="63984"/>
                    <a:pt x="18548" y="64884"/>
                    <a:pt x="19615" y="64884"/>
                  </a:cubicBezTo>
                  <a:cubicBezTo>
                    <a:pt x="20716" y="64884"/>
                    <a:pt x="21616" y="63984"/>
                    <a:pt x="21616" y="62883"/>
                  </a:cubicBezTo>
                  <a:lnTo>
                    <a:pt x="21616" y="60881"/>
                  </a:lnTo>
                  <a:cubicBezTo>
                    <a:pt x="21616" y="60715"/>
                    <a:pt x="21583" y="60581"/>
                    <a:pt x="21583" y="60448"/>
                  </a:cubicBezTo>
                  <a:lnTo>
                    <a:pt x="25553" y="60448"/>
                  </a:lnTo>
                  <a:cubicBezTo>
                    <a:pt x="34792" y="60448"/>
                    <a:pt x="39462" y="56645"/>
                    <a:pt x="40263" y="51174"/>
                  </a:cubicBezTo>
                  <a:cubicBezTo>
                    <a:pt x="40330" y="50741"/>
                    <a:pt x="40363" y="47605"/>
                    <a:pt x="40363" y="47171"/>
                  </a:cubicBezTo>
                  <a:lnTo>
                    <a:pt x="40363" y="11713"/>
                  </a:lnTo>
                  <a:cubicBezTo>
                    <a:pt x="40363" y="6342"/>
                    <a:pt x="37261" y="4608"/>
                    <a:pt x="31857" y="4541"/>
                  </a:cubicBezTo>
                  <a:cubicBezTo>
                    <a:pt x="29956" y="4207"/>
                    <a:pt x="29122" y="3073"/>
                    <a:pt x="28321" y="1572"/>
                  </a:cubicBezTo>
                  <a:cubicBezTo>
                    <a:pt x="27538" y="117"/>
                    <a:pt x="26426" y="0"/>
                    <a:pt x="26088" y="0"/>
                  </a:cubicBezTo>
                  <a:cubicBezTo>
                    <a:pt x="26023" y="0"/>
                    <a:pt x="25986" y="4"/>
                    <a:pt x="25986" y="4"/>
                  </a:cubicBezTo>
                  <a:lnTo>
                    <a:pt x="14378" y="4"/>
                  </a:lnTo>
                  <a:cubicBezTo>
                    <a:pt x="14378" y="4"/>
                    <a:pt x="14341" y="0"/>
                    <a:pt x="14276" y="0"/>
                  </a:cubicBez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80" name="Google Shape;1980;p65"/>
            <p:cNvSpPr/>
            <p:nvPr/>
          </p:nvSpPr>
          <p:spPr>
            <a:xfrm>
              <a:off x="3350075" y="659250"/>
              <a:ext cx="840625" cy="564600"/>
            </a:xfrm>
            <a:custGeom>
              <a:avLst/>
              <a:gdLst/>
              <a:ahLst/>
              <a:cxnLst/>
              <a:rect l="l" t="t" r="r" b="b"/>
              <a:pathLst>
                <a:path w="33625" h="22584" extrusionOk="0">
                  <a:moveTo>
                    <a:pt x="9740" y="0"/>
                  </a:moveTo>
                  <a:cubicBezTo>
                    <a:pt x="4603" y="0"/>
                    <a:pt x="334" y="4037"/>
                    <a:pt x="0" y="9107"/>
                  </a:cubicBezTo>
                  <a:cubicBezTo>
                    <a:pt x="0" y="9307"/>
                    <a:pt x="0" y="9507"/>
                    <a:pt x="0" y="9741"/>
                  </a:cubicBezTo>
                  <a:lnTo>
                    <a:pt x="0" y="13310"/>
                  </a:lnTo>
                  <a:cubicBezTo>
                    <a:pt x="0" y="13443"/>
                    <a:pt x="0" y="13610"/>
                    <a:pt x="0" y="13744"/>
                  </a:cubicBezTo>
                  <a:lnTo>
                    <a:pt x="0" y="17279"/>
                  </a:lnTo>
                  <a:cubicBezTo>
                    <a:pt x="1901" y="16546"/>
                    <a:pt x="3970" y="16145"/>
                    <a:pt x="6104" y="16145"/>
                  </a:cubicBezTo>
                  <a:cubicBezTo>
                    <a:pt x="9774" y="16145"/>
                    <a:pt x="13176" y="17313"/>
                    <a:pt x="15978" y="19281"/>
                  </a:cubicBezTo>
                  <a:lnTo>
                    <a:pt x="16011" y="19281"/>
                  </a:lnTo>
                  <a:cubicBezTo>
                    <a:pt x="16078" y="19348"/>
                    <a:pt x="16145" y="19414"/>
                    <a:pt x="16245" y="19448"/>
                  </a:cubicBezTo>
                  <a:cubicBezTo>
                    <a:pt x="16245" y="19448"/>
                    <a:pt x="16245" y="19481"/>
                    <a:pt x="16245" y="19481"/>
                  </a:cubicBezTo>
                  <a:cubicBezTo>
                    <a:pt x="19047" y="21449"/>
                    <a:pt x="22449" y="22583"/>
                    <a:pt x="26119" y="22583"/>
                  </a:cubicBezTo>
                  <a:cubicBezTo>
                    <a:pt x="28787" y="22583"/>
                    <a:pt x="31322" y="21983"/>
                    <a:pt x="33591" y="20882"/>
                  </a:cubicBezTo>
                  <a:lnTo>
                    <a:pt x="33591" y="13744"/>
                  </a:lnTo>
                  <a:cubicBezTo>
                    <a:pt x="33624" y="13610"/>
                    <a:pt x="33624" y="13443"/>
                    <a:pt x="33624" y="13310"/>
                  </a:cubicBezTo>
                  <a:lnTo>
                    <a:pt x="33624" y="9741"/>
                  </a:lnTo>
                  <a:cubicBezTo>
                    <a:pt x="33624" y="9507"/>
                    <a:pt x="33624" y="9307"/>
                    <a:pt x="33591" y="9107"/>
                  </a:cubicBezTo>
                  <a:cubicBezTo>
                    <a:pt x="33257" y="4037"/>
                    <a:pt x="29021" y="0"/>
                    <a:pt x="23884"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81" name="Google Shape;1981;p65"/>
            <p:cNvSpPr/>
            <p:nvPr/>
          </p:nvSpPr>
          <p:spPr>
            <a:xfrm>
              <a:off x="3350075" y="1062875"/>
              <a:ext cx="839775" cy="753050"/>
            </a:xfrm>
            <a:custGeom>
              <a:avLst/>
              <a:gdLst/>
              <a:ahLst/>
              <a:cxnLst/>
              <a:rect l="l" t="t" r="r" b="b"/>
              <a:pathLst>
                <a:path w="33591" h="30122" extrusionOk="0">
                  <a:moveTo>
                    <a:pt x="6104" y="0"/>
                  </a:moveTo>
                  <a:cubicBezTo>
                    <a:pt x="3970" y="0"/>
                    <a:pt x="1901" y="401"/>
                    <a:pt x="0" y="1134"/>
                  </a:cubicBezTo>
                  <a:lnTo>
                    <a:pt x="0" y="19081"/>
                  </a:lnTo>
                  <a:cubicBezTo>
                    <a:pt x="0" y="19448"/>
                    <a:pt x="33" y="22049"/>
                    <a:pt x="100" y="22416"/>
                  </a:cubicBezTo>
                  <a:cubicBezTo>
                    <a:pt x="767" y="26953"/>
                    <a:pt x="4670" y="30122"/>
                    <a:pt x="12309" y="30122"/>
                  </a:cubicBezTo>
                  <a:lnTo>
                    <a:pt x="21282" y="30122"/>
                  </a:lnTo>
                  <a:cubicBezTo>
                    <a:pt x="28954" y="30122"/>
                    <a:pt x="32857" y="26953"/>
                    <a:pt x="33524" y="22416"/>
                  </a:cubicBezTo>
                  <a:cubicBezTo>
                    <a:pt x="33591" y="22049"/>
                    <a:pt x="33591" y="19448"/>
                    <a:pt x="33591" y="19081"/>
                  </a:cubicBezTo>
                  <a:lnTo>
                    <a:pt x="33591" y="4737"/>
                  </a:lnTo>
                  <a:cubicBezTo>
                    <a:pt x="31322" y="5838"/>
                    <a:pt x="28787" y="6438"/>
                    <a:pt x="26119" y="6438"/>
                  </a:cubicBezTo>
                  <a:cubicBezTo>
                    <a:pt x="22449" y="6438"/>
                    <a:pt x="19047" y="5304"/>
                    <a:pt x="16245" y="3336"/>
                  </a:cubicBezTo>
                  <a:cubicBezTo>
                    <a:pt x="16245" y="3336"/>
                    <a:pt x="16245" y="3303"/>
                    <a:pt x="16245" y="3303"/>
                  </a:cubicBezTo>
                  <a:cubicBezTo>
                    <a:pt x="16145" y="3269"/>
                    <a:pt x="16078" y="3203"/>
                    <a:pt x="16011" y="3136"/>
                  </a:cubicBezTo>
                  <a:lnTo>
                    <a:pt x="15978" y="3136"/>
                  </a:lnTo>
                  <a:cubicBezTo>
                    <a:pt x="13176" y="1168"/>
                    <a:pt x="9774" y="0"/>
                    <a:pt x="6104" y="0"/>
                  </a:cubicBez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82" name="Google Shape;1982;p65"/>
            <p:cNvSpPr/>
            <p:nvPr/>
          </p:nvSpPr>
          <p:spPr>
            <a:xfrm>
              <a:off x="3643600" y="1066200"/>
              <a:ext cx="226025" cy="226025"/>
            </a:xfrm>
            <a:custGeom>
              <a:avLst/>
              <a:gdLst/>
              <a:ahLst/>
              <a:cxnLst/>
              <a:rect l="l" t="t" r="r" b="b"/>
              <a:pathLst>
                <a:path w="9041" h="9041" extrusionOk="0">
                  <a:moveTo>
                    <a:pt x="4504" y="1"/>
                  </a:moveTo>
                  <a:cubicBezTo>
                    <a:pt x="2036" y="1"/>
                    <a:pt x="1" y="2036"/>
                    <a:pt x="1" y="4537"/>
                  </a:cubicBezTo>
                  <a:cubicBezTo>
                    <a:pt x="1" y="7039"/>
                    <a:pt x="2036" y="9041"/>
                    <a:pt x="4504" y="9041"/>
                  </a:cubicBezTo>
                  <a:cubicBezTo>
                    <a:pt x="7006" y="9041"/>
                    <a:pt x="9041" y="7039"/>
                    <a:pt x="9041" y="4537"/>
                  </a:cubicBezTo>
                  <a:cubicBezTo>
                    <a:pt x="9041" y="2036"/>
                    <a:pt x="7006" y="1"/>
                    <a:pt x="4504" y="1"/>
                  </a:cubicBez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83" name="Google Shape;1983;p65"/>
            <p:cNvSpPr/>
            <p:nvPr/>
          </p:nvSpPr>
          <p:spPr>
            <a:xfrm>
              <a:off x="3691975" y="1117075"/>
              <a:ext cx="129275" cy="129275"/>
            </a:xfrm>
            <a:custGeom>
              <a:avLst/>
              <a:gdLst/>
              <a:ahLst/>
              <a:cxnLst/>
              <a:rect l="l" t="t" r="r" b="b"/>
              <a:pathLst>
                <a:path w="5171" h="5171" extrusionOk="0">
                  <a:moveTo>
                    <a:pt x="1668" y="1"/>
                  </a:moveTo>
                  <a:lnTo>
                    <a:pt x="1668" y="1668"/>
                  </a:lnTo>
                  <a:lnTo>
                    <a:pt x="0" y="1668"/>
                  </a:lnTo>
                  <a:lnTo>
                    <a:pt x="0" y="3503"/>
                  </a:lnTo>
                  <a:lnTo>
                    <a:pt x="1668" y="3503"/>
                  </a:lnTo>
                  <a:lnTo>
                    <a:pt x="1668" y="5171"/>
                  </a:lnTo>
                  <a:lnTo>
                    <a:pt x="3503" y="5171"/>
                  </a:lnTo>
                  <a:lnTo>
                    <a:pt x="3503" y="3503"/>
                  </a:lnTo>
                  <a:lnTo>
                    <a:pt x="5171" y="3503"/>
                  </a:lnTo>
                  <a:lnTo>
                    <a:pt x="5171" y="1668"/>
                  </a:lnTo>
                  <a:lnTo>
                    <a:pt x="3503" y="1668"/>
                  </a:lnTo>
                  <a:lnTo>
                    <a:pt x="3503" y="1"/>
                  </a:ln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84" name="Google Shape;1984;p65"/>
            <p:cNvSpPr/>
            <p:nvPr/>
          </p:nvSpPr>
          <p:spPr>
            <a:xfrm>
              <a:off x="3407600" y="870225"/>
              <a:ext cx="103425" cy="544600"/>
            </a:xfrm>
            <a:custGeom>
              <a:avLst/>
              <a:gdLst/>
              <a:ahLst/>
              <a:cxnLst/>
              <a:rect l="l" t="t" r="r" b="b"/>
              <a:pathLst>
                <a:path w="4137" h="21784" extrusionOk="0">
                  <a:moveTo>
                    <a:pt x="2069" y="1"/>
                  </a:moveTo>
                  <a:cubicBezTo>
                    <a:pt x="935" y="1"/>
                    <a:pt x="1" y="935"/>
                    <a:pt x="1" y="2069"/>
                  </a:cubicBezTo>
                  <a:lnTo>
                    <a:pt x="1" y="19715"/>
                  </a:lnTo>
                  <a:cubicBezTo>
                    <a:pt x="1" y="20849"/>
                    <a:pt x="935" y="21783"/>
                    <a:pt x="2069" y="21783"/>
                  </a:cubicBezTo>
                  <a:cubicBezTo>
                    <a:pt x="3203" y="21783"/>
                    <a:pt x="4137" y="20849"/>
                    <a:pt x="4137" y="19715"/>
                  </a:cubicBezTo>
                  <a:lnTo>
                    <a:pt x="4137" y="2069"/>
                  </a:lnTo>
                  <a:cubicBezTo>
                    <a:pt x="4137" y="935"/>
                    <a:pt x="3203" y="1"/>
                    <a:pt x="2069" y="1"/>
                  </a:cubicBez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85" name="Google Shape;1985;p65"/>
            <p:cNvSpPr/>
            <p:nvPr/>
          </p:nvSpPr>
          <p:spPr>
            <a:xfrm>
              <a:off x="3407600" y="1450650"/>
              <a:ext cx="103425" cy="109275"/>
            </a:xfrm>
            <a:custGeom>
              <a:avLst/>
              <a:gdLst/>
              <a:ahLst/>
              <a:cxnLst/>
              <a:rect l="l" t="t" r="r" b="b"/>
              <a:pathLst>
                <a:path w="4137" h="4371" extrusionOk="0">
                  <a:moveTo>
                    <a:pt x="2069" y="0"/>
                  </a:moveTo>
                  <a:cubicBezTo>
                    <a:pt x="935" y="0"/>
                    <a:pt x="1" y="934"/>
                    <a:pt x="1" y="2069"/>
                  </a:cubicBezTo>
                  <a:lnTo>
                    <a:pt x="1" y="2302"/>
                  </a:lnTo>
                  <a:cubicBezTo>
                    <a:pt x="1" y="3470"/>
                    <a:pt x="935" y="4370"/>
                    <a:pt x="2069" y="4370"/>
                  </a:cubicBezTo>
                  <a:cubicBezTo>
                    <a:pt x="3203" y="4370"/>
                    <a:pt x="4137" y="3470"/>
                    <a:pt x="4137" y="2302"/>
                  </a:cubicBezTo>
                  <a:lnTo>
                    <a:pt x="4137" y="2069"/>
                  </a:lnTo>
                  <a:cubicBezTo>
                    <a:pt x="4137" y="934"/>
                    <a:pt x="3203" y="0"/>
                    <a:pt x="2069" y="0"/>
                  </a:cubicBez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86" name="Google Shape;1986;p65"/>
            <p:cNvSpPr/>
            <p:nvPr/>
          </p:nvSpPr>
          <p:spPr>
            <a:xfrm>
              <a:off x="3906300" y="1590750"/>
              <a:ext cx="86750" cy="83425"/>
            </a:xfrm>
            <a:custGeom>
              <a:avLst/>
              <a:gdLst/>
              <a:ahLst/>
              <a:cxnLst/>
              <a:rect l="l" t="t" r="r" b="b"/>
              <a:pathLst>
                <a:path w="3470" h="3337" extrusionOk="0">
                  <a:moveTo>
                    <a:pt x="1735" y="834"/>
                  </a:moveTo>
                  <a:cubicBezTo>
                    <a:pt x="2235" y="834"/>
                    <a:pt x="2569" y="1201"/>
                    <a:pt x="2569" y="1668"/>
                  </a:cubicBezTo>
                  <a:cubicBezTo>
                    <a:pt x="2569" y="2135"/>
                    <a:pt x="2235" y="2502"/>
                    <a:pt x="1735" y="2502"/>
                  </a:cubicBezTo>
                  <a:cubicBezTo>
                    <a:pt x="1268" y="2502"/>
                    <a:pt x="934" y="2135"/>
                    <a:pt x="934" y="1668"/>
                  </a:cubicBezTo>
                  <a:cubicBezTo>
                    <a:pt x="934" y="1201"/>
                    <a:pt x="1268" y="834"/>
                    <a:pt x="1735" y="834"/>
                  </a:cubicBezTo>
                  <a:close/>
                  <a:moveTo>
                    <a:pt x="1735" y="0"/>
                  </a:moveTo>
                  <a:cubicBezTo>
                    <a:pt x="801" y="0"/>
                    <a:pt x="0" y="768"/>
                    <a:pt x="0" y="1668"/>
                  </a:cubicBezTo>
                  <a:cubicBezTo>
                    <a:pt x="0" y="2602"/>
                    <a:pt x="801" y="3336"/>
                    <a:pt x="1735" y="3336"/>
                  </a:cubicBezTo>
                  <a:cubicBezTo>
                    <a:pt x="2702" y="3336"/>
                    <a:pt x="3469" y="2602"/>
                    <a:pt x="3469" y="1668"/>
                  </a:cubicBezTo>
                  <a:cubicBezTo>
                    <a:pt x="3469" y="768"/>
                    <a:pt x="2702" y="0"/>
                    <a:pt x="1735"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87" name="Google Shape;1987;p65"/>
            <p:cNvSpPr/>
            <p:nvPr/>
          </p:nvSpPr>
          <p:spPr>
            <a:xfrm>
              <a:off x="4003025" y="1611600"/>
              <a:ext cx="56725" cy="56725"/>
            </a:xfrm>
            <a:custGeom>
              <a:avLst/>
              <a:gdLst/>
              <a:ahLst/>
              <a:cxnLst/>
              <a:rect l="l" t="t" r="r" b="b"/>
              <a:pathLst>
                <a:path w="2269" h="2269" extrusionOk="0">
                  <a:moveTo>
                    <a:pt x="835" y="0"/>
                  </a:moveTo>
                  <a:lnTo>
                    <a:pt x="835" y="834"/>
                  </a:lnTo>
                  <a:lnTo>
                    <a:pt x="1" y="834"/>
                  </a:lnTo>
                  <a:lnTo>
                    <a:pt x="1" y="1435"/>
                  </a:lnTo>
                  <a:lnTo>
                    <a:pt x="835" y="1435"/>
                  </a:lnTo>
                  <a:lnTo>
                    <a:pt x="835" y="2269"/>
                  </a:lnTo>
                  <a:lnTo>
                    <a:pt x="1435" y="2269"/>
                  </a:lnTo>
                  <a:lnTo>
                    <a:pt x="1435" y="1435"/>
                  </a:lnTo>
                  <a:lnTo>
                    <a:pt x="2269" y="1435"/>
                  </a:lnTo>
                  <a:lnTo>
                    <a:pt x="2269" y="834"/>
                  </a:lnTo>
                  <a:lnTo>
                    <a:pt x="1435" y="834"/>
                  </a:lnTo>
                  <a:lnTo>
                    <a:pt x="1435" y="0"/>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988" name="Google Shape;1988;p65"/>
          <p:cNvSpPr/>
          <p:nvPr/>
        </p:nvSpPr>
        <p:spPr>
          <a:xfrm rot="6407605">
            <a:off x="3640811" y="2902017"/>
            <a:ext cx="510528" cy="510591"/>
          </a:xfrm>
          <a:custGeom>
            <a:avLst/>
            <a:gdLst/>
            <a:ahLst/>
            <a:cxnLst/>
            <a:rect l="l" t="t" r="r" b="b"/>
            <a:pathLst>
              <a:path w="13223" h="13223" extrusionOk="0">
                <a:moveTo>
                  <a:pt x="6611" y="1"/>
                </a:moveTo>
                <a:cubicBezTo>
                  <a:pt x="2971" y="1"/>
                  <a:pt x="0" y="2945"/>
                  <a:pt x="0" y="6612"/>
                </a:cubicBezTo>
                <a:cubicBezTo>
                  <a:pt x="0" y="10252"/>
                  <a:pt x="2971" y="13223"/>
                  <a:pt x="6611" y="13223"/>
                </a:cubicBezTo>
                <a:cubicBezTo>
                  <a:pt x="10278" y="13223"/>
                  <a:pt x="13222" y="10252"/>
                  <a:pt x="13222" y="6612"/>
                </a:cubicBezTo>
                <a:cubicBezTo>
                  <a:pt x="13222" y="2945"/>
                  <a:pt x="10278" y="1"/>
                  <a:pt x="6611"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89" name="Google Shape;1989;p65"/>
          <p:cNvSpPr/>
          <p:nvPr/>
        </p:nvSpPr>
        <p:spPr>
          <a:xfrm rot="6407605">
            <a:off x="3741891" y="3003443"/>
            <a:ext cx="309027" cy="309027"/>
          </a:xfrm>
          <a:custGeom>
            <a:avLst/>
            <a:gdLst/>
            <a:ahLst/>
            <a:cxnLst/>
            <a:rect l="l" t="t" r="r" b="b"/>
            <a:pathLst>
              <a:path w="8004" h="8003" fill="none" extrusionOk="0">
                <a:moveTo>
                  <a:pt x="8003" y="4015"/>
                </a:moveTo>
                <a:cubicBezTo>
                  <a:pt x="8003" y="6210"/>
                  <a:pt x="6210" y="8003"/>
                  <a:pt x="3988" y="8003"/>
                </a:cubicBezTo>
                <a:cubicBezTo>
                  <a:pt x="1794" y="8003"/>
                  <a:pt x="0" y="6210"/>
                  <a:pt x="0" y="4015"/>
                </a:cubicBezTo>
                <a:cubicBezTo>
                  <a:pt x="0" y="1793"/>
                  <a:pt x="1794" y="0"/>
                  <a:pt x="3988" y="0"/>
                </a:cubicBezTo>
                <a:cubicBezTo>
                  <a:pt x="6210" y="0"/>
                  <a:pt x="8003" y="1793"/>
                  <a:pt x="8003" y="4015"/>
                </a:cubicBezTo>
                <a:close/>
              </a:path>
            </a:pathLst>
          </a:custGeom>
          <a:noFill/>
          <a:ln w="4675" cap="flat" cmpd="sng">
            <a:solidFill>
              <a:srgbClr val="FAEDDC"/>
            </a:solidFill>
            <a:prstDash val="solid"/>
            <a:miter lim="26765"/>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990" name="Google Shape;1990;p65"/>
          <p:cNvGrpSpPr/>
          <p:nvPr/>
        </p:nvGrpSpPr>
        <p:grpSpPr>
          <a:xfrm>
            <a:off x="2973113" y="4793638"/>
            <a:ext cx="97700" cy="97050"/>
            <a:chOff x="6162900" y="995000"/>
            <a:chExt cx="97700" cy="97050"/>
          </a:xfrm>
        </p:grpSpPr>
        <p:grpSp>
          <p:nvGrpSpPr>
            <p:cNvPr id="1991" name="Google Shape;1991;p65"/>
            <p:cNvGrpSpPr/>
            <p:nvPr/>
          </p:nvGrpSpPr>
          <p:grpSpPr>
            <a:xfrm>
              <a:off x="6162900" y="995000"/>
              <a:ext cx="97700" cy="97050"/>
              <a:chOff x="1911475" y="4659225"/>
              <a:chExt cx="97700" cy="97050"/>
            </a:xfrm>
          </p:grpSpPr>
          <p:sp>
            <p:nvSpPr>
              <p:cNvPr id="1992" name="Google Shape;1992;p65"/>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93" name="Google Shape;1993;p65"/>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994" name="Google Shape;1994;p65"/>
            <p:cNvSpPr/>
            <p:nvPr/>
          </p:nvSpPr>
          <p:spPr>
            <a:xfrm>
              <a:off x="6201025" y="995000"/>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1995" name="Google Shape;1995;p65"/>
          <p:cNvCxnSpPr/>
          <p:nvPr/>
        </p:nvCxnSpPr>
        <p:spPr>
          <a:xfrm flipH="1">
            <a:off x="5376575" y="1796975"/>
            <a:ext cx="1041000" cy="572700"/>
          </a:xfrm>
          <a:prstGeom prst="curvedConnector3">
            <a:avLst>
              <a:gd name="adj1" fmla="val 50000"/>
            </a:avLst>
          </a:prstGeom>
          <a:noFill/>
          <a:ln w="38100" cap="flat" cmpd="sng">
            <a:solidFill>
              <a:schemeClr val="dk2"/>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999"/>
        <p:cNvGrpSpPr/>
        <p:nvPr/>
      </p:nvGrpSpPr>
      <p:grpSpPr>
        <a:xfrm>
          <a:off x="0" y="0"/>
          <a:ext cx="0" cy="0"/>
          <a:chOff x="0" y="0"/>
          <a:chExt cx="0" cy="0"/>
        </a:xfrm>
      </p:grpSpPr>
      <p:sp>
        <p:nvSpPr>
          <p:cNvPr id="2000" name="Google Shape;2000;p66"/>
          <p:cNvSpPr txBox="1">
            <a:spLocks noGrp="1"/>
          </p:cNvSpPr>
          <p:nvPr>
            <p:ph type="subTitle" idx="9"/>
          </p:nvPr>
        </p:nvSpPr>
        <p:spPr>
          <a:xfrm>
            <a:off x="6379726" y="2360883"/>
            <a:ext cx="1891908" cy="484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2001" name="Google Shape;2001;p66"/>
          <p:cNvSpPr txBox="1">
            <a:spLocks noGrp="1"/>
          </p:cNvSpPr>
          <p:nvPr>
            <p:ph type="subTitle" idx="14"/>
          </p:nvPr>
        </p:nvSpPr>
        <p:spPr>
          <a:xfrm>
            <a:off x="6379726" y="3870483"/>
            <a:ext cx="1891908" cy="484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2002" name="Google Shape;2002;p66"/>
          <p:cNvSpPr txBox="1">
            <a:spLocks noGrp="1"/>
          </p:cNvSpPr>
          <p:nvPr>
            <p:ph type="title" idx="8"/>
          </p:nvPr>
        </p:nvSpPr>
        <p:spPr>
          <a:xfrm>
            <a:off x="6539434" y="1835250"/>
            <a:ext cx="1732200" cy="457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عنوان</a:t>
            </a:r>
          </a:p>
        </p:txBody>
      </p:sp>
      <p:sp>
        <p:nvSpPr>
          <p:cNvPr id="2003" name="Google Shape;2003;p66"/>
          <p:cNvSpPr txBox="1">
            <a:spLocks noGrp="1"/>
          </p:cNvSpPr>
          <p:nvPr>
            <p:ph type="title" idx="13"/>
          </p:nvPr>
        </p:nvSpPr>
        <p:spPr>
          <a:xfrm>
            <a:off x="6539434" y="3344850"/>
            <a:ext cx="1732200" cy="457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عنوان</a:t>
            </a:r>
          </a:p>
        </p:txBody>
      </p:sp>
      <p:sp>
        <p:nvSpPr>
          <p:cNvPr id="2004" name="Google Shape;2004;p66"/>
          <p:cNvSpPr txBox="1">
            <a:spLocks noGrp="1"/>
          </p:cNvSpPr>
          <p:nvPr>
            <p:ph type="title" idx="15"/>
          </p:nvPr>
        </p:nvSpPr>
        <p:spPr>
          <a:xfrm>
            <a:off x="713100" y="539400"/>
            <a:ext cx="73641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accent3"/>
                </a:solidFill>
                <a:cs typeface="B Nazanin" panose="00000700000000000000" pitchFamily="2" charset="-78"/>
              </a:rPr>
              <a:t>ارزشهای</a:t>
            </a:r>
            <a:r>
              <a:rPr lang="fa-IR" dirty="0">
                <a:cs typeface="B Nazanin" panose="00000700000000000000" pitchFamily="2" charset="-78"/>
              </a:rPr>
              <a:t> اصلی</a:t>
            </a:r>
            <a:endParaRPr dirty="0">
              <a:solidFill>
                <a:schemeClr val="accent3"/>
              </a:solidFill>
              <a:cs typeface="B Nazanin" panose="00000700000000000000" pitchFamily="2" charset="-78"/>
            </a:endParaRPr>
          </a:p>
        </p:txBody>
      </p:sp>
      <p:sp>
        <p:nvSpPr>
          <p:cNvPr id="2005" name="Google Shape;2005;p66"/>
          <p:cNvSpPr txBox="1">
            <a:spLocks noGrp="1"/>
          </p:cNvSpPr>
          <p:nvPr>
            <p:ph type="title"/>
          </p:nvPr>
        </p:nvSpPr>
        <p:spPr>
          <a:xfrm>
            <a:off x="872808" y="1835250"/>
            <a:ext cx="1732200" cy="457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2006" name="Google Shape;2006;p66"/>
          <p:cNvSpPr txBox="1">
            <a:spLocks noGrp="1"/>
          </p:cNvSpPr>
          <p:nvPr>
            <p:ph type="subTitle" idx="1"/>
          </p:nvPr>
        </p:nvSpPr>
        <p:spPr>
          <a:xfrm>
            <a:off x="713100" y="2360883"/>
            <a:ext cx="1891908" cy="484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2007" name="Google Shape;2007;p66"/>
          <p:cNvSpPr txBox="1">
            <a:spLocks noGrp="1"/>
          </p:cNvSpPr>
          <p:nvPr>
            <p:ph type="title" idx="2"/>
          </p:nvPr>
        </p:nvSpPr>
        <p:spPr>
          <a:xfrm>
            <a:off x="3706142" y="1835250"/>
            <a:ext cx="1732200" cy="457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عنوان</a:t>
            </a:r>
          </a:p>
        </p:txBody>
      </p:sp>
      <p:sp>
        <p:nvSpPr>
          <p:cNvPr id="2008" name="Google Shape;2008;p66"/>
          <p:cNvSpPr txBox="1">
            <a:spLocks noGrp="1"/>
          </p:cNvSpPr>
          <p:nvPr>
            <p:ph type="subTitle" idx="3"/>
          </p:nvPr>
        </p:nvSpPr>
        <p:spPr>
          <a:xfrm>
            <a:off x="3546434" y="2360883"/>
            <a:ext cx="1891908" cy="484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2009" name="Google Shape;2009;p66"/>
          <p:cNvSpPr txBox="1">
            <a:spLocks noGrp="1"/>
          </p:cNvSpPr>
          <p:nvPr>
            <p:ph type="title" idx="4"/>
          </p:nvPr>
        </p:nvSpPr>
        <p:spPr>
          <a:xfrm>
            <a:off x="872808" y="3344850"/>
            <a:ext cx="1732200" cy="457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عنوان</a:t>
            </a:r>
          </a:p>
        </p:txBody>
      </p:sp>
      <p:sp>
        <p:nvSpPr>
          <p:cNvPr id="2010" name="Google Shape;2010;p66"/>
          <p:cNvSpPr txBox="1">
            <a:spLocks noGrp="1"/>
          </p:cNvSpPr>
          <p:nvPr>
            <p:ph type="subTitle" idx="5"/>
          </p:nvPr>
        </p:nvSpPr>
        <p:spPr>
          <a:xfrm>
            <a:off x="713100" y="3870483"/>
            <a:ext cx="1891908" cy="484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2011" name="Google Shape;2011;p66"/>
          <p:cNvSpPr txBox="1">
            <a:spLocks noGrp="1"/>
          </p:cNvSpPr>
          <p:nvPr>
            <p:ph type="title" idx="6"/>
          </p:nvPr>
        </p:nvSpPr>
        <p:spPr>
          <a:xfrm>
            <a:off x="3706097" y="3344850"/>
            <a:ext cx="1732200" cy="457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عنوان</a:t>
            </a:r>
          </a:p>
        </p:txBody>
      </p:sp>
      <p:sp>
        <p:nvSpPr>
          <p:cNvPr id="2012" name="Google Shape;2012;p66"/>
          <p:cNvSpPr txBox="1">
            <a:spLocks noGrp="1"/>
          </p:cNvSpPr>
          <p:nvPr>
            <p:ph type="subTitle" idx="7"/>
          </p:nvPr>
        </p:nvSpPr>
        <p:spPr>
          <a:xfrm>
            <a:off x="3546432" y="3870483"/>
            <a:ext cx="1891908" cy="484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016"/>
        <p:cNvGrpSpPr/>
        <p:nvPr/>
      </p:nvGrpSpPr>
      <p:grpSpPr>
        <a:xfrm>
          <a:off x="0" y="0"/>
          <a:ext cx="0" cy="0"/>
          <a:chOff x="0" y="0"/>
          <a:chExt cx="0" cy="0"/>
        </a:xfrm>
      </p:grpSpPr>
      <p:sp>
        <p:nvSpPr>
          <p:cNvPr id="2017" name="Google Shape;2017;p67"/>
          <p:cNvSpPr txBox="1">
            <a:spLocks noGrp="1"/>
          </p:cNvSpPr>
          <p:nvPr>
            <p:ph type="title"/>
          </p:nvPr>
        </p:nvSpPr>
        <p:spPr>
          <a:xfrm>
            <a:off x="2305565" y="304218"/>
            <a:ext cx="5636942"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قیمت گذاری</a:t>
            </a:r>
            <a:endParaRPr dirty="0">
              <a:cs typeface="B Nazanin" panose="00000700000000000000" pitchFamily="2" charset="-78"/>
            </a:endParaRPr>
          </a:p>
        </p:txBody>
      </p:sp>
      <p:graphicFrame>
        <p:nvGraphicFramePr>
          <p:cNvPr id="2018" name="Google Shape;2018;p67"/>
          <p:cNvGraphicFramePr/>
          <p:nvPr>
            <p:extLst>
              <p:ext uri="{D42A27DB-BD31-4B8C-83A1-F6EECF244321}">
                <p14:modId xmlns:p14="http://schemas.microsoft.com/office/powerpoint/2010/main" val="3231206339"/>
              </p:ext>
            </p:extLst>
          </p:nvPr>
        </p:nvGraphicFramePr>
        <p:xfrm>
          <a:off x="952500" y="2800350"/>
          <a:ext cx="7239000" cy="1151845"/>
        </p:xfrm>
        <a:graphic>
          <a:graphicData uri="http://schemas.openxmlformats.org/drawingml/2006/table">
            <a:tbl>
              <a:tblPr>
                <a:noFill/>
                <a:tableStyleId>{E9C6645F-8F30-4D54-8802-C40E00F00A7D}</a:tableStyleId>
              </a:tblPr>
              <a:tblGrid>
                <a:gridCol w="2413000">
                  <a:extLst>
                    <a:ext uri="{9D8B030D-6E8A-4147-A177-3AD203B41FA5}">
                      <a16:colId xmlns:a16="http://schemas.microsoft.com/office/drawing/2014/main" val="20000"/>
                    </a:ext>
                  </a:extLst>
                </a:gridCol>
                <a:gridCol w="2413000">
                  <a:extLst>
                    <a:ext uri="{9D8B030D-6E8A-4147-A177-3AD203B41FA5}">
                      <a16:colId xmlns:a16="http://schemas.microsoft.com/office/drawing/2014/main" val="20001"/>
                    </a:ext>
                  </a:extLst>
                </a:gridCol>
                <a:gridCol w="2413000">
                  <a:extLst>
                    <a:ext uri="{9D8B030D-6E8A-4147-A177-3AD203B41FA5}">
                      <a16:colId xmlns:a16="http://schemas.microsoft.com/office/drawing/2014/main" val="20002"/>
                    </a:ext>
                  </a:extLst>
                </a:gridCol>
              </a:tblGrid>
              <a:tr h="542275">
                <a:tc>
                  <a:txBody>
                    <a:bodyPr/>
                    <a:lstStyle/>
                    <a:p>
                      <a:pPr marL="0" lvl="0" indent="0" algn="ctr" rtl="0">
                        <a:spcBef>
                          <a:spcPts val="0"/>
                        </a:spcBef>
                        <a:spcAft>
                          <a:spcPts val="0"/>
                        </a:spcAft>
                        <a:buNone/>
                      </a:pPr>
                      <a:r>
                        <a:rPr lang="fa-IR" dirty="0">
                          <a:solidFill>
                            <a:schemeClr val="accent4"/>
                          </a:solidFill>
                          <a:latin typeface="Hind Siliguri"/>
                          <a:ea typeface="Hind Siliguri"/>
                          <a:cs typeface="B Nazanin" panose="00000700000000000000" pitchFamily="2" charset="-78"/>
                          <a:sym typeface="Hind Siliguri"/>
                        </a:rPr>
                        <a:t>قالب پاورپوینت آماده خون  قابل ویرایش می باشد</a:t>
                      </a:r>
                      <a:endParaRPr dirty="0">
                        <a:solidFill>
                          <a:schemeClr val="accent4"/>
                        </a:solidFill>
                        <a:latin typeface="Hind Siliguri"/>
                        <a:ea typeface="Hind Siliguri"/>
                        <a:cs typeface="B Nazanin" panose="00000700000000000000" pitchFamily="2" charset="-78"/>
                        <a:sym typeface="Hind Siliguri"/>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accent4"/>
                          </a:solidFill>
                          <a:latin typeface="Hind Siliguri"/>
                          <a:ea typeface="Hind Siliguri"/>
                          <a:cs typeface="B Nazanin" panose="00000700000000000000" pitchFamily="2" charset="-78"/>
                          <a:sym typeface="Hind Siliguri"/>
                        </a:rPr>
                        <a:t>قالب پاورپوینت آماده خون  قابل ویرایش می باشد</a:t>
                      </a:r>
                      <a:endParaRPr dirty="0">
                        <a:solidFill>
                          <a:schemeClr val="accent4"/>
                        </a:solidFill>
                        <a:latin typeface="Hind Siliguri"/>
                        <a:ea typeface="Hind Siliguri"/>
                        <a:cs typeface="B Nazanin" panose="00000700000000000000" pitchFamily="2" charset="-78"/>
                        <a:sym typeface="Hind Siliguri"/>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accent4"/>
                          </a:solidFill>
                          <a:latin typeface="Hind Siliguri"/>
                          <a:ea typeface="Hind Siliguri"/>
                          <a:cs typeface="B Nazanin" panose="00000700000000000000" pitchFamily="2" charset="-78"/>
                          <a:sym typeface="Hind Siliguri"/>
                        </a:rPr>
                        <a:t>قالب پاورپوینت آماده خون  قابل ویرایش می باشد</a:t>
                      </a:r>
                      <a:endParaRPr dirty="0">
                        <a:solidFill>
                          <a:schemeClr val="accent4"/>
                        </a:solidFill>
                        <a:latin typeface="Hind Siliguri"/>
                        <a:ea typeface="Hind Siliguri"/>
                        <a:cs typeface="B Nazanin" panose="00000700000000000000" pitchFamily="2" charset="-78"/>
                        <a:sym typeface="Hind Siliguri"/>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542275">
                <a:tc>
                  <a:txBody>
                    <a:bodyPr/>
                    <a:lstStyle/>
                    <a:p>
                      <a:pPr marL="0" lvl="0" indent="0" algn="ctr" rtl="0">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پایه ای</a:t>
                      </a:r>
                      <a:endParaRPr sz="2200" b="1" dirty="0">
                        <a:solidFill>
                          <a:schemeClr val="accent3"/>
                        </a:solidFill>
                        <a:latin typeface="Atkinson Hyperlegible"/>
                        <a:ea typeface="Atkinson Hyperlegible"/>
                        <a:cs typeface="B Nazanin" panose="00000700000000000000" pitchFamily="2" charset="-78"/>
                        <a:sym typeface="Atkinson Hyperlegible"/>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حرفه ای</a:t>
                      </a:r>
                      <a:endParaRPr sz="2200" b="1" dirty="0">
                        <a:solidFill>
                          <a:schemeClr val="accent3"/>
                        </a:solidFill>
                        <a:latin typeface="Atkinson Hyperlegible"/>
                        <a:ea typeface="Atkinson Hyperlegible"/>
                        <a:cs typeface="B Nazanin" panose="00000700000000000000" pitchFamily="2" charset="-78"/>
                        <a:sym typeface="Atkinson Hyperlegible"/>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حق بیمه</a:t>
                      </a:r>
                      <a:endParaRPr sz="2200" b="1" dirty="0">
                        <a:solidFill>
                          <a:schemeClr val="accent3"/>
                        </a:solidFill>
                        <a:latin typeface="Atkinson Hyperlegible"/>
                        <a:ea typeface="Atkinson Hyperlegible"/>
                        <a:cs typeface="B Nazanin" panose="00000700000000000000" pitchFamily="2" charset="-78"/>
                        <a:sym typeface="Atkinson Hyperlegible"/>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1"/>
                  </a:ext>
                </a:extLst>
              </a:tr>
            </a:tbl>
          </a:graphicData>
        </a:graphic>
      </p:graphicFrame>
      <p:grpSp>
        <p:nvGrpSpPr>
          <p:cNvPr id="2019" name="Google Shape;2019;p67"/>
          <p:cNvGrpSpPr/>
          <p:nvPr/>
        </p:nvGrpSpPr>
        <p:grpSpPr>
          <a:xfrm rot="6209156">
            <a:off x="4639503" y="863215"/>
            <a:ext cx="299349" cy="295869"/>
            <a:chOff x="7596431" y="805081"/>
            <a:chExt cx="299357" cy="295877"/>
          </a:xfrm>
        </p:grpSpPr>
        <p:grpSp>
          <p:nvGrpSpPr>
            <p:cNvPr id="2020" name="Google Shape;2020;p67"/>
            <p:cNvGrpSpPr/>
            <p:nvPr/>
          </p:nvGrpSpPr>
          <p:grpSpPr>
            <a:xfrm>
              <a:off x="7596431" y="805081"/>
              <a:ext cx="299357" cy="295877"/>
              <a:chOff x="3988650" y="3211375"/>
              <a:chExt cx="221500" cy="218925"/>
            </a:xfrm>
          </p:grpSpPr>
          <p:sp>
            <p:nvSpPr>
              <p:cNvPr id="2021" name="Google Shape;2021;p67"/>
              <p:cNvSpPr/>
              <p:nvPr/>
            </p:nvSpPr>
            <p:spPr>
              <a:xfrm>
                <a:off x="3988650" y="3222100"/>
                <a:ext cx="211475" cy="208200"/>
              </a:xfrm>
              <a:custGeom>
                <a:avLst/>
                <a:gdLst/>
                <a:ahLst/>
                <a:cxnLst/>
                <a:rect l="l" t="t" r="r" b="b"/>
                <a:pathLst>
                  <a:path w="8459" h="8328" extrusionOk="0">
                    <a:moveTo>
                      <a:pt x="4242" y="0"/>
                    </a:moveTo>
                    <a:cubicBezTo>
                      <a:pt x="4193" y="0"/>
                      <a:pt x="4145" y="1"/>
                      <a:pt x="4096" y="3"/>
                    </a:cubicBezTo>
                    <a:cubicBezTo>
                      <a:pt x="1794" y="56"/>
                      <a:pt x="0" y="1983"/>
                      <a:pt x="54" y="4285"/>
                    </a:cubicBezTo>
                    <a:cubicBezTo>
                      <a:pt x="107" y="6553"/>
                      <a:pt x="1979" y="8328"/>
                      <a:pt x="4236" y="8328"/>
                    </a:cubicBezTo>
                    <a:cubicBezTo>
                      <a:pt x="4269" y="8328"/>
                      <a:pt x="4303" y="8328"/>
                      <a:pt x="4336" y="8327"/>
                    </a:cubicBezTo>
                    <a:cubicBezTo>
                      <a:pt x="6638" y="8273"/>
                      <a:pt x="8458" y="6346"/>
                      <a:pt x="8378" y="4044"/>
                    </a:cubicBezTo>
                    <a:cubicBezTo>
                      <a:pt x="8326" y="1791"/>
                      <a:pt x="6479" y="0"/>
                      <a:pt x="4242"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22" name="Google Shape;2022;p67"/>
              <p:cNvSpPr/>
              <p:nvPr/>
            </p:nvSpPr>
            <p:spPr>
              <a:xfrm>
                <a:off x="3998675" y="3211375"/>
                <a:ext cx="211475" cy="208225"/>
              </a:xfrm>
              <a:custGeom>
                <a:avLst/>
                <a:gdLst/>
                <a:ahLst/>
                <a:cxnLst/>
                <a:rect l="l" t="t" r="r" b="b"/>
                <a:pathLst>
                  <a:path w="8459" h="8329" extrusionOk="0">
                    <a:moveTo>
                      <a:pt x="4269" y="1"/>
                    </a:moveTo>
                    <a:cubicBezTo>
                      <a:pt x="4221" y="1"/>
                      <a:pt x="4172" y="2"/>
                      <a:pt x="4123" y="3"/>
                    </a:cubicBezTo>
                    <a:cubicBezTo>
                      <a:pt x="1821" y="57"/>
                      <a:pt x="1" y="1984"/>
                      <a:pt x="54" y="4259"/>
                    </a:cubicBezTo>
                    <a:cubicBezTo>
                      <a:pt x="134" y="6528"/>
                      <a:pt x="1981" y="8329"/>
                      <a:pt x="4238" y="8329"/>
                    </a:cubicBezTo>
                    <a:cubicBezTo>
                      <a:pt x="4271" y="8329"/>
                      <a:pt x="4304" y="8328"/>
                      <a:pt x="4337" y="8328"/>
                    </a:cubicBezTo>
                    <a:cubicBezTo>
                      <a:pt x="6639" y="8274"/>
                      <a:pt x="8459" y="6347"/>
                      <a:pt x="8379" y="4045"/>
                    </a:cubicBezTo>
                    <a:cubicBezTo>
                      <a:pt x="8326" y="1792"/>
                      <a:pt x="6505" y="1"/>
                      <a:pt x="4269"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23" name="Google Shape;2023;p67"/>
              <p:cNvSpPr/>
              <p:nvPr/>
            </p:nvSpPr>
            <p:spPr>
              <a:xfrm>
                <a:off x="4024125" y="3254500"/>
                <a:ext cx="166625" cy="132300"/>
              </a:xfrm>
              <a:custGeom>
                <a:avLst/>
                <a:gdLst/>
                <a:ahLst/>
                <a:cxnLst/>
                <a:rect l="l" t="t" r="r" b="b"/>
                <a:pathLst>
                  <a:path w="6665" h="5292" extrusionOk="0">
                    <a:moveTo>
                      <a:pt x="6569" y="1"/>
                    </a:moveTo>
                    <a:cubicBezTo>
                      <a:pt x="6548" y="1"/>
                      <a:pt x="6526" y="7"/>
                      <a:pt x="6504" y="18"/>
                    </a:cubicBezTo>
                    <a:lnTo>
                      <a:pt x="54" y="5104"/>
                    </a:lnTo>
                    <a:cubicBezTo>
                      <a:pt x="0" y="5157"/>
                      <a:pt x="0" y="5211"/>
                      <a:pt x="27" y="5238"/>
                    </a:cubicBezTo>
                    <a:cubicBezTo>
                      <a:pt x="54" y="5264"/>
                      <a:pt x="80" y="5291"/>
                      <a:pt x="107" y="5291"/>
                    </a:cubicBezTo>
                    <a:cubicBezTo>
                      <a:pt x="107" y="5291"/>
                      <a:pt x="134" y="5264"/>
                      <a:pt x="161" y="5264"/>
                    </a:cubicBezTo>
                    <a:lnTo>
                      <a:pt x="6611" y="179"/>
                    </a:lnTo>
                    <a:cubicBezTo>
                      <a:pt x="6665" y="125"/>
                      <a:pt x="6665" y="72"/>
                      <a:pt x="6638" y="45"/>
                    </a:cubicBezTo>
                    <a:cubicBezTo>
                      <a:pt x="6622" y="14"/>
                      <a:pt x="6597" y="1"/>
                      <a:pt x="6569"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024" name="Google Shape;2024;p67"/>
            <p:cNvGrpSpPr/>
            <p:nvPr/>
          </p:nvGrpSpPr>
          <p:grpSpPr>
            <a:xfrm>
              <a:off x="7596431" y="805081"/>
              <a:ext cx="299357" cy="295877"/>
              <a:chOff x="3988650" y="3211375"/>
              <a:chExt cx="221500" cy="218925"/>
            </a:xfrm>
          </p:grpSpPr>
          <p:sp>
            <p:nvSpPr>
              <p:cNvPr id="2025" name="Google Shape;2025;p67"/>
              <p:cNvSpPr/>
              <p:nvPr/>
            </p:nvSpPr>
            <p:spPr>
              <a:xfrm>
                <a:off x="3988650" y="3222100"/>
                <a:ext cx="211475" cy="208200"/>
              </a:xfrm>
              <a:custGeom>
                <a:avLst/>
                <a:gdLst/>
                <a:ahLst/>
                <a:cxnLst/>
                <a:rect l="l" t="t" r="r" b="b"/>
                <a:pathLst>
                  <a:path w="8459" h="8328" extrusionOk="0">
                    <a:moveTo>
                      <a:pt x="4242" y="0"/>
                    </a:moveTo>
                    <a:cubicBezTo>
                      <a:pt x="4193" y="0"/>
                      <a:pt x="4145" y="1"/>
                      <a:pt x="4096" y="3"/>
                    </a:cubicBezTo>
                    <a:cubicBezTo>
                      <a:pt x="1794" y="56"/>
                      <a:pt x="0" y="1983"/>
                      <a:pt x="54" y="4285"/>
                    </a:cubicBezTo>
                    <a:cubicBezTo>
                      <a:pt x="107" y="6553"/>
                      <a:pt x="1979" y="8328"/>
                      <a:pt x="4236" y="8328"/>
                    </a:cubicBezTo>
                    <a:cubicBezTo>
                      <a:pt x="4269" y="8328"/>
                      <a:pt x="4303" y="8328"/>
                      <a:pt x="4336" y="8327"/>
                    </a:cubicBezTo>
                    <a:cubicBezTo>
                      <a:pt x="6638" y="8273"/>
                      <a:pt x="8458" y="6346"/>
                      <a:pt x="8378" y="4044"/>
                    </a:cubicBezTo>
                    <a:cubicBezTo>
                      <a:pt x="8326" y="1791"/>
                      <a:pt x="6479" y="0"/>
                      <a:pt x="4242" y="0"/>
                    </a:cubicBezTo>
                    <a:close/>
                  </a:path>
                </a:pathLst>
              </a:custGeom>
              <a:solidFill>
                <a:srgbClr val="AD8B9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26" name="Google Shape;2026;p67"/>
              <p:cNvSpPr/>
              <p:nvPr/>
            </p:nvSpPr>
            <p:spPr>
              <a:xfrm>
                <a:off x="3998675" y="3211375"/>
                <a:ext cx="211475" cy="208225"/>
              </a:xfrm>
              <a:custGeom>
                <a:avLst/>
                <a:gdLst/>
                <a:ahLst/>
                <a:cxnLst/>
                <a:rect l="l" t="t" r="r" b="b"/>
                <a:pathLst>
                  <a:path w="8459" h="8329" extrusionOk="0">
                    <a:moveTo>
                      <a:pt x="4269" y="1"/>
                    </a:moveTo>
                    <a:cubicBezTo>
                      <a:pt x="4221" y="1"/>
                      <a:pt x="4172" y="2"/>
                      <a:pt x="4123" y="3"/>
                    </a:cubicBezTo>
                    <a:cubicBezTo>
                      <a:pt x="1821" y="57"/>
                      <a:pt x="1" y="1984"/>
                      <a:pt x="54" y="4259"/>
                    </a:cubicBezTo>
                    <a:cubicBezTo>
                      <a:pt x="134" y="6528"/>
                      <a:pt x="1981" y="8329"/>
                      <a:pt x="4238" y="8329"/>
                    </a:cubicBezTo>
                    <a:cubicBezTo>
                      <a:pt x="4271" y="8329"/>
                      <a:pt x="4304" y="8328"/>
                      <a:pt x="4337" y="8328"/>
                    </a:cubicBezTo>
                    <a:cubicBezTo>
                      <a:pt x="6639" y="8274"/>
                      <a:pt x="8459" y="6347"/>
                      <a:pt x="8379" y="4045"/>
                    </a:cubicBezTo>
                    <a:cubicBezTo>
                      <a:pt x="8326" y="1792"/>
                      <a:pt x="6505" y="1"/>
                      <a:pt x="4269"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27" name="Google Shape;2027;p67"/>
              <p:cNvSpPr/>
              <p:nvPr/>
            </p:nvSpPr>
            <p:spPr>
              <a:xfrm>
                <a:off x="4024125" y="3254500"/>
                <a:ext cx="166625" cy="132300"/>
              </a:xfrm>
              <a:custGeom>
                <a:avLst/>
                <a:gdLst/>
                <a:ahLst/>
                <a:cxnLst/>
                <a:rect l="l" t="t" r="r" b="b"/>
                <a:pathLst>
                  <a:path w="6665" h="5292" extrusionOk="0">
                    <a:moveTo>
                      <a:pt x="6569" y="1"/>
                    </a:moveTo>
                    <a:cubicBezTo>
                      <a:pt x="6548" y="1"/>
                      <a:pt x="6526" y="7"/>
                      <a:pt x="6504" y="18"/>
                    </a:cubicBezTo>
                    <a:lnTo>
                      <a:pt x="54" y="5104"/>
                    </a:lnTo>
                    <a:cubicBezTo>
                      <a:pt x="0" y="5157"/>
                      <a:pt x="0" y="5211"/>
                      <a:pt x="27" y="5238"/>
                    </a:cubicBezTo>
                    <a:cubicBezTo>
                      <a:pt x="54" y="5264"/>
                      <a:pt x="80" y="5291"/>
                      <a:pt x="107" y="5291"/>
                    </a:cubicBezTo>
                    <a:cubicBezTo>
                      <a:pt x="107" y="5291"/>
                      <a:pt x="134" y="5264"/>
                      <a:pt x="161" y="5264"/>
                    </a:cubicBezTo>
                    <a:lnTo>
                      <a:pt x="6611" y="179"/>
                    </a:lnTo>
                    <a:cubicBezTo>
                      <a:pt x="6665" y="125"/>
                      <a:pt x="6665" y="72"/>
                      <a:pt x="6638" y="45"/>
                    </a:cubicBezTo>
                    <a:cubicBezTo>
                      <a:pt x="6622" y="14"/>
                      <a:pt x="6597" y="1"/>
                      <a:pt x="6569"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grpSp>
        <p:nvGrpSpPr>
          <p:cNvPr id="2028" name="Google Shape;2028;p67"/>
          <p:cNvGrpSpPr/>
          <p:nvPr/>
        </p:nvGrpSpPr>
        <p:grpSpPr>
          <a:xfrm>
            <a:off x="7998986" y="1191207"/>
            <a:ext cx="278423" cy="326536"/>
            <a:chOff x="6752686" y="751857"/>
            <a:chExt cx="278423" cy="326536"/>
          </a:xfrm>
        </p:grpSpPr>
        <p:grpSp>
          <p:nvGrpSpPr>
            <p:cNvPr id="2029" name="Google Shape;2029;p67"/>
            <p:cNvGrpSpPr/>
            <p:nvPr/>
          </p:nvGrpSpPr>
          <p:grpSpPr>
            <a:xfrm>
              <a:off x="6752686" y="751857"/>
              <a:ext cx="278423" cy="326536"/>
              <a:chOff x="3102025" y="3097175"/>
              <a:chExt cx="234225" cy="274700"/>
            </a:xfrm>
          </p:grpSpPr>
          <p:sp>
            <p:nvSpPr>
              <p:cNvPr id="2030" name="Google Shape;2030;p67"/>
              <p:cNvSpPr/>
              <p:nvPr/>
            </p:nvSpPr>
            <p:spPr>
              <a:xfrm>
                <a:off x="3120100" y="3105025"/>
                <a:ext cx="216150" cy="266850"/>
              </a:xfrm>
              <a:custGeom>
                <a:avLst/>
                <a:gdLst/>
                <a:ahLst/>
                <a:cxnLst/>
                <a:rect l="l" t="t" r="r" b="b"/>
                <a:pathLst>
                  <a:path w="8646" h="10674" extrusionOk="0">
                    <a:moveTo>
                      <a:pt x="5439" y="1"/>
                    </a:moveTo>
                    <a:cubicBezTo>
                      <a:pt x="3789" y="1"/>
                      <a:pt x="1960" y="1605"/>
                      <a:pt x="1018" y="4017"/>
                    </a:cubicBezTo>
                    <a:cubicBezTo>
                      <a:pt x="991" y="4017"/>
                      <a:pt x="991" y="4043"/>
                      <a:pt x="991" y="4043"/>
                    </a:cubicBezTo>
                    <a:cubicBezTo>
                      <a:pt x="1" y="6613"/>
                      <a:pt x="349" y="9209"/>
                      <a:pt x="1767" y="10226"/>
                    </a:cubicBezTo>
                    <a:cubicBezTo>
                      <a:pt x="1928" y="10360"/>
                      <a:pt x="2088" y="10440"/>
                      <a:pt x="2276" y="10521"/>
                    </a:cubicBezTo>
                    <a:cubicBezTo>
                      <a:pt x="2551" y="10624"/>
                      <a:pt x="2837" y="10674"/>
                      <a:pt x="3130" y="10674"/>
                    </a:cubicBezTo>
                    <a:cubicBezTo>
                      <a:pt x="4803" y="10674"/>
                      <a:pt x="6668" y="9051"/>
                      <a:pt x="7602" y="6613"/>
                    </a:cubicBezTo>
                    <a:cubicBezTo>
                      <a:pt x="7682" y="6425"/>
                      <a:pt x="7763" y="6238"/>
                      <a:pt x="7816" y="6024"/>
                    </a:cubicBezTo>
                    <a:cubicBezTo>
                      <a:pt x="8646" y="3374"/>
                      <a:pt x="8004" y="805"/>
                      <a:pt x="6317" y="162"/>
                    </a:cubicBezTo>
                    <a:cubicBezTo>
                      <a:pt x="6291" y="136"/>
                      <a:pt x="6264" y="136"/>
                      <a:pt x="6237" y="136"/>
                    </a:cubicBezTo>
                    <a:cubicBezTo>
                      <a:pt x="5979" y="45"/>
                      <a:pt x="5711" y="1"/>
                      <a:pt x="5439"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31" name="Google Shape;2031;p67"/>
              <p:cNvSpPr/>
              <p:nvPr/>
            </p:nvSpPr>
            <p:spPr>
              <a:xfrm>
                <a:off x="3102025" y="3097175"/>
                <a:ext cx="217500" cy="266850"/>
              </a:xfrm>
              <a:custGeom>
                <a:avLst/>
                <a:gdLst/>
                <a:ahLst/>
                <a:cxnLst/>
                <a:rect l="l" t="t" r="r" b="b"/>
                <a:pathLst>
                  <a:path w="8700" h="10674" extrusionOk="0">
                    <a:moveTo>
                      <a:pt x="5572" y="0"/>
                    </a:moveTo>
                    <a:cubicBezTo>
                      <a:pt x="3923" y="0"/>
                      <a:pt x="2080" y="1596"/>
                      <a:pt x="1125" y="3983"/>
                    </a:cubicBezTo>
                    <a:cubicBezTo>
                      <a:pt x="1125" y="4009"/>
                      <a:pt x="1098" y="4036"/>
                      <a:pt x="1098" y="4036"/>
                    </a:cubicBezTo>
                    <a:cubicBezTo>
                      <a:pt x="1" y="6900"/>
                      <a:pt x="563" y="9818"/>
                      <a:pt x="2410" y="10513"/>
                    </a:cubicBezTo>
                    <a:cubicBezTo>
                      <a:pt x="2437" y="10513"/>
                      <a:pt x="2463" y="10540"/>
                      <a:pt x="2490" y="10540"/>
                    </a:cubicBezTo>
                    <a:cubicBezTo>
                      <a:pt x="2745" y="10630"/>
                      <a:pt x="3011" y="10674"/>
                      <a:pt x="3281" y="10674"/>
                    </a:cubicBezTo>
                    <a:cubicBezTo>
                      <a:pt x="4939" y="10674"/>
                      <a:pt x="6793" y="9049"/>
                      <a:pt x="7736" y="6632"/>
                    </a:cubicBezTo>
                    <a:cubicBezTo>
                      <a:pt x="7763" y="6525"/>
                      <a:pt x="7817" y="6418"/>
                      <a:pt x="7843" y="6311"/>
                    </a:cubicBezTo>
                    <a:cubicBezTo>
                      <a:pt x="8700" y="3849"/>
                      <a:pt x="8298" y="1413"/>
                      <a:pt x="6960" y="450"/>
                    </a:cubicBezTo>
                    <a:cubicBezTo>
                      <a:pt x="6799" y="316"/>
                      <a:pt x="6612" y="235"/>
                      <a:pt x="6425" y="155"/>
                    </a:cubicBezTo>
                    <a:cubicBezTo>
                      <a:pt x="6151" y="50"/>
                      <a:pt x="5864" y="0"/>
                      <a:pt x="5572"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32" name="Google Shape;2032;p67"/>
              <p:cNvSpPr/>
              <p:nvPr/>
            </p:nvSpPr>
            <p:spPr>
              <a:xfrm>
                <a:off x="3130150" y="3097175"/>
                <a:ext cx="189375" cy="157800"/>
              </a:xfrm>
              <a:custGeom>
                <a:avLst/>
                <a:gdLst/>
                <a:ahLst/>
                <a:cxnLst/>
                <a:rect l="l" t="t" r="r" b="b"/>
                <a:pathLst>
                  <a:path w="7575" h="6312" extrusionOk="0">
                    <a:moveTo>
                      <a:pt x="4447" y="0"/>
                    </a:moveTo>
                    <a:cubicBezTo>
                      <a:pt x="2798" y="0"/>
                      <a:pt x="955" y="1596"/>
                      <a:pt x="0" y="3983"/>
                    </a:cubicBezTo>
                    <a:cubicBezTo>
                      <a:pt x="214" y="4116"/>
                      <a:pt x="402" y="4224"/>
                      <a:pt x="616" y="4331"/>
                    </a:cubicBezTo>
                    <a:cubicBezTo>
                      <a:pt x="1954" y="5026"/>
                      <a:pt x="3399" y="5508"/>
                      <a:pt x="4871" y="5910"/>
                    </a:cubicBezTo>
                    <a:cubicBezTo>
                      <a:pt x="5460" y="6070"/>
                      <a:pt x="6103" y="6231"/>
                      <a:pt x="6718" y="6311"/>
                    </a:cubicBezTo>
                    <a:cubicBezTo>
                      <a:pt x="7575" y="3849"/>
                      <a:pt x="7173" y="1413"/>
                      <a:pt x="5835" y="450"/>
                    </a:cubicBezTo>
                    <a:cubicBezTo>
                      <a:pt x="5674" y="316"/>
                      <a:pt x="5487" y="235"/>
                      <a:pt x="5300" y="155"/>
                    </a:cubicBezTo>
                    <a:cubicBezTo>
                      <a:pt x="5026" y="50"/>
                      <a:pt x="4739" y="0"/>
                      <a:pt x="4447"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033" name="Google Shape;2033;p67"/>
            <p:cNvGrpSpPr/>
            <p:nvPr/>
          </p:nvGrpSpPr>
          <p:grpSpPr>
            <a:xfrm>
              <a:off x="6752686" y="751857"/>
              <a:ext cx="278423" cy="326536"/>
              <a:chOff x="3102025" y="3097175"/>
              <a:chExt cx="234225" cy="274700"/>
            </a:xfrm>
          </p:grpSpPr>
          <p:sp>
            <p:nvSpPr>
              <p:cNvPr id="2034" name="Google Shape;2034;p67"/>
              <p:cNvSpPr/>
              <p:nvPr/>
            </p:nvSpPr>
            <p:spPr>
              <a:xfrm>
                <a:off x="3120100" y="3105025"/>
                <a:ext cx="216150" cy="266850"/>
              </a:xfrm>
              <a:custGeom>
                <a:avLst/>
                <a:gdLst/>
                <a:ahLst/>
                <a:cxnLst/>
                <a:rect l="l" t="t" r="r" b="b"/>
                <a:pathLst>
                  <a:path w="8646" h="10674" extrusionOk="0">
                    <a:moveTo>
                      <a:pt x="5439" y="1"/>
                    </a:moveTo>
                    <a:cubicBezTo>
                      <a:pt x="3789" y="1"/>
                      <a:pt x="1960" y="1605"/>
                      <a:pt x="1018" y="4017"/>
                    </a:cubicBezTo>
                    <a:cubicBezTo>
                      <a:pt x="991" y="4017"/>
                      <a:pt x="991" y="4043"/>
                      <a:pt x="991" y="4043"/>
                    </a:cubicBezTo>
                    <a:cubicBezTo>
                      <a:pt x="1" y="6613"/>
                      <a:pt x="349" y="9209"/>
                      <a:pt x="1767" y="10226"/>
                    </a:cubicBezTo>
                    <a:cubicBezTo>
                      <a:pt x="1928" y="10360"/>
                      <a:pt x="2088" y="10440"/>
                      <a:pt x="2276" y="10521"/>
                    </a:cubicBezTo>
                    <a:cubicBezTo>
                      <a:pt x="2551" y="10624"/>
                      <a:pt x="2837" y="10674"/>
                      <a:pt x="3130" y="10674"/>
                    </a:cubicBezTo>
                    <a:cubicBezTo>
                      <a:pt x="4803" y="10674"/>
                      <a:pt x="6668" y="9051"/>
                      <a:pt x="7602" y="6613"/>
                    </a:cubicBezTo>
                    <a:cubicBezTo>
                      <a:pt x="7682" y="6425"/>
                      <a:pt x="7763" y="6238"/>
                      <a:pt x="7816" y="6024"/>
                    </a:cubicBezTo>
                    <a:cubicBezTo>
                      <a:pt x="8646" y="3374"/>
                      <a:pt x="8004" y="805"/>
                      <a:pt x="6317" y="162"/>
                    </a:cubicBezTo>
                    <a:cubicBezTo>
                      <a:pt x="6291" y="136"/>
                      <a:pt x="6264" y="136"/>
                      <a:pt x="6237" y="136"/>
                    </a:cubicBezTo>
                    <a:cubicBezTo>
                      <a:pt x="5979" y="45"/>
                      <a:pt x="5711" y="1"/>
                      <a:pt x="5439"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35" name="Google Shape;2035;p67"/>
              <p:cNvSpPr/>
              <p:nvPr/>
            </p:nvSpPr>
            <p:spPr>
              <a:xfrm>
                <a:off x="3102025" y="3097175"/>
                <a:ext cx="217500" cy="266850"/>
              </a:xfrm>
              <a:custGeom>
                <a:avLst/>
                <a:gdLst/>
                <a:ahLst/>
                <a:cxnLst/>
                <a:rect l="l" t="t" r="r" b="b"/>
                <a:pathLst>
                  <a:path w="8700" h="10674" extrusionOk="0">
                    <a:moveTo>
                      <a:pt x="5572" y="0"/>
                    </a:moveTo>
                    <a:cubicBezTo>
                      <a:pt x="3923" y="0"/>
                      <a:pt x="2080" y="1596"/>
                      <a:pt x="1125" y="3983"/>
                    </a:cubicBezTo>
                    <a:cubicBezTo>
                      <a:pt x="1125" y="4009"/>
                      <a:pt x="1098" y="4036"/>
                      <a:pt x="1098" y="4036"/>
                    </a:cubicBezTo>
                    <a:cubicBezTo>
                      <a:pt x="1" y="6900"/>
                      <a:pt x="563" y="9818"/>
                      <a:pt x="2410" y="10513"/>
                    </a:cubicBezTo>
                    <a:cubicBezTo>
                      <a:pt x="2437" y="10513"/>
                      <a:pt x="2463" y="10540"/>
                      <a:pt x="2490" y="10540"/>
                    </a:cubicBezTo>
                    <a:cubicBezTo>
                      <a:pt x="2745" y="10630"/>
                      <a:pt x="3011" y="10674"/>
                      <a:pt x="3281" y="10674"/>
                    </a:cubicBezTo>
                    <a:cubicBezTo>
                      <a:pt x="4939" y="10674"/>
                      <a:pt x="6793" y="9049"/>
                      <a:pt x="7736" y="6632"/>
                    </a:cubicBezTo>
                    <a:cubicBezTo>
                      <a:pt x="7763" y="6525"/>
                      <a:pt x="7817" y="6418"/>
                      <a:pt x="7843" y="6311"/>
                    </a:cubicBezTo>
                    <a:cubicBezTo>
                      <a:pt x="8700" y="3849"/>
                      <a:pt x="8298" y="1413"/>
                      <a:pt x="6960" y="450"/>
                    </a:cubicBezTo>
                    <a:cubicBezTo>
                      <a:pt x="6799" y="316"/>
                      <a:pt x="6612" y="235"/>
                      <a:pt x="6425" y="155"/>
                    </a:cubicBezTo>
                    <a:cubicBezTo>
                      <a:pt x="6151" y="50"/>
                      <a:pt x="5864" y="0"/>
                      <a:pt x="5572"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36" name="Google Shape;2036;p67"/>
              <p:cNvSpPr/>
              <p:nvPr/>
            </p:nvSpPr>
            <p:spPr>
              <a:xfrm>
                <a:off x="3130150" y="3097175"/>
                <a:ext cx="189375" cy="157800"/>
              </a:xfrm>
              <a:custGeom>
                <a:avLst/>
                <a:gdLst/>
                <a:ahLst/>
                <a:cxnLst/>
                <a:rect l="l" t="t" r="r" b="b"/>
                <a:pathLst>
                  <a:path w="7575" h="6312" extrusionOk="0">
                    <a:moveTo>
                      <a:pt x="4447" y="0"/>
                    </a:moveTo>
                    <a:cubicBezTo>
                      <a:pt x="2798" y="0"/>
                      <a:pt x="955" y="1596"/>
                      <a:pt x="0" y="3983"/>
                    </a:cubicBezTo>
                    <a:cubicBezTo>
                      <a:pt x="214" y="4116"/>
                      <a:pt x="402" y="4224"/>
                      <a:pt x="616" y="4331"/>
                    </a:cubicBezTo>
                    <a:cubicBezTo>
                      <a:pt x="1954" y="5026"/>
                      <a:pt x="3399" y="5508"/>
                      <a:pt x="4871" y="5910"/>
                    </a:cubicBezTo>
                    <a:cubicBezTo>
                      <a:pt x="5460" y="6070"/>
                      <a:pt x="6103" y="6231"/>
                      <a:pt x="6718" y="6311"/>
                    </a:cubicBezTo>
                    <a:cubicBezTo>
                      <a:pt x="7575" y="3849"/>
                      <a:pt x="7173" y="1413"/>
                      <a:pt x="5835" y="450"/>
                    </a:cubicBezTo>
                    <a:cubicBezTo>
                      <a:pt x="5674" y="316"/>
                      <a:pt x="5487" y="235"/>
                      <a:pt x="5300" y="155"/>
                    </a:cubicBezTo>
                    <a:cubicBezTo>
                      <a:pt x="5026" y="50"/>
                      <a:pt x="4739" y="0"/>
                      <a:pt x="4447" y="0"/>
                    </a:cubicBezTo>
                    <a:close/>
                  </a:path>
                </a:pathLst>
              </a:custGeom>
              <a:solidFill>
                <a:srgbClr val="4EBCF7"/>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grpSp>
        <p:nvGrpSpPr>
          <p:cNvPr id="2037" name="Google Shape;2037;p67"/>
          <p:cNvGrpSpPr/>
          <p:nvPr/>
        </p:nvGrpSpPr>
        <p:grpSpPr>
          <a:xfrm>
            <a:off x="1886659" y="2064274"/>
            <a:ext cx="548928" cy="530975"/>
            <a:chOff x="1750976" y="1780616"/>
            <a:chExt cx="820152" cy="793329"/>
          </a:xfrm>
        </p:grpSpPr>
        <p:grpSp>
          <p:nvGrpSpPr>
            <p:cNvPr id="2038" name="Google Shape;2038;p67"/>
            <p:cNvGrpSpPr/>
            <p:nvPr/>
          </p:nvGrpSpPr>
          <p:grpSpPr>
            <a:xfrm>
              <a:off x="1750976" y="1780616"/>
              <a:ext cx="817327" cy="793316"/>
              <a:chOff x="1190625" y="314775"/>
              <a:chExt cx="5219200" cy="5065875"/>
            </a:xfrm>
          </p:grpSpPr>
          <p:sp>
            <p:nvSpPr>
              <p:cNvPr id="2039" name="Google Shape;2039;p67"/>
              <p:cNvSpPr/>
              <p:nvPr/>
            </p:nvSpPr>
            <p:spPr>
              <a:xfrm>
                <a:off x="2337200" y="620575"/>
                <a:ext cx="1091150" cy="3761100"/>
              </a:xfrm>
              <a:custGeom>
                <a:avLst/>
                <a:gdLst/>
                <a:ahLst/>
                <a:cxnLst/>
                <a:rect l="l" t="t" r="r" b="b"/>
                <a:pathLst>
                  <a:path w="43646" h="150444" extrusionOk="0">
                    <a:moveTo>
                      <a:pt x="1" y="1"/>
                    </a:moveTo>
                    <a:lnTo>
                      <a:pt x="1" y="128653"/>
                    </a:lnTo>
                    <a:cubicBezTo>
                      <a:pt x="1" y="140690"/>
                      <a:pt x="9786" y="150444"/>
                      <a:pt x="21823" y="150444"/>
                    </a:cubicBezTo>
                    <a:cubicBezTo>
                      <a:pt x="33860" y="150444"/>
                      <a:pt x="43646" y="140690"/>
                      <a:pt x="43646" y="128653"/>
                    </a:cubicBezTo>
                    <a:lnTo>
                      <a:pt x="43646"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40" name="Google Shape;2040;p67"/>
              <p:cNvSpPr/>
              <p:nvPr/>
            </p:nvSpPr>
            <p:spPr>
              <a:xfrm>
                <a:off x="2730275" y="620575"/>
                <a:ext cx="698075" cy="3761100"/>
              </a:xfrm>
              <a:custGeom>
                <a:avLst/>
                <a:gdLst/>
                <a:ahLst/>
                <a:cxnLst/>
                <a:rect l="l" t="t" r="r" b="b"/>
                <a:pathLst>
                  <a:path w="27923" h="150444" extrusionOk="0">
                    <a:moveTo>
                      <a:pt x="15690" y="1"/>
                    </a:moveTo>
                    <a:lnTo>
                      <a:pt x="15690" y="128653"/>
                    </a:lnTo>
                    <a:cubicBezTo>
                      <a:pt x="15690" y="138570"/>
                      <a:pt x="9069" y="146921"/>
                      <a:pt x="0" y="149563"/>
                    </a:cubicBezTo>
                    <a:cubicBezTo>
                      <a:pt x="1925" y="150150"/>
                      <a:pt x="3980" y="150444"/>
                      <a:pt x="6100" y="150444"/>
                    </a:cubicBezTo>
                    <a:cubicBezTo>
                      <a:pt x="18137" y="150444"/>
                      <a:pt x="27923" y="140690"/>
                      <a:pt x="27923" y="128653"/>
                    </a:cubicBezTo>
                    <a:lnTo>
                      <a:pt x="27923"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41" name="Google Shape;2041;p67"/>
              <p:cNvSpPr/>
              <p:nvPr/>
            </p:nvSpPr>
            <p:spPr>
              <a:xfrm>
                <a:off x="2337200" y="2124350"/>
                <a:ext cx="1091150" cy="2257325"/>
              </a:xfrm>
              <a:custGeom>
                <a:avLst/>
                <a:gdLst/>
                <a:ahLst/>
                <a:cxnLst/>
                <a:rect l="l" t="t" r="r" b="b"/>
                <a:pathLst>
                  <a:path w="43646" h="90293" extrusionOk="0">
                    <a:moveTo>
                      <a:pt x="1" y="1"/>
                    </a:moveTo>
                    <a:lnTo>
                      <a:pt x="1" y="68502"/>
                    </a:lnTo>
                    <a:cubicBezTo>
                      <a:pt x="1" y="80539"/>
                      <a:pt x="9786" y="90293"/>
                      <a:pt x="21823" y="90293"/>
                    </a:cubicBezTo>
                    <a:cubicBezTo>
                      <a:pt x="33860" y="90293"/>
                      <a:pt x="43646" y="80539"/>
                      <a:pt x="43646" y="68502"/>
                    </a:cubicBezTo>
                    <a:lnTo>
                      <a:pt x="43646"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42" name="Google Shape;2042;p67"/>
              <p:cNvSpPr/>
              <p:nvPr/>
            </p:nvSpPr>
            <p:spPr>
              <a:xfrm>
                <a:off x="2730275" y="2123550"/>
                <a:ext cx="698075" cy="2258125"/>
              </a:xfrm>
              <a:custGeom>
                <a:avLst/>
                <a:gdLst/>
                <a:ahLst/>
                <a:cxnLst/>
                <a:rect l="l" t="t" r="r" b="b"/>
                <a:pathLst>
                  <a:path w="27923" h="90325" extrusionOk="0">
                    <a:moveTo>
                      <a:pt x="15690" y="0"/>
                    </a:moveTo>
                    <a:lnTo>
                      <a:pt x="15690" y="68534"/>
                    </a:lnTo>
                    <a:cubicBezTo>
                      <a:pt x="15690" y="78451"/>
                      <a:pt x="9069" y="86802"/>
                      <a:pt x="0" y="89444"/>
                    </a:cubicBezTo>
                    <a:cubicBezTo>
                      <a:pt x="685" y="89672"/>
                      <a:pt x="1370" y="89835"/>
                      <a:pt x="2088" y="89966"/>
                    </a:cubicBezTo>
                    <a:cubicBezTo>
                      <a:pt x="2186" y="89966"/>
                      <a:pt x="2284" y="89998"/>
                      <a:pt x="2382" y="89998"/>
                    </a:cubicBezTo>
                    <a:cubicBezTo>
                      <a:pt x="2577" y="90031"/>
                      <a:pt x="2773" y="90064"/>
                      <a:pt x="2936" y="90096"/>
                    </a:cubicBezTo>
                    <a:cubicBezTo>
                      <a:pt x="3230" y="90129"/>
                      <a:pt x="3491" y="90194"/>
                      <a:pt x="3784" y="90194"/>
                    </a:cubicBezTo>
                    <a:cubicBezTo>
                      <a:pt x="3882" y="90227"/>
                      <a:pt x="4013" y="90227"/>
                      <a:pt x="4110" y="90227"/>
                    </a:cubicBezTo>
                    <a:cubicBezTo>
                      <a:pt x="4339" y="90259"/>
                      <a:pt x="4567" y="90292"/>
                      <a:pt x="4795" y="90292"/>
                    </a:cubicBezTo>
                    <a:lnTo>
                      <a:pt x="5122" y="90292"/>
                    </a:lnTo>
                    <a:cubicBezTo>
                      <a:pt x="5448" y="90325"/>
                      <a:pt x="5774" y="90325"/>
                      <a:pt x="6100" y="90325"/>
                    </a:cubicBezTo>
                    <a:cubicBezTo>
                      <a:pt x="18137" y="90325"/>
                      <a:pt x="27923" y="80571"/>
                      <a:pt x="27923" y="68502"/>
                    </a:cubicBezTo>
                    <a:lnTo>
                      <a:pt x="27923"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43" name="Google Shape;2043;p67"/>
              <p:cNvSpPr/>
              <p:nvPr/>
            </p:nvSpPr>
            <p:spPr>
              <a:xfrm>
                <a:off x="2184700" y="314775"/>
                <a:ext cx="1396150" cy="305825"/>
              </a:xfrm>
              <a:custGeom>
                <a:avLst/>
                <a:gdLst/>
                <a:ahLst/>
                <a:cxnLst/>
                <a:rect l="l" t="t" r="r" b="b"/>
                <a:pathLst>
                  <a:path w="55846" h="12233" extrusionOk="0">
                    <a:moveTo>
                      <a:pt x="6101" y="0"/>
                    </a:moveTo>
                    <a:cubicBezTo>
                      <a:pt x="2741" y="0"/>
                      <a:pt x="1" y="2740"/>
                      <a:pt x="1" y="6100"/>
                    </a:cubicBezTo>
                    <a:cubicBezTo>
                      <a:pt x="1" y="9493"/>
                      <a:pt x="2741" y="12233"/>
                      <a:pt x="6101" y="12233"/>
                    </a:cubicBezTo>
                    <a:lnTo>
                      <a:pt x="49746" y="12233"/>
                    </a:lnTo>
                    <a:cubicBezTo>
                      <a:pt x="53106" y="12233"/>
                      <a:pt x="55846" y="9493"/>
                      <a:pt x="55846" y="6100"/>
                    </a:cubicBezTo>
                    <a:cubicBezTo>
                      <a:pt x="55846" y="2740"/>
                      <a:pt x="53106" y="0"/>
                      <a:pt x="49746"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44" name="Google Shape;2044;p67"/>
              <p:cNvSpPr/>
              <p:nvPr/>
            </p:nvSpPr>
            <p:spPr>
              <a:xfrm>
                <a:off x="3122525" y="314775"/>
                <a:ext cx="458325" cy="305825"/>
              </a:xfrm>
              <a:custGeom>
                <a:avLst/>
                <a:gdLst/>
                <a:ahLst/>
                <a:cxnLst/>
                <a:rect l="l" t="t" r="r" b="b"/>
                <a:pathLst>
                  <a:path w="18333" h="12233" extrusionOk="0">
                    <a:moveTo>
                      <a:pt x="0" y="0"/>
                    </a:moveTo>
                    <a:cubicBezTo>
                      <a:pt x="3360" y="0"/>
                      <a:pt x="6100" y="2740"/>
                      <a:pt x="6100" y="6100"/>
                    </a:cubicBezTo>
                    <a:cubicBezTo>
                      <a:pt x="6100" y="9493"/>
                      <a:pt x="3360" y="12233"/>
                      <a:pt x="0" y="12233"/>
                    </a:cubicBezTo>
                    <a:lnTo>
                      <a:pt x="12233" y="12233"/>
                    </a:lnTo>
                    <a:cubicBezTo>
                      <a:pt x="15593" y="12233"/>
                      <a:pt x="18333" y="9493"/>
                      <a:pt x="18333" y="6100"/>
                    </a:cubicBezTo>
                    <a:cubicBezTo>
                      <a:pt x="18333" y="2740"/>
                      <a:pt x="15593" y="0"/>
                      <a:pt x="12233"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45" name="Google Shape;2045;p67"/>
              <p:cNvSpPr/>
              <p:nvPr/>
            </p:nvSpPr>
            <p:spPr>
              <a:xfrm>
                <a:off x="4172075" y="620575"/>
                <a:ext cx="1091150" cy="3761100"/>
              </a:xfrm>
              <a:custGeom>
                <a:avLst/>
                <a:gdLst/>
                <a:ahLst/>
                <a:cxnLst/>
                <a:rect l="l" t="t" r="r" b="b"/>
                <a:pathLst>
                  <a:path w="43646" h="150444" extrusionOk="0">
                    <a:moveTo>
                      <a:pt x="0" y="1"/>
                    </a:moveTo>
                    <a:lnTo>
                      <a:pt x="0" y="128653"/>
                    </a:lnTo>
                    <a:cubicBezTo>
                      <a:pt x="0" y="140690"/>
                      <a:pt x="9786" y="150444"/>
                      <a:pt x="21823" y="150444"/>
                    </a:cubicBezTo>
                    <a:cubicBezTo>
                      <a:pt x="33860" y="150444"/>
                      <a:pt x="43646" y="140690"/>
                      <a:pt x="43646" y="128653"/>
                    </a:cubicBezTo>
                    <a:lnTo>
                      <a:pt x="43646"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46" name="Google Shape;2046;p67"/>
              <p:cNvSpPr/>
              <p:nvPr/>
            </p:nvSpPr>
            <p:spPr>
              <a:xfrm>
                <a:off x="4565150" y="620575"/>
                <a:ext cx="698075" cy="3761100"/>
              </a:xfrm>
              <a:custGeom>
                <a:avLst/>
                <a:gdLst/>
                <a:ahLst/>
                <a:cxnLst/>
                <a:rect l="l" t="t" r="r" b="b"/>
                <a:pathLst>
                  <a:path w="27923" h="150444" extrusionOk="0">
                    <a:moveTo>
                      <a:pt x="15690" y="1"/>
                    </a:moveTo>
                    <a:lnTo>
                      <a:pt x="15690" y="128653"/>
                    </a:lnTo>
                    <a:cubicBezTo>
                      <a:pt x="15690" y="138570"/>
                      <a:pt x="9068" y="146921"/>
                      <a:pt x="0" y="149563"/>
                    </a:cubicBezTo>
                    <a:cubicBezTo>
                      <a:pt x="1925" y="150150"/>
                      <a:pt x="3980" y="150444"/>
                      <a:pt x="6100" y="150444"/>
                    </a:cubicBezTo>
                    <a:cubicBezTo>
                      <a:pt x="18137" y="150444"/>
                      <a:pt x="27923" y="140690"/>
                      <a:pt x="27923" y="128653"/>
                    </a:cubicBezTo>
                    <a:lnTo>
                      <a:pt x="27923"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47" name="Google Shape;2047;p67"/>
              <p:cNvSpPr/>
              <p:nvPr/>
            </p:nvSpPr>
            <p:spPr>
              <a:xfrm>
                <a:off x="4172075" y="2124350"/>
                <a:ext cx="1091150" cy="2257325"/>
              </a:xfrm>
              <a:custGeom>
                <a:avLst/>
                <a:gdLst/>
                <a:ahLst/>
                <a:cxnLst/>
                <a:rect l="l" t="t" r="r" b="b"/>
                <a:pathLst>
                  <a:path w="43646" h="90293" extrusionOk="0">
                    <a:moveTo>
                      <a:pt x="0" y="1"/>
                    </a:moveTo>
                    <a:lnTo>
                      <a:pt x="0" y="68502"/>
                    </a:lnTo>
                    <a:cubicBezTo>
                      <a:pt x="0" y="80539"/>
                      <a:pt x="9786" y="90293"/>
                      <a:pt x="21823" y="90293"/>
                    </a:cubicBezTo>
                    <a:cubicBezTo>
                      <a:pt x="33860" y="90293"/>
                      <a:pt x="43646" y="80539"/>
                      <a:pt x="43646" y="68502"/>
                    </a:cubicBezTo>
                    <a:lnTo>
                      <a:pt x="43646"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48" name="Google Shape;2048;p67"/>
              <p:cNvSpPr/>
              <p:nvPr/>
            </p:nvSpPr>
            <p:spPr>
              <a:xfrm>
                <a:off x="4565150" y="2123550"/>
                <a:ext cx="698075" cy="2258125"/>
              </a:xfrm>
              <a:custGeom>
                <a:avLst/>
                <a:gdLst/>
                <a:ahLst/>
                <a:cxnLst/>
                <a:rect l="l" t="t" r="r" b="b"/>
                <a:pathLst>
                  <a:path w="27923" h="90325" extrusionOk="0">
                    <a:moveTo>
                      <a:pt x="15690" y="0"/>
                    </a:moveTo>
                    <a:lnTo>
                      <a:pt x="15690" y="68534"/>
                    </a:lnTo>
                    <a:cubicBezTo>
                      <a:pt x="15690" y="78451"/>
                      <a:pt x="9068" y="86802"/>
                      <a:pt x="0" y="89444"/>
                    </a:cubicBezTo>
                    <a:cubicBezTo>
                      <a:pt x="685" y="89672"/>
                      <a:pt x="1370" y="89835"/>
                      <a:pt x="2088" y="89966"/>
                    </a:cubicBezTo>
                    <a:cubicBezTo>
                      <a:pt x="2186" y="89966"/>
                      <a:pt x="2283" y="89998"/>
                      <a:pt x="2381" y="89998"/>
                    </a:cubicBezTo>
                    <a:cubicBezTo>
                      <a:pt x="2577" y="90031"/>
                      <a:pt x="2773" y="90064"/>
                      <a:pt x="2936" y="90096"/>
                    </a:cubicBezTo>
                    <a:cubicBezTo>
                      <a:pt x="3229" y="90129"/>
                      <a:pt x="3490" y="90194"/>
                      <a:pt x="3784" y="90194"/>
                    </a:cubicBezTo>
                    <a:cubicBezTo>
                      <a:pt x="3882" y="90227"/>
                      <a:pt x="4012" y="90227"/>
                      <a:pt x="4110" y="90227"/>
                    </a:cubicBezTo>
                    <a:cubicBezTo>
                      <a:pt x="4338" y="90259"/>
                      <a:pt x="4567" y="90292"/>
                      <a:pt x="4795" y="90292"/>
                    </a:cubicBezTo>
                    <a:lnTo>
                      <a:pt x="5121" y="90292"/>
                    </a:lnTo>
                    <a:cubicBezTo>
                      <a:pt x="5448" y="90325"/>
                      <a:pt x="5774" y="90325"/>
                      <a:pt x="6100" y="90325"/>
                    </a:cubicBezTo>
                    <a:cubicBezTo>
                      <a:pt x="18137" y="90325"/>
                      <a:pt x="27923" y="80571"/>
                      <a:pt x="27923" y="68502"/>
                    </a:cubicBezTo>
                    <a:lnTo>
                      <a:pt x="27923"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49" name="Google Shape;2049;p67"/>
              <p:cNvSpPr/>
              <p:nvPr/>
            </p:nvSpPr>
            <p:spPr>
              <a:xfrm>
                <a:off x="4019575" y="314775"/>
                <a:ext cx="1396150" cy="305825"/>
              </a:xfrm>
              <a:custGeom>
                <a:avLst/>
                <a:gdLst/>
                <a:ahLst/>
                <a:cxnLst/>
                <a:rect l="l" t="t" r="r" b="b"/>
                <a:pathLst>
                  <a:path w="55846" h="12233" extrusionOk="0">
                    <a:moveTo>
                      <a:pt x="6100" y="0"/>
                    </a:moveTo>
                    <a:cubicBezTo>
                      <a:pt x="2740" y="0"/>
                      <a:pt x="0" y="2740"/>
                      <a:pt x="0" y="6100"/>
                    </a:cubicBezTo>
                    <a:cubicBezTo>
                      <a:pt x="0" y="9493"/>
                      <a:pt x="2740" y="12233"/>
                      <a:pt x="6100" y="12233"/>
                    </a:cubicBezTo>
                    <a:lnTo>
                      <a:pt x="49746" y="12233"/>
                    </a:lnTo>
                    <a:cubicBezTo>
                      <a:pt x="53105" y="12233"/>
                      <a:pt x="55846" y="9493"/>
                      <a:pt x="55846" y="6100"/>
                    </a:cubicBezTo>
                    <a:cubicBezTo>
                      <a:pt x="55846" y="2740"/>
                      <a:pt x="53105" y="0"/>
                      <a:pt x="49746"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50" name="Google Shape;2050;p67"/>
              <p:cNvSpPr/>
              <p:nvPr/>
            </p:nvSpPr>
            <p:spPr>
              <a:xfrm>
                <a:off x="4957400" y="314775"/>
                <a:ext cx="458325" cy="305825"/>
              </a:xfrm>
              <a:custGeom>
                <a:avLst/>
                <a:gdLst/>
                <a:ahLst/>
                <a:cxnLst/>
                <a:rect l="l" t="t" r="r" b="b"/>
                <a:pathLst>
                  <a:path w="18333" h="12233" extrusionOk="0">
                    <a:moveTo>
                      <a:pt x="0" y="0"/>
                    </a:moveTo>
                    <a:cubicBezTo>
                      <a:pt x="3360" y="0"/>
                      <a:pt x="6100" y="2740"/>
                      <a:pt x="6100" y="6100"/>
                    </a:cubicBezTo>
                    <a:cubicBezTo>
                      <a:pt x="6100" y="9493"/>
                      <a:pt x="3360" y="12233"/>
                      <a:pt x="0" y="12233"/>
                    </a:cubicBezTo>
                    <a:lnTo>
                      <a:pt x="12233" y="12233"/>
                    </a:lnTo>
                    <a:cubicBezTo>
                      <a:pt x="15592" y="12233"/>
                      <a:pt x="18333" y="9493"/>
                      <a:pt x="18333" y="6100"/>
                    </a:cubicBezTo>
                    <a:cubicBezTo>
                      <a:pt x="18333" y="2740"/>
                      <a:pt x="15592" y="0"/>
                      <a:pt x="12233"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51" name="Google Shape;2051;p67"/>
              <p:cNvSpPr/>
              <p:nvPr/>
            </p:nvSpPr>
            <p:spPr>
              <a:xfrm>
                <a:off x="1190625" y="2047700"/>
                <a:ext cx="5219200" cy="152525"/>
              </a:xfrm>
              <a:custGeom>
                <a:avLst/>
                <a:gdLst/>
                <a:ahLst/>
                <a:cxnLst/>
                <a:rect l="l" t="t" r="r" b="b"/>
                <a:pathLst>
                  <a:path w="208768" h="6101" extrusionOk="0">
                    <a:moveTo>
                      <a:pt x="3066" y="0"/>
                    </a:moveTo>
                    <a:cubicBezTo>
                      <a:pt x="1370" y="0"/>
                      <a:pt x="0" y="1371"/>
                      <a:pt x="0" y="3067"/>
                    </a:cubicBezTo>
                    <a:cubicBezTo>
                      <a:pt x="0" y="4730"/>
                      <a:pt x="1370" y="6100"/>
                      <a:pt x="3066" y="6100"/>
                    </a:cubicBezTo>
                    <a:lnTo>
                      <a:pt x="205701" y="6100"/>
                    </a:lnTo>
                    <a:cubicBezTo>
                      <a:pt x="207397" y="6100"/>
                      <a:pt x="208767" y="4730"/>
                      <a:pt x="208767" y="3067"/>
                    </a:cubicBezTo>
                    <a:cubicBezTo>
                      <a:pt x="208767" y="1371"/>
                      <a:pt x="207397" y="0"/>
                      <a:pt x="205701"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52" name="Google Shape;2052;p67"/>
              <p:cNvSpPr/>
              <p:nvPr/>
            </p:nvSpPr>
            <p:spPr>
              <a:xfrm>
                <a:off x="5721500" y="1690500"/>
                <a:ext cx="305850" cy="3527050"/>
              </a:xfrm>
              <a:custGeom>
                <a:avLst/>
                <a:gdLst/>
                <a:ahLst/>
                <a:cxnLst/>
                <a:rect l="l" t="t" r="r" b="b"/>
                <a:pathLst>
                  <a:path w="12234" h="141082" extrusionOk="0">
                    <a:moveTo>
                      <a:pt x="3263" y="1"/>
                    </a:moveTo>
                    <a:cubicBezTo>
                      <a:pt x="1469" y="1"/>
                      <a:pt x="1" y="1469"/>
                      <a:pt x="1" y="3263"/>
                    </a:cubicBezTo>
                    <a:lnTo>
                      <a:pt x="1" y="141082"/>
                    </a:lnTo>
                    <a:lnTo>
                      <a:pt x="12233" y="141082"/>
                    </a:lnTo>
                    <a:lnTo>
                      <a:pt x="12233" y="3263"/>
                    </a:lnTo>
                    <a:cubicBezTo>
                      <a:pt x="12233" y="1469"/>
                      <a:pt x="10766" y="1"/>
                      <a:pt x="8971"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53" name="Google Shape;2053;p67"/>
              <p:cNvSpPr/>
              <p:nvPr/>
            </p:nvSpPr>
            <p:spPr>
              <a:xfrm>
                <a:off x="1573075" y="1538025"/>
                <a:ext cx="305850" cy="3679525"/>
              </a:xfrm>
              <a:custGeom>
                <a:avLst/>
                <a:gdLst/>
                <a:ahLst/>
                <a:cxnLst/>
                <a:rect l="l" t="t" r="r" b="b"/>
                <a:pathLst>
                  <a:path w="12234" h="147181" extrusionOk="0">
                    <a:moveTo>
                      <a:pt x="3263" y="0"/>
                    </a:moveTo>
                    <a:cubicBezTo>
                      <a:pt x="1469" y="0"/>
                      <a:pt x="1" y="1468"/>
                      <a:pt x="1" y="3262"/>
                    </a:cubicBezTo>
                    <a:lnTo>
                      <a:pt x="1" y="147181"/>
                    </a:lnTo>
                    <a:lnTo>
                      <a:pt x="12233" y="147181"/>
                    </a:lnTo>
                    <a:lnTo>
                      <a:pt x="12233" y="3262"/>
                    </a:lnTo>
                    <a:cubicBezTo>
                      <a:pt x="12233" y="1468"/>
                      <a:pt x="10765" y="0"/>
                      <a:pt x="8971"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54" name="Google Shape;2054;p67"/>
              <p:cNvSpPr/>
              <p:nvPr/>
            </p:nvSpPr>
            <p:spPr>
              <a:xfrm>
                <a:off x="1267275" y="5074825"/>
                <a:ext cx="5065875" cy="305825"/>
              </a:xfrm>
              <a:custGeom>
                <a:avLst/>
                <a:gdLst/>
                <a:ahLst/>
                <a:cxnLst/>
                <a:rect l="l" t="t" r="r" b="b"/>
                <a:pathLst>
                  <a:path w="202635" h="12233" extrusionOk="0">
                    <a:moveTo>
                      <a:pt x="3262" y="0"/>
                    </a:moveTo>
                    <a:cubicBezTo>
                      <a:pt x="1468" y="0"/>
                      <a:pt x="0" y="1468"/>
                      <a:pt x="0" y="3262"/>
                    </a:cubicBezTo>
                    <a:lnTo>
                      <a:pt x="0" y="8971"/>
                    </a:lnTo>
                    <a:cubicBezTo>
                      <a:pt x="0" y="10765"/>
                      <a:pt x="1468" y="12233"/>
                      <a:pt x="3262" y="12233"/>
                    </a:cubicBezTo>
                    <a:lnTo>
                      <a:pt x="199373" y="12233"/>
                    </a:lnTo>
                    <a:cubicBezTo>
                      <a:pt x="201167" y="12233"/>
                      <a:pt x="202635" y="10765"/>
                      <a:pt x="202635" y="8971"/>
                    </a:cubicBezTo>
                    <a:lnTo>
                      <a:pt x="202635" y="3262"/>
                    </a:lnTo>
                    <a:cubicBezTo>
                      <a:pt x="202635" y="1468"/>
                      <a:pt x="201167" y="0"/>
                      <a:pt x="199373"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55" name="Google Shape;2055;p67"/>
              <p:cNvSpPr/>
              <p:nvPr/>
            </p:nvSpPr>
            <p:spPr>
              <a:xfrm>
                <a:off x="5945775" y="5074825"/>
                <a:ext cx="387375" cy="305825"/>
              </a:xfrm>
              <a:custGeom>
                <a:avLst/>
                <a:gdLst/>
                <a:ahLst/>
                <a:cxnLst/>
                <a:rect l="l" t="t" r="r" b="b"/>
                <a:pathLst>
                  <a:path w="15495" h="12233" extrusionOk="0">
                    <a:moveTo>
                      <a:pt x="0" y="0"/>
                    </a:moveTo>
                    <a:cubicBezTo>
                      <a:pt x="1795" y="0"/>
                      <a:pt x="3262" y="1468"/>
                      <a:pt x="3262" y="3262"/>
                    </a:cubicBezTo>
                    <a:lnTo>
                      <a:pt x="3262" y="8971"/>
                    </a:lnTo>
                    <a:cubicBezTo>
                      <a:pt x="3262" y="10765"/>
                      <a:pt x="1795" y="12233"/>
                      <a:pt x="0" y="12233"/>
                    </a:cubicBezTo>
                    <a:lnTo>
                      <a:pt x="12233" y="12233"/>
                    </a:lnTo>
                    <a:cubicBezTo>
                      <a:pt x="14027" y="12233"/>
                      <a:pt x="15495" y="10765"/>
                      <a:pt x="15495" y="8971"/>
                    </a:cubicBezTo>
                    <a:lnTo>
                      <a:pt x="15495" y="3262"/>
                    </a:lnTo>
                    <a:cubicBezTo>
                      <a:pt x="15495" y="1468"/>
                      <a:pt x="14027" y="0"/>
                      <a:pt x="12233"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56" name="Google Shape;2056;p67"/>
              <p:cNvSpPr/>
              <p:nvPr/>
            </p:nvSpPr>
            <p:spPr>
              <a:xfrm>
                <a:off x="2584300" y="2907225"/>
                <a:ext cx="153325" cy="153350"/>
              </a:xfrm>
              <a:custGeom>
                <a:avLst/>
                <a:gdLst/>
                <a:ahLst/>
                <a:cxnLst/>
                <a:rect l="l" t="t" r="r" b="b"/>
                <a:pathLst>
                  <a:path w="6133" h="6134" extrusionOk="0">
                    <a:moveTo>
                      <a:pt x="3067" y="1"/>
                    </a:moveTo>
                    <a:cubicBezTo>
                      <a:pt x="1370" y="1"/>
                      <a:pt x="0" y="1371"/>
                      <a:pt x="0" y="3067"/>
                    </a:cubicBezTo>
                    <a:cubicBezTo>
                      <a:pt x="0" y="4763"/>
                      <a:pt x="1370" y="6133"/>
                      <a:pt x="3067" y="6133"/>
                    </a:cubicBezTo>
                    <a:cubicBezTo>
                      <a:pt x="4763" y="6133"/>
                      <a:pt x="6133" y="4763"/>
                      <a:pt x="6133" y="3067"/>
                    </a:cubicBezTo>
                    <a:cubicBezTo>
                      <a:pt x="6133" y="1371"/>
                      <a:pt x="4763" y="1"/>
                      <a:pt x="3067"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57" name="Google Shape;2057;p67"/>
              <p:cNvSpPr/>
              <p:nvPr/>
            </p:nvSpPr>
            <p:spPr>
              <a:xfrm>
                <a:off x="3043425" y="2907225"/>
                <a:ext cx="152525" cy="153350"/>
              </a:xfrm>
              <a:custGeom>
                <a:avLst/>
                <a:gdLst/>
                <a:ahLst/>
                <a:cxnLst/>
                <a:rect l="l" t="t" r="r" b="b"/>
                <a:pathLst>
                  <a:path w="6101" h="6134" extrusionOk="0">
                    <a:moveTo>
                      <a:pt x="3034" y="1"/>
                    </a:moveTo>
                    <a:cubicBezTo>
                      <a:pt x="1338" y="1"/>
                      <a:pt x="0" y="1371"/>
                      <a:pt x="0" y="3067"/>
                    </a:cubicBezTo>
                    <a:cubicBezTo>
                      <a:pt x="0" y="4763"/>
                      <a:pt x="1338" y="6133"/>
                      <a:pt x="3034" y="6133"/>
                    </a:cubicBezTo>
                    <a:cubicBezTo>
                      <a:pt x="4730" y="6133"/>
                      <a:pt x="6100" y="4763"/>
                      <a:pt x="6100" y="3067"/>
                    </a:cubicBezTo>
                    <a:cubicBezTo>
                      <a:pt x="6100" y="1371"/>
                      <a:pt x="4730" y="1"/>
                      <a:pt x="3034"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58" name="Google Shape;2058;p67"/>
              <p:cNvSpPr/>
              <p:nvPr/>
            </p:nvSpPr>
            <p:spPr>
              <a:xfrm>
                <a:off x="2806100" y="3377775"/>
                <a:ext cx="153350" cy="153325"/>
              </a:xfrm>
              <a:custGeom>
                <a:avLst/>
                <a:gdLst/>
                <a:ahLst/>
                <a:cxnLst/>
                <a:rect l="l" t="t" r="r" b="b"/>
                <a:pathLst>
                  <a:path w="6134" h="6133" extrusionOk="0">
                    <a:moveTo>
                      <a:pt x="3067" y="0"/>
                    </a:moveTo>
                    <a:cubicBezTo>
                      <a:pt x="1371" y="0"/>
                      <a:pt x="1" y="1371"/>
                      <a:pt x="1" y="3067"/>
                    </a:cubicBezTo>
                    <a:cubicBezTo>
                      <a:pt x="1" y="4763"/>
                      <a:pt x="1371" y="6133"/>
                      <a:pt x="3067" y="6133"/>
                    </a:cubicBezTo>
                    <a:cubicBezTo>
                      <a:pt x="4763" y="6133"/>
                      <a:pt x="6133" y="4763"/>
                      <a:pt x="6133" y="3067"/>
                    </a:cubicBezTo>
                    <a:cubicBezTo>
                      <a:pt x="6133" y="1371"/>
                      <a:pt x="4763" y="0"/>
                      <a:pt x="3067"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59" name="Google Shape;2059;p67"/>
              <p:cNvSpPr/>
              <p:nvPr/>
            </p:nvSpPr>
            <p:spPr>
              <a:xfrm>
                <a:off x="2931700" y="3902950"/>
                <a:ext cx="152525" cy="153350"/>
              </a:xfrm>
              <a:custGeom>
                <a:avLst/>
                <a:gdLst/>
                <a:ahLst/>
                <a:cxnLst/>
                <a:rect l="l" t="t" r="r" b="b"/>
                <a:pathLst>
                  <a:path w="6101" h="6134" extrusionOk="0">
                    <a:moveTo>
                      <a:pt x="3034" y="1"/>
                    </a:moveTo>
                    <a:cubicBezTo>
                      <a:pt x="1370" y="1"/>
                      <a:pt x="0" y="1371"/>
                      <a:pt x="0" y="3067"/>
                    </a:cubicBezTo>
                    <a:cubicBezTo>
                      <a:pt x="0" y="4763"/>
                      <a:pt x="1370" y="6133"/>
                      <a:pt x="3034" y="6133"/>
                    </a:cubicBezTo>
                    <a:cubicBezTo>
                      <a:pt x="4730" y="6133"/>
                      <a:pt x="6100" y="4763"/>
                      <a:pt x="6100" y="3067"/>
                    </a:cubicBezTo>
                    <a:cubicBezTo>
                      <a:pt x="6100" y="1371"/>
                      <a:pt x="4730" y="1"/>
                      <a:pt x="3034"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60" name="Google Shape;2060;p67"/>
              <p:cNvSpPr/>
              <p:nvPr/>
            </p:nvSpPr>
            <p:spPr>
              <a:xfrm>
                <a:off x="2584300" y="3735775"/>
                <a:ext cx="153325" cy="152525"/>
              </a:xfrm>
              <a:custGeom>
                <a:avLst/>
                <a:gdLst/>
                <a:ahLst/>
                <a:cxnLst/>
                <a:rect l="l" t="t" r="r" b="b"/>
                <a:pathLst>
                  <a:path w="6133" h="6101" extrusionOk="0">
                    <a:moveTo>
                      <a:pt x="3067" y="1"/>
                    </a:moveTo>
                    <a:cubicBezTo>
                      <a:pt x="1370" y="1"/>
                      <a:pt x="0" y="1371"/>
                      <a:pt x="0" y="3034"/>
                    </a:cubicBezTo>
                    <a:cubicBezTo>
                      <a:pt x="0" y="4730"/>
                      <a:pt x="1370" y="6101"/>
                      <a:pt x="3067" y="6101"/>
                    </a:cubicBezTo>
                    <a:cubicBezTo>
                      <a:pt x="4763" y="6101"/>
                      <a:pt x="6133" y="4730"/>
                      <a:pt x="6133" y="3034"/>
                    </a:cubicBezTo>
                    <a:cubicBezTo>
                      <a:pt x="6133" y="1371"/>
                      <a:pt x="4763" y="1"/>
                      <a:pt x="3067"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61" name="Google Shape;2061;p67"/>
              <p:cNvSpPr/>
              <p:nvPr/>
            </p:nvSpPr>
            <p:spPr>
              <a:xfrm>
                <a:off x="4857075" y="2908875"/>
                <a:ext cx="153350" cy="153325"/>
              </a:xfrm>
              <a:custGeom>
                <a:avLst/>
                <a:gdLst/>
                <a:ahLst/>
                <a:cxnLst/>
                <a:rect l="l" t="t" r="r" b="b"/>
                <a:pathLst>
                  <a:path w="6134" h="6133" extrusionOk="0">
                    <a:moveTo>
                      <a:pt x="3067" y="0"/>
                    </a:moveTo>
                    <a:cubicBezTo>
                      <a:pt x="1371" y="0"/>
                      <a:pt x="1" y="1370"/>
                      <a:pt x="1" y="3066"/>
                    </a:cubicBezTo>
                    <a:cubicBezTo>
                      <a:pt x="1" y="4763"/>
                      <a:pt x="1371" y="6133"/>
                      <a:pt x="3067" y="6133"/>
                    </a:cubicBezTo>
                    <a:cubicBezTo>
                      <a:pt x="4763" y="6133"/>
                      <a:pt x="6133" y="4763"/>
                      <a:pt x="6133" y="3066"/>
                    </a:cubicBezTo>
                    <a:cubicBezTo>
                      <a:pt x="6133" y="1370"/>
                      <a:pt x="4763" y="0"/>
                      <a:pt x="3067"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62" name="Google Shape;2062;p67"/>
              <p:cNvSpPr/>
              <p:nvPr/>
            </p:nvSpPr>
            <p:spPr>
              <a:xfrm>
                <a:off x="4781250" y="3826300"/>
                <a:ext cx="152525" cy="153325"/>
              </a:xfrm>
              <a:custGeom>
                <a:avLst/>
                <a:gdLst/>
                <a:ahLst/>
                <a:cxnLst/>
                <a:rect l="l" t="t" r="r" b="b"/>
                <a:pathLst>
                  <a:path w="6101" h="6133" extrusionOk="0">
                    <a:moveTo>
                      <a:pt x="3034" y="0"/>
                    </a:moveTo>
                    <a:cubicBezTo>
                      <a:pt x="1370" y="0"/>
                      <a:pt x="0" y="1370"/>
                      <a:pt x="0" y="3067"/>
                    </a:cubicBezTo>
                    <a:cubicBezTo>
                      <a:pt x="0" y="4763"/>
                      <a:pt x="1370" y="6133"/>
                      <a:pt x="3034" y="6133"/>
                    </a:cubicBezTo>
                    <a:cubicBezTo>
                      <a:pt x="4730" y="6133"/>
                      <a:pt x="6100" y="4763"/>
                      <a:pt x="6100" y="3067"/>
                    </a:cubicBezTo>
                    <a:cubicBezTo>
                      <a:pt x="6100" y="1370"/>
                      <a:pt x="4730" y="0"/>
                      <a:pt x="3034"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63" name="Google Shape;2063;p67"/>
              <p:cNvSpPr/>
              <p:nvPr/>
            </p:nvSpPr>
            <p:spPr>
              <a:xfrm>
                <a:off x="4433850" y="3552300"/>
                <a:ext cx="152525" cy="152525"/>
              </a:xfrm>
              <a:custGeom>
                <a:avLst/>
                <a:gdLst/>
                <a:ahLst/>
                <a:cxnLst/>
                <a:rect l="l" t="t" r="r" b="b"/>
                <a:pathLst>
                  <a:path w="6101" h="6101" extrusionOk="0">
                    <a:moveTo>
                      <a:pt x="3066" y="0"/>
                    </a:moveTo>
                    <a:cubicBezTo>
                      <a:pt x="1370" y="0"/>
                      <a:pt x="0" y="1370"/>
                      <a:pt x="0" y="3034"/>
                    </a:cubicBezTo>
                    <a:cubicBezTo>
                      <a:pt x="0" y="4730"/>
                      <a:pt x="1370" y="6100"/>
                      <a:pt x="3066" y="6100"/>
                    </a:cubicBezTo>
                    <a:cubicBezTo>
                      <a:pt x="4730" y="6100"/>
                      <a:pt x="6100" y="4730"/>
                      <a:pt x="6100" y="3034"/>
                    </a:cubicBezTo>
                    <a:cubicBezTo>
                      <a:pt x="6100" y="1370"/>
                      <a:pt x="4730" y="0"/>
                      <a:pt x="3066"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64" name="Google Shape;2064;p67"/>
              <p:cNvSpPr/>
              <p:nvPr/>
            </p:nvSpPr>
            <p:spPr>
              <a:xfrm>
                <a:off x="4704575" y="3301125"/>
                <a:ext cx="152525" cy="153325"/>
              </a:xfrm>
              <a:custGeom>
                <a:avLst/>
                <a:gdLst/>
                <a:ahLst/>
                <a:cxnLst/>
                <a:rect l="l" t="t" r="r" b="b"/>
                <a:pathLst>
                  <a:path w="6101" h="6133" extrusionOk="0">
                    <a:moveTo>
                      <a:pt x="3067" y="0"/>
                    </a:moveTo>
                    <a:cubicBezTo>
                      <a:pt x="1371" y="0"/>
                      <a:pt x="1" y="1370"/>
                      <a:pt x="1" y="3066"/>
                    </a:cubicBezTo>
                    <a:cubicBezTo>
                      <a:pt x="1" y="4763"/>
                      <a:pt x="1371" y="6133"/>
                      <a:pt x="3067" y="6133"/>
                    </a:cubicBezTo>
                    <a:cubicBezTo>
                      <a:pt x="4731" y="6133"/>
                      <a:pt x="6101" y="4763"/>
                      <a:pt x="6101" y="3066"/>
                    </a:cubicBezTo>
                    <a:cubicBezTo>
                      <a:pt x="6101" y="1370"/>
                      <a:pt x="4731" y="0"/>
                      <a:pt x="3067"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65" name="Google Shape;2065;p67"/>
              <p:cNvSpPr/>
              <p:nvPr/>
            </p:nvSpPr>
            <p:spPr>
              <a:xfrm>
                <a:off x="4510500" y="2831400"/>
                <a:ext cx="152525" cy="152525"/>
              </a:xfrm>
              <a:custGeom>
                <a:avLst/>
                <a:gdLst/>
                <a:ahLst/>
                <a:cxnLst/>
                <a:rect l="l" t="t" r="r" b="b"/>
                <a:pathLst>
                  <a:path w="6101" h="6101" extrusionOk="0">
                    <a:moveTo>
                      <a:pt x="3034" y="0"/>
                    </a:moveTo>
                    <a:cubicBezTo>
                      <a:pt x="1371" y="0"/>
                      <a:pt x="0" y="1370"/>
                      <a:pt x="0" y="3034"/>
                    </a:cubicBezTo>
                    <a:cubicBezTo>
                      <a:pt x="0" y="4730"/>
                      <a:pt x="1371" y="6100"/>
                      <a:pt x="3034" y="6100"/>
                    </a:cubicBezTo>
                    <a:cubicBezTo>
                      <a:pt x="4730" y="6100"/>
                      <a:pt x="6100" y="4730"/>
                      <a:pt x="6100" y="3034"/>
                    </a:cubicBezTo>
                    <a:cubicBezTo>
                      <a:pt x="6100" y="1370"/>
                      <a:pt x="4730" y="0"/>
                      <a:pt x="3034"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066" name="Google Shape;2066;p67"/>
            <p:cNvGrpSpPr/>
            <p:nvPr/>
          </p:nvGrpSpPr>
          <p:grpSpPr>
            <a:xfrm>
              <a:off x="1753801" y="1780628"/>
              <a:ext cx="817327" cy="793316"/>
              <a:chOff x="1190625" y="314775"/>
              <a:chExt cx="5219200" cy="5065875"/>
            </a:xfrm>
          </p:grpSpPr>
          <p:sp>
            <p:nvSpPr>
              <p:cNvPr id="2067" name="Google Shape;2067;p67"/>
              <p:cNvSpPr/>
              <p:nvPr/>
            </p:nvSpPr>
            <p:spPr>
              <a:xfrm>
                <a:off x="2337200" y="620575"/>
                <a:ext cx="1091150" cy="3761100"/>
              </a:xfrm>
              <a:custGeom>
                <a:avLst/>
                <a:gdLst/>
                <a:ahLst/>
                <a:cxnLst/>
                <a:rect l="l" t="t" r="r" b="b"/>
                <a:pathLst>
                  <a:path w="43646" h="150444" extrusionOk="0">
                    <a:moveTo>
                      <a:pt x="1" y="1"/>
                    </a:moveTo>
                    <a:lnTo>
                      <a:pt x="1" y="128653"/>
                    </a:lnTo>
                    <a:cubicBezTo>
                      <a:pt x="1" y="140690"/>
                      <a:pt x="9786" y="150444"/>
                      <a:pt x="21823" y="150444"/>
                    </a:cubicBezTo>
                    <a:cubicBezTo>
                      <a:pt x="33860" y="150444"/>
                      <a:pt x="43646" y="140690"/>
                      <a:pt x="43646" y="128653"/>
                    </a:cubicBezTo>
                    <a:lnTo>
                      <a:pt x="43646"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68" name="Google Shape;2068;p67"/>
              <p:cNvSpPr/>
              <p:nvPr/>
            </p:nvSpPr>
            <p:spPr>
              <a:xfrm>
                <a:off x="2730275" y="620575"/>
                <a:ext cx="698075" cy="3761100"/>
              </a:xfrm>
              <a:custGeom>
                <a:avLst/>
                <a:gdLst/>
                <a:ahLst/>
                <a:cxnLst/>
                <a:rect l="l" t="t" r="r" b="b"/>
                <a:pathLst>
                  <a:path w="27923" h="150444" extrusionOk="0">
                    <a:moveTo>
                      <a:pt x="15690" y="1"/>
                    </a:moveTo>
                    <a:lnTo>
                      <a:pt x="15690" y="128653"/>
                    </a:lnTo>
                    <a:cubicBezTo>
                      <a:pt x="15690" y="138570"/>
                      <a:pt x="9069" y="146921"/>
                      <a:pt x="0" y="149563"/>
                    </a:cubicBezTo>
                    <a:cubicBezTo>
                      <a:pt x="1925" y="150150"/>
                      <a:pt x="3980" y="150444"/>
                      <a:pt x="6100" y="150444"/>
                    </a:cubicBezTo>
                    <a:cubicBezTo>
                      <a:pt x="18137" y="150444"/>
                      <a:pt x="27923" y="140690"/>
                      <a:pt x="27923" y="128653"/>
                    </a:cubicBezTo>
                    <a:lnTo>
                      <a:pt x="27923"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69" name="Google Shape;2069;p67"/>
              <p:cNvSpPr/>
              <p:nvPr/>
            </p:nvSpPr>
            <p:spPr>
              <a:xfrm>
                <a:off x="2337200" y="2124350"/>
                <a:ext cx="1091150" cy="2257325"/>
              </a:xfrm>
              <a:custGeom>
                <a:avLst/>
                <a:gdLst/>
                <a:ahLst/>
                <a:cxnLst/>
                <a:rect l="l" t="t" r="r" b="b"/>
                <a:pathLst>
                  <a:path w="43646" h="90293" extrusionOk="0">
                    <a:moveTo>
                      <a:pt x="1" y="1"/>
                    </a:moveTo>
                    <a:lnTo>
                      <a:pt x="1" y="68502"/>
                    </a:lnTo>
                    <a:cubicBezTo>
                      <a:pt x="1" y="80539"/>
                      <a:pt x="9786" y="90293"/>
                      <a:pt x="21823" y="90293"/>
                    </a:cubicBezTo>
                    <a:cubicBezTo>
                      <a:pt x="33860" y="90293"/>
                      <a:pt x="43646" y="80539"/>
                      <a:pt x="43646" y="68502"/>
                    </a:cubicBezTo>
                    <a:lnTo>
                      <a:pt x="43646"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70" name="Google Shape;2070;p67"/>
              <p:cNvSpPr/>
              <p:nvPr/>
            </p:nvSpPr>
            <p:spPr>
              <a:xfrm>
                <a:off x="2730275" y="2123550"/>
                <a:ext cx="698075" cy="2258125"/>
              </a:xfrm>
              <a:custGeom>
                <a:avLst/>
                <a:gdLst/>
                <a:ahLst/>
                <a:cxnLst/>
                <a:rect l="l" t="t" r="r" b="b"/>
                <a:pathLst>
                  <a:path w="27923" h="90325" extrusionOk="0">
                    <a:moveTo>
                      <a:pt x="15690" y="0"/>
                    </a:moveTo>
                    <a:lnTo>
                      <a:pt x="15690" y="68534"/>
                    </a:lnTo>
                    <a:cubicBezTo>
                      <a:pt x="15690" y="78451"/>
                      <a:pt x="9069" y="86802"/>
                      <a:pt x="0" y="89444"/>
                    </a:cubicBezTo>
                    <a:cubicBezTo>
                      <a:pt x="685" y="89672"/>
                      <a:pt x="1370" y="89835"/>
                      <a:pt x="2088" y="89966"/>
                    </a:cubicBezTo>
                    <a:cubicBezTo>
                      <a:pt x="2186" y="89966"/>
                      <a:pt x="2284" y="89998"/>
                      <a:pt x="2382" y="89998"/>
                    </a:cubicBezTo>
                    <a:cubicBezTo>
                      <a:pt x="2577" y="90031"/>
                      <a:pt x="2773" y="90064"/>
                      <a:pt x="2936" y="90096"/>
                    </a:cubicBezTo>
                    <a:cubicBezTo>
                      <a:pt x="3230" y="90129"/>
                      <a:pt x="3491" y="90194"/>
                      <a:pt x="3784" y="90194"/>
                    </a:cubicBezTo>
                    <a:cubicBezTo>
                      <a:pt x="3882" y="90227"/>
                      <a:pt x="4013" y="90227"/>
                      <a:pt x="4110" y="90227"/>
                    </a:cubicBezTo>
                    <a:cubicBezTo>
                      <a:pt x="4339" y="90259"/>
                      <a:pt x="4567" y="90292"/>
                      <a:pt x="4795" y="90292"/>
                    </a:cubicBezTo>
                    <a:lnTo>
                      <a:pt x="5122" y="90292"/>
                    </a:lnTo>
                    <a:cubicBezTo>
                      <a:pt x="5448" y="90325"/>
                      <a:pt x="5774" y="90325"/>
                      <a:pt x="6100" y="90325"/>
                    </a:cubicBezTo>
                    <a:cubicBezTo>
                      <a:pt x="18137" y="90325"/>
                      <a:pt x="27923" y="80571"/>
                      <a:pt x="27923" y="68502"/>
                    </a:cubicBezTo>
                    <a:lnTo>
                      <a:pt x="27923"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71" name="Google Shape;2071;p67"/>
              <p:cNvSpPr/>
              <p:nvPr/>
            </p:nvSpPr>
            <p:spPr>
              <a:xfrm>
                <a:off x="2184700" y="314775"/>
                <a:ext cx="1396150" cy="305825"/>
              </a:xfrm>
              <a:custGeom>
                <a:avLst/>
                <a:gdLst/>
                <a:ahLst/>
                <a:cxnLst/>
                <a:rect l="l" t="t" r="r" b="b"/>
                <a:pathLst>
                  <a:path w="55846" h="12233" extrusionOk="0">
                    <a:moveTo>
                      <a:pt x="6101" y="0"/>
                    </a:moveTo>
                    <a:cubicBezTo>
                      <a:pt x="2741" y="0"/>
                      <a:pt x="1" y="2740"/>
                      <a:pt x="1" y="6100"/>
                    </a:cubicBezTo>
                    <a:cubicBezTo>
                      <a:pt x="1" y="9493"/>
                      <a:pt x="2741" y="12233"/>
                      <a:pt x="6101" y="12233"/>
                    </a:cubicBezTo>
                    <a:lnTo>
                      <a:pt x="49746" y="12233"/>
                    </a:lnTo>
                    <a:cubicBezTo>
                      <a:pt x="53106" y="12233"/>
                      <a:pt x="55846" y="9493"/>
                      <a:pt x="55846" y="6100"/>
                    </a:cubicBezTo>
                    <a:cubicBezTo>
                      <a:pt x="55846" y="2740"/>
                      <a:pt x="53106" y="0"/>
                      <a:pt x="49746"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72" name="Google Shape;2072;p67"/>
              <p:cNvSpPr/>
              <p:nvPr/>
            </p:nvSpPr>
            <p:spPr>
              <a:xfrm>
                <a:off x="3122525" y="314775"/>
                <a:ext cx="458325" cy="305825"/>
              </a:xfrm>
              <a:custGeom>
                <a:avLst/>
                <a:gdLst/>
                <a:ahLst/>
                <a:cxnLst/>
                <a:rect l="l" t="t" r="r" b="b"/>
                <a:pathLst>
                  <a:path w="18333" h="12233" extrusionOk="0">
                    <a:moveTo>
                      <a:pt x="0" y="0"/>
                    </a:moveTo>
                    <a:cubicBezTo>
                      <a:pt x="3360" y="0"/>
                      <a:pt x="6100" y="2740"/>
                      <a:pt x="6100" y="6100"/>
                    </a:cubicBezTo>
                    <a:cubicBezTo>
                      <a:pt x="6100" y="9493"/>
                      <a:pt x="3360" y="12233"/>
                      <a:pt x="0" y="12233"/>
                    </a:cubicBezTo>
                    <a:lnTo>
                      <a:pt x="12233" y="12233"/>
                    </a:lnTo>
                    <a:cubicBezTo>
                      <a:pt x="15593" y="12233"/>
                      <a:pt x="18333" y="9493"/>
                      <a:pt x="18333" y="6100"/>
                    </a:cubicBezTo>
                    <a:cubicBezTo>
                      <a:pt x="18333" y="2740"/>
                      <a:pt x="15593" y="0"/>
                      <a:pt x="1223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73" name="Google Shape;2073;p67"/>
              <p:cNvSpPr/>
              <p:nvPr/>
            </p:nvSpPr>
            <p:spPr>
              <a:xfrm>
                <a:off x="4172075" y="620575"/>
                <a:ext cx="1091150" cy="3761100"/>
              </a:xfrm>
              <a:custGeom>
                <a:avLst/>
                <a:gdLst/>
                <a:ahLst/>
                <a:cxnLst/>
                <a:rect l="l" t="t" r="r" b="b"/>
                <a:pathLst>
                  <a:path w="43646" h="150444" extrusionOk="0">
                    <a:moveTo>
                      <a:pt x="0" y="1"/>
                    </a:moveTo>
                    <a:lnTo>
                      <a:pt x="0" y="128653"/>
                    </a:lnTo>
                    <a:cubicBezTo>
                      <a:pt x="0" y="140690"/>
                      <a:pt x="9786" y="150444"/>
                      <a:pt x="21823" y="150444"/>
                    </a:cubicBezTo>
                    <a:cubicBezTo>
                      <a:pt x="33860" y="150444"/>
                      <a:pt x="43646" y="140690"/>
                      <a:pt x="43646" y="128653"/>
                    </a:cubicBezTo>
                    <a:lnTo>
                      <a:pt x="43646"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74" name="Google Shape;2074;p67"/>
              <p:cNvSpPr/>
              <p:nvPr/>
            </p:nvSpPr>
            <p:spPr>
              <a:xfrm>
                <a:off x="4565150" y="620575"/>
                <a:ext cx="698075" cy="3761100"/>
              </a:xfrm>
              <a:custGeom>
                <a:avLst/>
                <a:gdLst/>
                <a:ahLst/>
                <a:cxnLst/>
                <a:rect l="l" t="t" r="r" b="b"/>
                <a:pathLst>
                  <a:path w="27923" h="150444" extrusionOk="0">
                    <a:moveTo>
                      <a:pt x="15690" y="1"/>
                    </a:moveTo>
                    <a:lnTo>
                      <a:pt x="15690" y="128653"/>
                    </a:lnTo>
                    <a:cubicBezTo>
                      <a:pt x="15690" y="138570"/>
                      <a:pt x="9068" y="146921"/>
                      <a:pt x="0" y="149563"/>
                    </a:cubicBezTo>
                    <a:cubicBezTo>
                      <a:pt x="1925" y="150150"/>
                      <a:pt x="3980" y="150444"/>
                      <a:pt x="6100" y="150444"/>
                    </a:cubicBezTo>
                    <a:cubicBezTo>
                      <a:pt x="18137" y="150444"/>
                      <a:pt x="27923" y="140690"/>
                      <a:pt x="27923" y="128653"/>
                    </a:cubicBezTo>
                    <a:lnTo>
                      <a:pt x="27923"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75" name="Google Shape;2075;p67"/>
              <p:cNvSpPr/>
              <p:nvPr/>
            </p:nvSpPr>
            <p:spPr>
              <a:xfrm>
                <a:off x="4172075" y="2124350"/>
                <a:ext cx="1091150" cy="2257325"/>
              </a:xfrm>
              <a:custGeom>
                <a:avLst/>
                <a:gdLst/>
                <a:ahLst/>
                <a:cxnLst/>
                <a:rect l="l" t="t" r="r" b="b"/>
                <a:pathLst>
                  <a:path w="43646" h="90293" extrusionOk="0">
                    <a:moveTo>
                      <a:pt x="0" y="1"/>
                    </a:moveTo>
                    <a:lnTo>
                      <a:pt x="0" y="68502"/>
                    </a:lnTo>
                    <a:cubicBezTo>
                      <a:pt x="0" y="80539"/>
                      <a:pt x="9786" y="90293"/>
                      <a:pt x="21823" y="90293"/>
                    </a:cubicBezTo>
                    <a:cubicBezTo>
                      <a:pt x="33860" y="90293"/>
                      <a:pt x="43646" y="80539"/>
                      <a:pt x="43646" y="68502"/>
                    </a:cubicBezTo>
                    <a:lnTo>
                      <a:pt x="43646"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76" name="Google Shape;2076;p67"/>
              <p:cNvSpPr/>
              <p:nvPr/>
            </p:nvSpPr>
            <p:spPr>
              <a:xfrm>
                <a:off x="4565150" y="2123550"/>
                <a:ext cx="698075" cy="2258125"/>
              </a:xfrm>
              <a:custGeom>
                <a:avLst/>
                <a:gdLst/>
                <a:ahLst/>
                <a:cxnLst/>
                <a:rect l="l" t="t" r="r" b="b"/>
                <a:pathLst>
                  <a:path w="27923" h="90325" extrusionOk="0">
                    <a:moveTo>
                      <a:pt x="15690" y="0"/>
                    </a:moveTo>
                    <a:lnTo>
                      <a:pt x="15690" y="68534"/>
                    </a:lnTo>
                    <a:cubicBezTo>
                      <a:pt x="15690" y="78451"/>
                      <a:pt x="9068" y="86802"/>
                      <a:pt x="0" y="89444"/>
                    </a:cubicBezTo>
                    <a:cubicBezTo>
                      <a:pt x="685" y="89672"/>
                      <a:pt x="1370" y="89835"/>
                      <a:pt x="2088" y="89966"/>
                    </a:cubicBezTo>
                    <a:cubicBezTo>
                      <a:pt x="2186" y="89966"/>
                      <a:pt x="2283" y="89998"/>
                      <a:pt x="2381" y="89998"/>
                    </a:cubicBezTo>
                    <a:cubicBezTo>
                      <a:pt x="2577" y="90031"/>
                      <a:pt x="2773" y="90064"/>
                      <a:pt x="2936" y="90096"/>
                    </a:cubicBezTo>
                    <a:cubicBezTo>
                      <a:pt x="3229" y="90129"/>
                      <a:pt x="3490" y="90194"/>
                      <a:pt x="3784" y="90194"/>
                    </a:cubicBezTo>
                    <a:cubicBezTo>
                      <a:pt x="3882" y="90227"/>
                      <a:pt x="4012" y="90227"/>
                      <a:pt x="4110" y="90227"/>
                    </a:cubicBezTo>
                    <a:cubicBezTo>
                      <a:pt x="4338" y="90259"/>
                      <a:pt x="4567" y="90292"/>
                      <a:pt x="4795" y="90292"/>
                    </a:cubicBezTo>
                    <a:lnTo>
                      <a:pt x="5121" y="90292"/>
                    </a:lnTo>
                    <a:cubicBezTo>
                      <a:pt x="5448" y="90325"/>
                      <a:pt x="5774" y="90325"/>
                      <a:pt x="6100" y="90325"/>
                    </a:cubicBezTo>
                    <a:cubicBezTo>
                      <a:pt x="18137" y="90325"/>
                      <a:pt x="27923" y="80571"/>
                      <a:pt x="27923" y="68502"/>
                    </a:cubicBezTo>
                    <a:lnTo>
                      <a:pt x="27923"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77" name="Google Shape;2077;p67"/>
              <p:cNvSpPr/>
              <p:nvPr/>
            </p:nvSpPr>
            <p:spPr>
              <a:xfrm>
                <a:off x="4019575" y="314775"/>
                <a:ext cx="1396150" cy="305825"/>
              </a:xfrm>
              <a:custGeom>
                <a:avLst/>
                <a:gdLst/>
                <a:ahLst/>
                <a:cxnLst/>
                <a:rect l="l" t="t" r="r" b="b"/>
                <a:pathLst>
                  <a:path w="55846" h="12233" extrusionOk="0">
                    <a:moveTo>
                      <a:pt x="6100" y="0"/>
                    </a:moveTo>
                    <a:cubicBezTo>
                      <a:pt x="2740" y="0"/>
                      <a:pt x="0" y="2740"/>
                      <a:pt x="0" y="6100"/>
                    </a:cubicBezTo>
                    <a:cubicBezTo>
                      <a:pt x="0" y="9493"/>
                      <a:pt x="2740" y="12233"/>
                      <a:pt x="6100" y="12233"/>
                    </a:cubicBezTo>
                    <a:lnTo>
                      <a:pt x="49746" y="12233"/>
                    </a:lnTo>
                    <a:cubicBezTo>
                      <a:pt x="53105" y="12233"/>
                      <a:pt x="55846" y="9493"/>
                      <a:pt x="55846" y="6100"/>
                    </a:cubicBezTo>
                    <a:cubicBezTo>
                      <a:pt x="55846" y="2740"/>
                      <a:pt x="53105" y="0"/>
                      <a:pt x="49746"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78" name="Google Shape;2078;p67"/>
              <p:cNvSpPr/>
              <p:nvPr/>
            </p:nvSpPr>
            <p:spPr>
              <a:xfrm>
                <a:off x="4957400" y="314775"/>
                <a:ext cx="458325" cy="305825"/>
              </a:xfrm>
              <a:custGeom>
                <a:avLst/>
                <a:gdLst/>
                <a:ahLst/>
                <a:cxnLst/>
                <a:rect l="l" t="t" r="r" b="b"/>
                <a:pathLst>
                  <a:path w="18333" h="12233" extrusionOk="0">
                    <a:moveTo>
                      <a:pt x="0" y="0"/>
                    </a:moveTo>
                    <a:cubicBezTo>
                      <a:pt x="3360" y="0"/>
                      <a:pt x="6100" y="2740"/>
                      <a:pt x="6100" y="6100"/>
                    </a:cubicBezTo>
                    <a:cubicBezTo>
                      <a:pt x="6100" y="9493"/>
                      <a:pt x="3360" y="12233"/>
                      <a:pt x="0" y="12233"/>
                    </a:cubicBezTo>
                    <a:lnTo>
                      <a:pt x="12233" y="12233"/>
                    </a:lnTo>
                    <a:cubicBezTo>
                      <a:pt x="15592" y="12233"/>
                      <a:pt x="18333" y="9493"/>
                      <a:pt x="18333" y="6100"/>
                    </a:cubicBezTo>
                    <a:cubicBezTo>
                      <a:pt x="18333" y="2740"/>
                      <a:pt x="15592" y="0"/>
                      <a:pt x="1223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79" name="Google Shape;2079;p67"/>
              <p:cNvSpPr/>
              <p:nvPr/>
            </p:nvSpPr>
            <p:spPr>
              <a:xfrm>
                <a:off x="1190625" y="2047700"/>
                <a:ext cx="5219200" cy="152525"/>
              </a:xfrm>
              <a:custGeom>
                <a:avLst/>
                <a:gdLst/>
                <a:ahLst/>
                <a:cxnLst/>
                <a:rect l="l" t="t" r="r" b="b"/>
                <a:pathLst>
                  <a:path w="208768" h="6101" extrusionOk="0">
                    <a:moveTo>
                      <a:pt x="3066" y="0"/>
                    </a:moveTo>
                    <a:cubicBezTo>
                      <a:pt x="1370" y="0"/>
                      <a:pt x="0" y="1371"/>
                      <a:pt x="0" y="3067"/>
                    </a:cubicBezTo>
                    <a:cubicBezTo>
                      <a:pt x="0" y="4730"/>
                      <a:pt x="1370" y="6100"/>
                      <a:pt x="3066" y="6100"/>
                    </a:cubicBezTo>
                    <a:lnTo>
                      <a:pt x="205701" y="6100"/>
                    </a:lnTo>
                    <a:cubicBezTo>
                      <a:pt x="207397" y="6100"/>
                      <a:pt x="208767" y="4730"/>
                      <a:pt x="208767" y="3067"/>
                    </a:cubicBezTo>
                    <a:cubicBezTo>
                      <a:pt x="208767" y="1371"/>
                      <a:pt x="207397" y="0"/>
                      <a:pt x="205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80" name="Google Shape;2080;p67"/>
              <p:cNvSpPr/>
              <p:nvPr/>
            </p:nvSpPr>
            <p:spPr>
              <a:xfrm>
                <a:off x="5721500" y="1690500"/>
                <a:ext cx="305850" cy="3527050"/>
              </a:xfrm>
              <a:custGeom>
                <a:avLst/>
                <a:gdLst/>
                <a:ahLst/>
                <a:cxnLst/>
                <a:rect l="l" t="t" r="r" b="b"/>
                <a:pathLst>
                  <a:path w="12234" h="141082" extrusionOk="0">
                    <a:moveTo>
                      <a:pt x="3263" y="1"/>
                    </a:moveTo>
                    <a:cubicBezTo>
                      <a:pt x="1469" y="1"/>
                      <a:pt x="1" y="1469"/>
                      <a:pt x="1" y="3263"/>
                    </a:cubicBezTo>
                    <a:lnTo>
                      <a:pt x="1" y="141082"/>
                    </a:lnTo>
                    <a:lnTo>
                      <a:pt x="12233" y="141082"/>
                    </a:lnTo>
                    <a:lnTo>
                      <a:pt x="12233" y="3263"/>
                    </a:lnTo>
                    <a:cubicBezTo>
                      <a:pt x="12233" y="1469"/>
                      <a:pt x="10766" y="1"/>
                      <a:pt x="8971"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81" name="Google Shape;2081;p67"/>
              <p:cNvSpPr/>
              <p:nvPr/>
            </p:nvSpPr>
            <p:spPr>
              <a:xfrm>
                <a:off x="1573075" y="1538025"/>
                <a:ext cx="305850" cy="3679525"/>
              </a:xfrm>
              <a:custGeom>
                <a:avLst/>
                <a:gdLst/>
                <a:ahLst/>
                <a:cxnLst/>
                <a:rect l="l" t="t" r="r" b="b"/>
                <a:pathLst>
                  <a:path w="12234" h="147181" extrusionOk="0">
                    <a:moveTo>
                      <a:pt x="3263" y="0"/>
                    </a:moveTo>
                    <a:cubicBezTo>
                      <a:pt x="1469" y="0"/>
                      <a:pt x="1" y="1468"/>
                      <a:pt x="1" y="3262"/>
                    </a:cubicBezTo>
                    <a:lnTo>
                      <a:pt x="1" y="147181"/>
                    </a:lnTo>
                    <a:lnTo>
                      <a:pt x="12233" y="147181"/>
                    </a:lnTo>
                    <a:lnTo>
                      <a:pt x="12233" y="3262"/>
                    </a:lnTo>
                    <a:cubicBezTo>
                      <a:pt x="12233" y="1468"/>
                      <a:pt x="10765" y="0"/>
                      <a:pt x="8971"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82" name="Google Shape;2082;p67"/>
              <p:cNvSpPr/>
              <p:nvPr/>
            </p:nvSpPr>
            <p:spPr>
              <a:xfrm>
                <a:off x="1267275" y="5074825"/>
                <a:ext cx="5065875" cy="305825"/>
              </a:xfrm>
              <a:custGeom>
                <a:avLst/>
                <a:gdLst/>
                <a:ahLst/>
                <a:cxnLst/>
                <a:rect l="l" t="t" r="r" b="b"/>
                <a:pathLst>
                  <a:path w="202635" h="12233" extrusionOk="0">
                    <a:moveTo>
                      <a:pt x="3262" y="0"/>
                    </a:moveTo>
                    <a:cubicBezTo>
                      <a:pt x="1468" y="0"/>
                      <a:pt x="0" y="1468"/>
                      <a:pt x="0" y="3262"/>
                    </a:cubicBezTo>
                    <a:lnTo>
                      <a:pt x="0" y="8971"/>
                    </a:lnTo>
                    <a:cubicBezTo>
                      <a:pt x="0" y="10765"/>
                      <a:pt x="1468" y="12233"/>
                      <a:pt x="3262" y="12233"/>
                    </a:cubicBezTo>
                    <a:lnTo>
                      <a:pt x="199373" y="12233"/>
                    </a:lnTo>
                    <a:cubicBezTo>
                      <a:pt x="201167" y="12233"/>
                      <a:pt x="202635" y="10765"/>
                      <a:pt x="202635" y="8971"/>
                    </a:cubicBezTo>
                    <a:lnTo>
                      <a:pt x="202635" y="3262"/>
                    </a:lnTo>
                    <a:cubicBezTo>
                      <a:pt x="202635" y="1468"/>
                      <a:pt x="201167" y="0"/>
                      <a:pt x="199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83" name="Google Shape;2083;p67"/>
              <p:cNvSpPr/>
              <p:nvPr/>
            </p:nvSpPr>
            <p:spPr>
              <a:xfrm>
                <a:off x="5945775" y="5074825"/>
                <a:ext cx="387375" cy="305825"/>
              </a:xfrm>
              <a:custGeom>
                <a:avLst/>
                <a:gdLst/>
                <a:ahLst/>
                <a:cxnLst/>
                <a:rect l="l" t="t" r="r" b="b"/>
                <a:pathLst>
                  <a:path w="15495" h="12233" extrusionOk="0">
                    <a:moveTo>
                      <a:pt x="0" y="0"/>
                    </a:moveTo>
                    <a:cubicBezTo>
                      <a:pt x="1795" y="0"/>
                      <a:pt x="3262" y="1468"/>
                      <a:pt x="3262" y="3262"/>
                    </a:cubicBezTo>
                    <a:lnTo>
                      <a:pt x="3262" y="8971"/>
                    </a:lnTo>
                    <a:cubicBezTo>
                      <a:pt x="3262" y="10765"/>
                      <a:pt x="1795" y="12233"/>
                      <a:pt x="0" y="12233"/>
                    </a:cubicBezTo>
                    <a:lnTo>
                      <a:pt x="12233" y="12233"/>
                    </a:lnTo>
                    <a:cubicBezTo>
                      <a:pt x="14027" y="12233"/>
                      <a:pt x="15495" y="10765"/>
                      <a:pt x="15495" y="8971"/>
                    </a:cubicBezTo>
                    <a:lnTo>
                      <a:pt x="15495" y="3262"/>
                    </a:lnTo>
                    <a:cubicBezTo>
                      <a:pt x="15495" y="1468"/>
                      <a:pt x="14027" y="0"/>
                      <a:pt x="12233"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84" name="Google Shape;2084;p67"/>
              <p:cNvSpPr/>
              <p:nvPr/>
            </p:nvSpPr>
            <p:spPr>
              <a:xfrm>
                <a:off x="2584300" y="2907225"/>
                <a:ext cx="153325" cy="153350"/>
              </a:xfrm>
              <a:custGeom>
                <a:avLst/>
                <a:gdLst/>
                <a:ahLst/>
                <a:cxnLst/>
                <a:rect l="l" t="t" r="r" b="b"/>
                <a:pathLst>
                  <a:path w="6133" h="6134" extrusionOk="0">
                    <a:moveTo>
                      <a:pt x="3067" y="1"/>
                    </a:moveTo>
                    <a:cubicBezTo>
                      <a:pt x="1370" y="1"/>
                      <a:pt x="0" y="1371"/>
                      <a:pt x="0" y="3067"/>
                    </a:cubicBezTo>
                    <a:cubicBezTo>
                      <a:pt x="0" y="4763"/>
                      <a:pt x="1370" y="6133"/>
                      <a:pt x="3067" y="6133"/>
                    </a:cubicBezTo>
                    <a:cubicBezTo>
                      <a:pt x="4763" y="6133"/>
                      <a:pt x="6133" y="4763"/>
                      <a:pt x="6133" y="3067"/>
                    </a:cubicBezTo>
                    <a:cubicBezTo>
                      <a:pt x="6133" y="1371"/>
                      <a:pt x="4763" y="1"/>
                      <a:pt x="306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85" name="Google Shape;2085;p67"/>
              <p:cNvSpPr/>
              <p:nvPr/>
            </p:nvSpPr>
            <p:spPr>
              <a:xfrm>
                <a:off x="3043425" y="2907225"/>
                <a:ext cx="152525" cy="153350"/>
              </a:xfrm>
              <a:custGeom>
                <a:avLst/>
                <a:gdLst/>
                <a:ahLst/>
                <a:cxnLst/>
                <a:rect l="l" t="t" r="r" b="b"/>
                <a:pathLst>
                  <a:path w="6101" h="6134" extrusionOk="0">
                    <a:moveTo>
                      <a:pt x="3034" y="1"/>
                    </a:moveTo>
                    <a:cubicBezTo>
                      <a:pt x="1338" y="1"/>
                      <a:pt x="0" y="1371"/>
                      <a:pt x="0" y="3067"/>
                    </a:cubicBezTo>
                    <a:cubicBezTo>
                      <a:pt x="0" y="4763"/>
                      <a:pt x="1338" y="6133"/>
                      <a:pt x="3034" y="6133"/>
                    </a:cubicBezTo>
                    <a:cubicBezTo>
                      <a:pt x="4730" y="6133"/>
                      <a:pt x="6100" y="4763"/>
                      <a:pt x="6100" y="3067"/>
                    </a:cubicBezTo>
                    <a:cubicBezTo>
                      <a:pt x="6100" y="1371"/>
                      <a:pt x="4730" y="1"/>
                      <a:pt x="303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86" name="Google Shape;2086;p67"/>
              <p:cNvSpPr/>
              <p:nvPr/>
            </p:nvSpPr>
            <p:spPr>
              <a:xfrm>
                <a:off x="2806100" y="3377775"/>
                <a:ext cx="153350" cy="153325"/>
              </a:xfrm>
              <a:custGeom>
                <a:avLst/>
                <a:gdLst/>
                <a:ahLst/>
                <a:cxnLst/>
                <a:rect l="l" t="t" r="r" b="b"/>
                <a:pathLst>
                  <a:path w="6134" h="6133" extrusionOk="0">
                    <a:moveTo>
                      <a:pt x="3067" y="0"/>
                    </a:moveTo>
                    <a:cubicBezTo>
                      <a:pt x="1371" y="0"/>
                      <a:pt x="1" y="1371"/>
                      <a:pt x="1" y="3067"/>
                    </a:cubicBezTo>
                    <a:cubicBezTo>
                      <a:pt x="1" y="4763"/>
                      <a:pt x="1371" y="6133"/>
                      <a:pt x="3067" y="6133"/>
                    </a:cubicBezTo>
                    <a:cubicBezTo>
                      <a:pt x="4763" y="6133"/>
                      <a:pt x="6133" y="4763"/>
                      <a:pt x="6133" y="3067"/>
                    </a:cubicBezTo>
                    <a:cubicBezTo>
                      <a:pt x="6133" y="1371"/>
                      <a:pt x="4763" y="0"/>
                      <a:pt x="306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87" name="Google Shape;2087;p67"/>
              <p:cNvSpPr/>
              <p:nvPr/>
            </p:nvSpPr>
            <p:spPr>
              <a:xfrm>
                <a:off x="2931700" y="3902950"/>
                <a:ext cx="152525" cy="153350"/>
              </a:xfrm>
              <a:custGeom>
                <a:avLst/>
                <a:gdLst/>
                <a:ahLst/>
                <a:cxnLst/>
                <a:rect l="l" t="t" r="r" b="b"/>
                <a:pathLst>
                  <a:path w="6101" h="6134" extrusionOk="0">
                    <a:moveTo>
                      <a:pt x="3034" y="1"/>
                    </a:moveTo>
                    <a:cubicBezTo>
                      <a:pt x="1370" y="1"/>
                      <a:pt x="0" y="1371"/>
                      <a:pt x="0" y="3067"/>
                    </a:cubicBezTo>
                    <a:cubicBezTo>
                      <a:pt x="0" y="4763"/>
                      <a:pt x="1370" y="6133"/>
                      <a:pt x="3034" y="6133"/>
                    </a:cubicBezTo>
                    <a:cubicBezTo>
                      <a:pt x="4730" y="6133"/>
                      <a:pt x="6100" y="4763"/>
                      <a:pt x="6100" y="3067"/>
                    </a:cubicBezTo>
                    <a:cubicBezTo>
                      <a:pt x="6100" y="1371"/>
                      <a:pt x="4730" y="1"/>
                      <a:pt x="303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88" name="Google Shape;2088;p67"/>
              <p:cNvSpPr/>
              <p:nvPr/>
            </p:nvSpPr>
            <p:spPr>
              <a:xfrm>
                <a:off x="2584300" y="3735775"/>
                <a:ext cx="153325" cy="152525"/>
              </a:xfrm>
              <a:custGeom>
                <a:avLst/>
                <a:gdLst/>
                <a:ahLst/>
                <a:cxnLst/>
                <a:rect l="l" t="t" r="r" b="b"/>
                <a:pathLst>
                  <a:path w="6133" h="6101" extrusionOk="0">
                    <a:moveTo>
                      <a:pt x="3067" y="1"/>
                    </a:moveTo>
                    <a:cubicBezTo>
                      <a:pt x="1370" y="1"/>
                      <a:pt x="0" y="1371"/>
                      <a:pt x="0" y="3034"/>
                    </a:cubicBezTo>
                    <a:cubicBezTo>
                      <a:pt x="0" y="4730"/>
                      <a:pt x="1370" y="6101"/>
                      <a:pt x="3067" y="6101"/>
                    </a:cubicBezTo>
                    <a:cubicBezTo>
                      <a:pt x="4763" y="6101"/>
                      <a:pt x="6133" y="4730"/>
                      <a:pt x="6133" y="3034"/>
                    </a:cubicBezTo>
                    <a:cubicBezTo>
                      <a:pt x="6133" y="1371"/>
                      <a:pt x="4763" y="1"/>
                      <a:pt x="306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89" name="Google Shape;2089;p67"/>
              <p:cNvSpPr/>
              <p:nvPr/>
            </p:nvSpPr>
            <p:spPr>
              <a:xfrm>
                <a:off x="4857075" y="2908875"/>
                <a:ext cx="153350" cy="153325"/>
              </a:xfrm>
              <a:custGeom>
                <a:avLst/>
                <a:gdLst/>
                <a:ahLst/>
                <a:cxnLst/>
                <a:rect l="l" t="t" r="r" b="b"/>
                <a:pathLst>
                  <a:path w="6134" h="6133" extrusionOk="0">
                    <a:moveTo>
                      <a:pt x="3067" y="0"/>
                    </a:moveTo>
                    <a:cubicBezTo>
                      <a:pt x="1371" y="0"/>
                      <a:pt x="1" y="1370"/>
                      <a:pt x="1" y="3066"/>
                    </a:cubicBezTo>
                    <a:cubicBezTo>
                      <a:pt x="1" y="4763"/>
                      <a:pt x="1371" y="6133"/>
                      <a:pt x="3067" y="6133"/>
                    </a:cubicBezTo>
                    <a:cubicBezTo>
                      <a:pt x="4763" y="6133"/>
                      <a:pt x="6133" y="4763"/>
                      <a:pt x="6133" y="3066"/>
                    </a:cubicBezTo>
                    <a:cubicBezTo>
                      <a:pt x="6133" y="1370"/>
                      <a:pt x="4763" y="0"/>
                      <a:pt x="306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90" name="Google Shape;2090;p67"/>
              <p:cNvSpPr/>
              <p:nvPr/>
            </p:nvSpPr>
            <p:spPr>
              <a:xfrm>
                <a:off x="4781250" y="3826300"/>
                <a:ext cx="152525" cy="153325"/>
              </a:xfrm>
              <a:custGeom>
                <a:avLst/>
                <a:gdLst/>
                <a:ahLst/>
                <a:cxnLst/>
                <a:rect l="l" t="t" r="r" b="b"/>
                <a:pathLst>
                  <a:path w="6101" h="6133" extrusionOk="0">
                    <a:moveTo>
                      <a:pt x="3034" y="0"/>
                    </a:moveTo>
                    <a:cubicBezTo>
                      <a:pt x="1370" y="0"/>
                      <a:pt x="0" y="1370"/>
                      <a:pt x="0" y="3067"/>
                    </a:cubicBezTo>
                    <a:cubicBezTo>
                      <a:pt x="0" y="4763"/>
                      <a:pt x="1370" y="6133"/>
                      <a:pt x="3034" y="6133"/>
                    </a:cubicBezTo>
                    <a:cubicBezTo>
                      <a:pt x="4730" y="6133"/>
                      <a:pt x="6100" y="4763"/>
                      <a:pt x="6100" y="3067"/>
                    </a:cubicBezTo>
                    <a:cubicBezTo>
                      <a:pt x="6100" y="1370"/>
                      <a:pt x="4730" y="0"/>
                      <a:pt x="303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91" name="Google Shape;2091;p67"/>
              <p:cNvSpPr/>
              <p:nvPr/>
            </p:nvSpPr>
            <p:spPr>
              <a:xfrm>
                <a:off x="4433850" y="3552300"/>
                <a:ext cx="152525" cy="152525"/>
              </a:xfrm>
              <a:custGeom>
                <a:avLst/>
                <a:gdLst/>
                <a:ahLst/>
                <a:cxnLst/>
                <a:rect l="l" t="t" r="r" b="b"/>
                <a:pathLst>
                  <a:path w="6101" h="6101" extrusionOk="0">
                    <a:moveTo>
                      <a:pt x="3066" y="0"/>
                    </a:moveTo>
                    <a:cubicBezTo>
                      <a:pt x="1370" y="0"/>
                      <a:pt x="0" y="1370"/>
                      <a:pt x="0" y="3034"/>
                    </a:cubicBezTo>
                    <a:cubicBezTo>
                      <a:pt x="0" y="4730"/>
                      <a:pt x="1370" y="6100"/>
                      <a:pt x="3066" y="6100"/>
                    </a:cubicBezTo>
                    <a:cubicBezTo>
                      <a:pt x="4730" y="6100"/>
                      <a:pt x="6100" y="4730"/>
                      <a:pt x="6100" y="3034"/>
                    </a:cubicBezTo>
                    <a:cubicBezTo>
                      <a:pt x="6100" y="1370"/>
                      <a:pt x="4730" y="0"/>
                      <a:pt x="306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92" name="Google Shape;2092;p67"/>
              <p:cNvSpPr/>
              <p:nvPr/>
            </p:nvSpPr>
            <p:spPr>
              <a:xfrm>
                <a:off x="4704575" y="3301125"/>
                <a:ext cx="152525" cy="153325"/>
              </a:xfrm>
              <a:custGeom>
                <a:avLst/>
                <a:gdLst/>
                <a:ahLst/>
                <a:cxnLst/>
                <a:rect l="l" t="t" r="r" b="b"/>
                <a:pathLst>
                  <a:path w="6101" h="6133" extrusionOk="0">
                    <a:moveTo>
                      <a:pt x="3067" y="0"/>
                    </a:moveTo>
                    <a:cubicBezTo>
                      <a:pt x="1371" y="0"/>
                      <a:pt x="1" y="1370"/>
                      <a:pt x="1" y="3066"/>
                    </a:cubicBezTo>
                    <a:cubicBezTo>
                      <a:pt x="1" y="4763"/>
                      <a:pt x="1371" y="6133"/>
                      <a:pt x="3067" y="6133"/>
                    </a:cubicBezTo>
                    <a:cubicBezTo>
                      <a:pt x="4731" y="6133"/>
                      <a:pt x="6101" y="4763"/>
                      <a:pt x="6101" y="3066"/>
                    </a:cubicBezTo>
                    <a:cubicBezTo>
                      <a:pt x="6101" y="1370"/>
                      <a:pt x="4731" y="0"/>
                      <a:pt x="306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93" name="Google Shape;2093;p67"/>
              <p:cNvSpPr/>
              <p:nvPr/>
            </p:nvSpPr>
            <p:spPr>
              <a:xfrm>
                <a:off x="4510500" y="2831400"/>
                <a:ext cx="152525" cy="152525"/>
              </a:xfrm>
              <a:custGeom>
                <a:avLst/>
                <a:gdLst/>
                <a:ahLst/>
                <a:cxnLst/>
                <a:rect l="l" t="t" r="r" b="b"/>
                <a:pathLst>
                  <a:path w="6101" h="6101" extrusionOk="0">
                    <a:moveTo>
                      <a:pt x="3034" y="0"/>
                    </a:moveTo>
                    <a:cubicBezTo>
                      <a:pt x="1371" y="0"/>
                      <a:pt x="0" y="1370"/>
                      <a:pt x="0" y="3034"/>
                    </a:cubicBezTo>
                    <a:cubicBezTo>
                      <a:pt x="0" y="4730"/>
                      <a:pt x="1371" y="6100"/>
                      <a:pt x="3034" y="6100"/>
                    </a:cubicBezTo>
                    <a:cubicBezTo>
                      <a:pt x="4730" y="6100"/>
                      <a:pt x="6100" y="4730"/>
                      <a:pt x="6100" y="3034"/>
                    </a:cubicBezTo>
                    <a:cubicBezTo>
                      <a:pt x="6100" y="1370"/>
                      <a:pt x="4730" y="0"/>
                      <a:pt x="303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grpSp>
        <p:nvGrpSpPr>
          <p:cNvPr id="2094" name="Google Shape;2094;p67"/>
          <p:cNvGrpSpPr/>
          <p:nvPr/>
        </p:nvGrpSpPr>
        <p:grpSpPr>
          <a:xfrm>
            <a:off x="4298161" y="2055655"/>
            <a:ext cx="548883" cy="547944"/>
            <a:chOff x="4163325" y="1768600"/>
            <a:chExt cx="818739" cy="817339"/>
          </a:xfrm>
        </p:grpSpPr>
        <p:grpSp>
          <p:nvGrpSpPr>
            <p:cNvPr id="2095" name="Google Shape;2095;p67"/>
            <p:cNvGrpSpPr/>
            <p:nvPr/>
          </p:nvGrpSpPr>
          <p:grpSpPr>
            <a:xfrm>
              <a:off x="4164738" y="1768600"/>
              <a:ext cx="817327" cy="817327"/>
              <a:chOff x="1190625" y="238125"/>
              <a:chExt cx="5219200" cy="5219200"/>
            </a:xfrm>
          </p:grpSpPr>
          <p:sp>
            <p:nvSpPr>
              <p:cNvPr id="2096" name="Google Shape;2096;p67"/>
              <p:cNvSpPr/>
              <p:nvPr/>
            </p:nvSpPr>
            <p:spPr>
              <a:xfrm>
                <a:off x="1190625" y="1904175"/>
                <a:ext cx="1039775" cy="3553150"/>
              </a:xfrm>
              <a:custGeom>
                <a:avLst/>
                <a:gdLst/>
                <a:ahLst/>
                <a:cxnLst/>
                <a:rect l="l" t="t" r="r" b="b"/>
                <a:pathLst>
                  <a:path w="41591" h="142126" extrusionOk="0">
                    <a:moveTo>
                      <a:pt x="12591" y="0"/>
                    </a:moveTo>
                    <a:cubicBezTo>
                      <a:pt x="5643" y="0"/>
                      <a:pt x="0" y="5644"/>
                      <a:pt x="0" y="12592"/>
                    </a:cubicBezTo>
                    <a:lnTo>
                      <a:pt x="0" y="138765"/>
                    </a:lnTo>
                    <a:cubicBezTo>
                      <a:pt x="0" y="140625"/>
                      <a:pt x="1501" y="142125"/>
                      <a:pt x="3360" y="142125"/>
                    </a:cubicBezTo>
                    <a:lnTo>
                      <a:pt x="41590" y="142125"/>
                    </a:lnTo>
                    <a:lnTo>
                      <a:pt x="41590"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97" name="Google Shape;2097;p67"/>
              <p:cNvSpPr/>
              <p:nvPr/>
            </p:nvSpPr>
            <p:spPr>
              <a:xfrm>
                <a:off x="1914775" y="1904175"/>
                <a:ext cx="315625" cy="3553150"/>
              </a:xfrm>
              <a:custGeom>
                <a:avLst/>
                <a:gdLst/>
                <a:ahLst/>
                <a:cxnLst/>
                <a:rect l="l" t="t" r="r" b="b"/>
                <a:pathLst>
                  <a:path w="12625" h="142126" extrusionOk="0">
                    <a:moveTo>
                      <a:pt x="0" y="0"/>
                    </a:moveTo>
                    <a:lnTo>
                      <a:pt x="0" y="142125"/>
                    </a:lnTo>
                    <a:lnTo>
                      <a:pt x="12624" y="142125"/>
                    </a:lnTo>
                    <a:lnTo>
                      <a:pt x="12624"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98" name="Google Shape;2098;p67"/>
              <p:cNvSpPr/>
              <p:nvPr/>
            </p:nvSpPr>
            <p:spPr>
              <a:xfrm>
                <a:off x="1662775" y="2376350"/>
                <a:ext cx="567625" cy="556200"/>
              </a:xfrm>
              <a:custGeom>
                <a:avLst/>
                <a:gdLst/>
                <a:ahLst/>
                <a:cxnLst/>
                <a:rect l="l" t="t" r="r" b="b"/>
                <a:pathLst>
                  <a:path w="22705" h="22248" extrusionOk="0">
                    <a:moveTo>
                      <a:pt x="3361" y="0"/>
                    </a:moveTo>
                    <a:cubicBezTo>
                      <a:pt x="1501" y="0"/>
                      <a:pt x="1" y="1533"/>
                      <a:pt x="1" y="3393"/>
                    </a:cubicBezTo>
                    <a:lnTo>
                      <a:pt x="99" y="18887"/>
                    </a:lnTo>
                    <a:cubicBezTo>
                      <a:pt x="99" y="20747"/>
                      <a:pt x="1599" y="22247"/>
                      <a:pt x="3459" y="22247"/>
                    </a:cubicBezTo>
                    <a:lnTo>
                      <a:pt x="22704" y="22247"/>
                    </a:lnTo>
                    <a:lnTo>
                      <a:pt x="22704"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99" name="Google Shape;2099;p67"/>
              <p:cNvSpPr/>
              <p:nvPr/>
            </p:nvSpPr>
            <p:spPr>
              <a:xfrm>
                <a:off x="1662775" y="3404675"/>
                <a:ext cx="567625" cy="556200"/>
              </a:xfrm>
              <a:custGeom>
                <a:avLst/>
                <a:gdLst/>
                <a:ahLst/>
                <a:cxnLst/>
                <a:rect l="l" t="t" r="r" b="b"/>
                <a:pathLst>
                  <a:path w="22705" h="22248" extrusionOk="0">
                    <a:moveTo>
                      <a:pt x="3361" y="1"/>
                    </a:moveTo>
                    <a:cubicBezTo>
                      <a:pt x="1501" y="1"/>
                      <a:pt x="1" y="1534"/>
                      <a:pt x="1" y="3393"/>
                    </a:cubicBezTo>
                    <a:lnTo>
                      <a:pt x="99" y="18888"/>
                    </a:lnTo>
                    <a:cubicBezTo>
                      <a:pt x="99" y="20747"/>
                      <a:pt x="1599" y="22248"/>
                      <a:pt x="3459" y="22248"/>
                    </a:cubicBezTo>
                    <a:lnTo>
                      <a:pt x="22704" y="22248"/>
                    </a:lnTo>
                    <a:lnTo>
                      <a:pt x="22704"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00" name="Google Shape;2100;p67"/>
              <p:cNvSpPr/>
              <p:nvPr/>
            </p:nvSpPr>
            <p:spPr>
              <a:xfrm>
                <a:off x="1914775" y="2376350"/>
                <a:ext cx="315625" cy="556200"/>
              </a:xfrm>
              <a:custGeom>
                <a:avLst/>
                <a:gdLst/>
                <a:ahLst/>
                <a:cxnLst/>
                <a:rect l="l" t="t" r="r" b="b"/>
                <a:pathLst>
                  <a:path w="12625" h="22248" extrusionOk="0">
                    <a:moveTo>
                      <a:pt x="0" y="0"/>
                    </a:moveTo>
                    <a:lnTo>
                      <a:pt x="0" y="22247"/>
                    </a:lnTo>
                    <a:lnTo>
                      <a:pt x="12624" y="22247"/>
                    </a:lnTo>
                    <a:lnTo>
                      <a:pt x="12624"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01" name="Google Shape;2101;p67"/>
              <p:cNvSpPr/>
              <p:nvPr/>
            </p:nvSpPr>
            <p:spPr>
              <a:xfrm>
                <a:off x="1914775" y="3404675"/>
                <a:ext cx="315625" cy="556200"/>
              </a:xfrm>
              <a:custGeom>
                <a:avLst/>
                <a:gdLst/>
                <a:ahLst/>
                <a:cxnLst/>
                <a:rect l="l" t="t" r="r" b="b"/>
                <a:pathLst>
                  <a:path w="12625" h="22248" extrusionOk="0">
                    <a:moveTo>
                      <a:pt x="0" y="1"/>
                    </a:moveTo>
                    <a:lnTo>
                      <a:pt x="0" y="22248"/>
                    </a:lnTo>
                    <a:lnTo>
                      <a:pt x="12624" y="22248"/>
                    </a:lnTo>
                    <a:lnTo>
                      <a:pt x="12624"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02" name="Google Shape;2102;p67"/>
              <p:cNvSpPr/>
              <p:nvPr/>
            </p:nvSpPr>
            <p:spPr>
              <a:xfrm>
                <a:off x="1662775" y="4428950"/>
                <a:ext cx="567625" cy="556200"/>
              </a:xfrm>
              <a:custGeom>
                <a:avLst/>
                <a:gdLst/>
                <a:ahLst/>
                <a:cxnLst/>
                <a:rect l="l" t="t" r="r" b="b"/>
                <a:pathLst>
                  <a:path w="22705" h="22248" extrusionOk="0">
                    <a:moveTo>
                      <a:pt x="3361" y="0"/>
                    </a:moveTo>
                    <a:cubicBezTo>
                      <a:pt x="1501" y="0"/>
                      <a:pt x="1" y="1501"/>
                      <a:pt x="1" y="3360"/>
                    </a:cubicBezTo>
                    <a:lnTo>
                      <a:pt x="99" y="18887"/>
                    </a:lnTo>
                    <a:cubicBezTo>
                      <a:pt x="99" y="20747"/>
                      <a:pt x="1599" y="22247"/>
                      <a:pt x="3459" y="22247"/>
                    </a:cubicBezTo>
                    <a:lnTo>
                      <a:pt x="22704" y="22247"/>
                    </a:lnTo>
                    <a:lnTo>
                      <a:pt x="22704"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03" name="Google Shape;2103;p67"/>
              <p:cNvSpPr/>
              <p:nvPr/>
            </p:nvSpPr>
            <p:spPr>
              <a:xfrm>
                <a:off x="1914775" y="4428950"/>
                <a:ext cx="315625" cy="556200"/>
              </a:xfrm>
              <a:custGeom>
                <a:avLst/>
                <a:gdLst/>
                <a:ahLst/>
                <a:cxnLst/>
                <a:rect l="l" t="t" r="r" b="b"/>
                <a:pathLst>
                  <a:path w="12625" h="22248" extrusionOk="0">
                    <a:moveTo>
                      <a:pt x="0" y="0"/>
                    </a:moveTo>
                    <a:lnTo>
                      <a:pt x="0" y="22247"/>
                    </a:lnTo>
                    <a:lnTo>
                      <a:pt x="12624" y="22247"/>
                    </a:lnTo>
                    <a:lnTo>
                      <a:pt x="12624"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04" name="Google Shape;2104;p67"/>
              <p:cNvSpPr/>
              <p:nvPr/>
            </p:nvSpPr>
            <p:spPr>
              <a:xfrm>
                <a:off x="2224650" y="1167775"/>
                <a:ext cx="3145400" cy="4289550"/>
              </a:xfrm>
              <a:custGeom>
                <a:avLst/>
                <a:gdLst/>
                <a:ahLst/>
                <a:cxnLst/>
                <a:rect l="l" t="t" r="r" b="b"/>
                <a:pathLst>
                  <a:path w="125816" h="171582" extrusionOk="0">
                    <a:moveTo>
                      <a:pt x="12625" y="1"/>
                    </a:moveTo>
                    <a:cubicBezTo>
                      <a:pt x="5644" y="1"/>
                      <a:pt x="1" y="5644"/>
                      <a:pt x="1" y="12592"/>
                    </a:cubicBezTo>
                    <a:lnTo>
                      <a:pt x="1" y="171581"/>
                    </a:lnTo>
                    <a:lnTo>
                      <a:pt x="31707" y="171581"/>
                    </a:lnTo>
                    <a:lnTo>
                      <a:pt x="63023" y="165285"/>
                    </a:lnTo>
                    <a:lnTo>
                      <a:pt x="94338" y="171581"/>
                    </a:lnTo>
                    <a:lnTo>
                      <a:pt x="125816" y="171581"/>
                    </a:lnTo>
                    <a:lnTo>
                      <a:pt x="125816" y="12592"/>
                    </a:lnTo>
                    <a:cubicBezTo>
                      <a:pt x="125816" y="5644"/>
                      <a:pt x="120205" y="1"/>
                      <a:pt x="113225"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05" name="Google Shape;2105;p67"/>
              <p:cNvSpPr/>
              <p:nvPr/>
            </p:nvSpPr>
            <p:spPr>
              <a:xfrm>
                <a:off x="4740475" y="1167775"/>
                <a:ext cx="629575" cy="4289550"/>
              </a:xfrm>
              <a:custGeom>
                <a:avLst/>
                <a:gdLst/>
                <a:ahLst/>
                <a:cxnLst/>
                <a:rect l="l" t="t" r="r" b="b"/>
                <a:pathLst>
                  <a:path w="25183" h="171582" extrusionOk="0">
                    <a:moveTo>
                      <a:pt x="0" y="1"/>
                    </a:moveTo>
                    <a:cubicBezTo>
                      <a:pt x="6948" y="1"/>
                      <a:pt x="12592" y="5644"/>
                      <a:pt x="12592" y="12592"/>
                    </a:cubicBezTo>
                    <a:lnTo>
                      <a:pt x="12592" y="171581"/>
                    </a:lnTo>
                    <a:lnTo>
                      <a:pt x="25183" y="171581"/>
                    </a:lnTo>
                    <a:lnTo>
                      <a:pt x="25183" y="12592"/>
                    </a:lnTo>
                    <a:cubicBezTo>
                      <a:pt x="25183" y="5644"/>
                      <a:pt x="19572" y="1"/>
                      <a:pt x="1259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06" name="Google Shape;2106;p67"/>
              <p:cNvSpPr/>
              <p:nvPr/>
            </p:nvSpPr>
            <p:spPr>
              <a:xfrm>
                <a:off x="2870525" y="238125"/>
                <a:ext cx="1859375" cy="1858525"/>
              </a:xfrm>
              <a:custGeom>
                <a:avLst/>
                <a:gdLst/>
                <a:ahLst/>
                <a:cxnLst/>
                <a:rect l="l" t="t" r="r" b="b"/>
                <a:pathLst>
                  <a:path w="74375" h="74341" extrusionOk="0">
                    <a:moveTo>
                      <a:pt x="37188" y="0"/>
                    </a:moveTo>
                    <a:cubicBezTo>
                      <a:pt x="16670" y="0"/>
                      <a:pt x="1" y="16636"/>
                      <a:pt x="1" y="37187"/>
                    </a:cubicBezTo>
                    <a:cubicBezTo>
                      <a:pt x="1" y="57705"/>
                      <a:pt x="16670" y="74341"/>
                      <a:pt x="37188" y="74341"/>
                    </a:cubicBezTo>
                    <a:cubicBezTo>
                      <a:pt x="57705" y="74341"/>
                      <a:pt x="74374" y="57705"/>
                      <a:pt x="74374" y="37187"/>
                    </a:cubicBezTo>
                    <a:cubicBezTo>
                      <a:pt x="74374" y="16636"/>
                      <a:pt x="57705" y="0"/>
                      <a:pt x="37188"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07" name="Google Shape;2107;p67"/>
              <p:cNvSpPr/>
              <p:nvPr/>
            </p:nvSpPr>
            <p:spPr>
              <a:xfrm>
                <a:off x="3642800" y="238125"/>
                <a:ext cx="1087100" cy="1858525"/>
              </a:xfrm>
              <a:custGeom>
                <a:avLst/>
                <a:gdLst/>
                <a:ahLst/>
                <a:cxnLst/>
                <a:rect l="l" t="t" r="r" b="b"/>
                <a:pathLst>
                  <a:path w="43484" h="74341" extrusionOk="0">
                    <a:moveTo>
                      <a:pt x="6297" y="0"/>
                    </a:moveTo>
                    <a:cubicBezTo>
                      <a:pt x="4144" y="0"/>
                      <a:pt x="2056" y="196"/>
                      <a:pt x="1" y="522"/>
                    </a:cubicBezTo>
                    <a:cubicBezTo>
                      <a:pt x="17518" y="3523"/>
                      <a:pt x="30859" y="18822"/>
                      <a:pt x="30859" y="37187"/>
                    </a:cubicBezTo>
                    <a:cubicBezTo>
                      <a:pt x="30859" y="55519"/>
                      <a:pt x="17518" y="70818"/>
                      <a:pt x="1" y="73819"/>
                    </a:cubicBezTo>
                    <a:cubicBezTo>
                      <a:pt x="2056" y="74178"/>
                      <a:pt x="4144" y="74341"/>
                      <a:pt x="6297" y="74341"/>
                    </a:cubicBezTo>
                    <a:cubicBezTo>
                      <a:pt x="26782" y="74341"/>
                      <a:pt x="43483" y="57672"/>
                      <a:pt x="43483" y="37187"/>
                    </a:cubicBezTo>
                    <a:cubicBezTo>
                      <a:pt x="43483" y="16669"/>
                      <a:pt x="26782" y="0"/>
                      <a:pt x="6297"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08" name="Google Shape;2108;p67"/>
              <p:cNvSpPr/>
              <p:nvPr/>
            </p:nvSpPr>
            <p:spPr>
              <a:xfrm>
                <a:off x="3186125" y="552900"/>
                <a:ext cx="1228175" cy="1228975"/>
              </a:xfrm>
              <a:custGeom>
                <a:avLst/>
                <a:gdLst/>
                <a:ahLst/>
                <a:cxnLst/>
                <a:rect l="l" t="t" r="r" b="b"/>
                <a:pathLst>
                  <a:path w="49127" h="49159" extrusionOk="0">
                    <a:moveTo>
                      <a:pt x="20780" y="0"/>
                    </a:moveTo>
                    <a:cubicBezTo>
                      <a:pt x="19377" y="0"/>
                      <a:pt x="18268" y="1142"/>
                      <a:pt x="18268" y="2545"/>
                    </a:cubicBezTo>
                    <a:lnTo>
                      <a:pt x="18268" y="17028"/>
                    </a:lnTo>
                    <a:cubicBezTo>
                      <a:pt x="18268" y="17713"/>
                      <a:pt x="17713" y="18267"/>
                      <a:pt x="16996" y="18267"/>
                    </a:cubicBezTo>
                    <a:lnTo>
                      <a:pt x="2513" y="18267"/>
                    </a:lnTo>
                    <a:cubicBezTo>
                      <a:pt x="1110" y="18267"/>
                      <a:pt x="1" y="19409"/>
                      <a:pt x="1" y="20812"/>
                    </a:cubicBezTo>
                    <a:lnTo>
                      <a:pt x="1" y="28380"/>
                    </a:lnTo>
                    <a:cubicBezTo>
                      <a:pt x="1" y="29750"/>
                      <a:pt x="1110" y="30891"/>
                      <a:pt x="2513" y="30891"/>
                    </a:cubicBezTo>
                    <a:lnTo>
                      <a:pt x="16996" y="30891"/>
                    </a:lnTo>
                    <a:cubicBezTo>
                      <a:pt x="17713" y="30891"/>
                      <a:pt x="18268" y="31446"/>
                      <a:pt x="18268" y="32131"/>
                    </a:cubicBezTo>
                    <a:lnTo>
                      <a:pt x="18268" y="46647"/>
                    </a:lnTo>
                    <a:cubicBezTo>
                      <a:pt x="18268" y="48017"/>
                      <a:pt x="19377" y="49158"/>
                      <a:pt x="20780" y="49158"/>
                    </a:cubicBezTo>
                    <a:lnTo>
                      <a:pt x="28347" y="49158"/>
                    </a:lnTo>
                    <a:cubicBezTo>
                      <a:pt x="29750" y="49158"/>
                      <a:pt x="30859" y="48017"/>
                      <a:pt x="30859" y="46647"/>
                    </a:cubicBezTo>
                    <a:lnTo>
                      <a:pt x="30859" y="32131"/>
                    </a:lnTo>
                    <a:cubicBezTo>
                      <a:pt x="30859" y="31446"/>
                      <a:pt x="31414" y="30891"/>
                      <a:pt x="32131" y="30891"/>
                    </a:cubicBezTo>
                    <a:lnTo>
                      <a:pt x="46615" y="30891"/>
                    </a:lnTo>
                    <a:cubicBezTo>
                      <a:pt x="48017" y="30891"/>
                      <a:pt x="49126" y="29750"/>
                      <a:pt x="49126" y="28380"/>
                    </a:cubicBezTo>
                    <a:lnTo>
                      <a:pt x="49126" y="20812"/>
                    </a:lnTo>
                    <a:cubicBezTo>
                      <a:pt x="49126" y="19409"/>
                      <a:pt x="48017" y="18267"/>
                      <a:pt x="46615" y="18267"/>
                    </a:cubicBezTo>
                    <a:lnTo>
                      <a:pt x="32131" y="18267"/>
                    </a:lnTo>
                    <a:cubicBezTo>
                      <a:pt x="31414" y="18267"/>
                      <a:pt x="30859" y="17713"/>
                      <a:pt x="30859" y="17028"/>
                    </a:cubicBezTo>
                    <a:lnTo>
                      <a:pt x="30859" y="2545"/>
                    </a:lnTo>
                    <a:cubicBezTo>
                      <a:pt x="30859" y="1142"/>
                      <a:pt x="29750" y="0"/>
                      <a:pt x="28347"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09" name="Google Shape;2109;p67"/>
              <p:cNvSpPr/>
              <p:nvPr/>
            </p:nvSpPr>
            <p:spPr>
              <a:xfrm>
                <a:off x="3017325" y="3912750"/>
                <a:ext cx="1565775" cy="1544575"/>
              </a:xfrm>
              <a:custGeom>
                <a:avLst/>
                <a:gdLst/>
                <a:ahLst/>
                <a:cxnLst/>
                <a:rect l="l" t="t" r="r" b="b"/>
                <a:pathLst>
                  <a:path w="62631" h="61783" extrusionOk="0">
                    <a:moveTo>
                      <a:pt x="0" y="0"/>
                    </a:moveTo>
                    <a:lnTo>
                      <a:pt x="0" y="61782"/>
                    </a:lnTo>
                    <a:lnTo>
                      <a:pt x="62631" y="61782"/>
                    </a:lnTo>
                    <a:lnTo>
                      <a:pt x="62631"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10" name="Google Shape;2110;p67"/>
              <p:cNvSpPr/>
              <p:nvPr/>
            </p:nvSpPr>
            <p:spPr>
              <a:xfrm>
                <a:off x="4267475" y="3912750"/>
                <a:ext cx="315625" cy="1544575"/>
              </a:xfrm>
              <a:custGeom>
                <a:avLst/>
                <a:gdLst/>
                <a:ahLst/>
                <a:cxnLst/>
                <a:rect l="l" t="t" r="r" b="b"/>
                <a:pathLst>
                  <a:path w="12625" h="61783" extrusionOk="0">
                    <a:moveTo>
                      <a:pt x="1" y="0"/>
                    </a:moveTo>
                    <a:lnTo>
                      <a:pt x="1" y="61782"/>
                    </a:lnTo>
                    <a:lnTo>
                      <a:pt x="12625" y="61782"/>
                    </a:lnTo>
                    <a:lnTo>
                      <a:pt x="12625"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11" name="Google Shape;2111;p67"/>
              <p:cNvSpPr/>
              <p:nvPr/>
            </p:nvSpPr>
            <p:spPr>
              <a:xfrm>
                <a:off x="3721100" y="3834450"/>
                <a:ext cx="158225" cy="1622875"/>
              </a:xfrm>
              <a:custGeom>
                <a:avLst/>
                <a:gdLst/>
                <a:ahLst/>
                <a:cxnLst/>
                <a:rect l="l" t="t" r="r" b="b"/>
                <a:pathLst>
                  <a:path w="6329" h="64915" extrusionOk="0">
                    <a:moveTo>
                      <a:pt x="3165" y="1"/>
                    </a:moveTo>
                    <a:cubicBezTo>
                      <a:pt x="1436" y="1"/>
                      <a:pt x="0" y="1403"/>
                      <a:pt x="0" y="3132"/>
                    </a:cubicBezTo>
                    <a:lnTo>
                      <a:pt x="0" y="64914"/>
                    </a:lnTo>
                    <a:lnTo>
                      <a:pt x="6329" y="64914"/>
                    </a:lnTo>
                    <a:lnTo>
                      <a:pt x="6329" y="3132"/>
                    </a:lnTo>
                    <a:cubicBezTo>
                      <a:pt x="6329" y="1403"/>
                      <a:pt x="4893" y="1"/>
                      <a:pt x="3165"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12" name="Google Shape;2112;p67"/>
              <p:cNvSpPr/>
              <p:nvPr/>
            </p:nvSpPr>
            <p:spPr>
              <a:xfrm>
                <a:off x="4036700" y="4526000"/>
                <a:ext cx="157400" cy="318050"/>
              </a:xfrm>
              <a:custGeom>
                <a:avLst/>
                <a:gdLst/>
                <a:ahLst/>
                <a:cxnLst/>
                <a:rect l="l" t="t" r="r" b="b"/>
                <a:pathLst>
                  <a:path w="6296" h="12722" extrusionOk="0">
                    <a:moveTo>
                      <a:pt x="3132" y="0"/>
                    </a:moveTo>
                    <a:cubicBezTo>
                      <a:pt x="1403" y="0"/>
                      <a:pt x="0" y="1403"/>
                      <a:pt x="0" y="3132"/>
                    </a:cubicBezTo>
                    <a:lnTo>
                      <a:pt x="0" y="9590"/>
                    </a:lnTo>
                    <a:cubicBezTo>
                      <a:pt x="0" y="11319"/>
                      <a:pt x="1403" y="12722"/>
                      <a:pt x="3132" y="12722"/>
                    </a:cubicBezTo>
                    <a:cubicBezTo>
                      <a:pt x="4893" y="12722"/>
                      <a:pt x="6296" y="11319"/>
                      <a:pt x="6296" y="9590"/>
                    </a:cubicBezTo>
                    <a:lnTo>
                      <a:pt x="6296" y="3132"/>
                    </a:lnTo>
                    <a:cubicBezTo>
                      <a:pt x="6296" y="1403"/>
                      <a:pt x="4893" y="0"/>
                      <a:pt x="3132"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13" name="Google Shape;2113;p67"/>
              <p:cNvSpPr/>
              <p:nvPr/>
            </p:nvSpPr>
            <p:spPr>
              <a:xfrm>
                <a:off x="3406325" y="4526000"/>
                <a:ext cx="157400" cy="318050"/>
              </a:xfrm>
              <a:custGeom>
                <a:avLst/>
                <a:gdLst/>
                <a:ahLst/>
                <a:cxnLst/>
                <a:rect l="l" t="t" r="r" b="b"/>
                <a:pathLst>
                  <a:path w="6296" h="12722" extrusionOk="0">
                    <a:moveTo>
                      <a:pt x="3164" y="0"/>
                    </a:moveTo>
                    <a:cubicBezTo>
                      <a:pt x="1403" y="0"/>
                      <a:pt x="0" y="1403"/>
                      <a:pt x="0" y="3132"/>
                    </a:cubicBezTo>
                    <a:lnTo>
                      <a:pt x="0" y="9590"/>
                    </a:lnTo>
                    <a:cubicBezTo>
                      <a:pt x="0" y="11319"/>
                      <a:pt x="1403" y="12722"/>
                      <a:pt x="3164" y="12722"/>
                    </a:cubicBezTo>
                    <a:cubicBezTo>
                      <a:pt x="4893" y="12722"/>
                      <a:pt x="6296" y="11319"/>
                      <a:pt x="6296" y="9590"/>
                    </a:cubicBezTo>
                    <a:lnTo>
                      <a:pt x="6296" y="3132"/>
                    </a:lnTo>
                    <a:cubicBezTo>
                      <a:pt x="6296" y="1403"/>
                      <a:pt x="4893" y="0"/>
                      <a:pt x="3164"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14" name="Google Shape;2114;p67"/>
              <p:cNvSpPr/>
              <p:nvPr/>
            </p:nvSpPr>
            <p:spPr>
              <a:xfrm>
                <a:off x="2697650" y="2569625"/>
                <a:ext cx="866075" cy="555375"/>
              </a:xfrm>
              <a:custGeom>
                <a:avLst/>
                <a:gdLst/>
                <a:ahLst/>
                <a:cxnLst/>
                <a:rect l="l" t="t" r="r" b="b"/>
                <a:pathLst>
                  <a:path w="34643" h="22215" extrusionOk="0">
                    <a:moveTo>
                      <a:pt x="3458" y="0"/>
                    </a:moveTo>
                    <a:cubicBezTo>
                      <a:pt x="1599" y="0"/>
                      <a:pt x="98" y="1501"/>
                      <a:pt x="98" y="3327"/>
                    </a:cubicBezTo>
                    <a:lnTo>
                      <a:pt x="1" y="18854"/>
                    </a:lnTo>
                    <a:cubicBezTo>
                      <a:pt x="1" y="20714"/>
                      <a:pt x="1501" y="22214"/>
                      <a:pt x="3360" y="22214"/>
                    </a:cubicBezTo>
                    <a:lnTo>
                      <a:pt x="31283" y="22214"/>
                    </a:lnTo>
                    <a:cubicBezTo>
                      <a:pt x="33142" y="22214"/>
                      <a:pt x="34643" y="20714"/>
                      <a:pt x="34643" y="18854"/>
                    </a:cubicBezTo>
                    <a:lnTo>
                      <a:pt x="34643" y="3360"/>
                    </a:lnTo>
                    <a:cubicBezTo>
                      <a:pt x="34643" y="1501"/>
                      <a:pt x="33142" y="0"/>
                      <a:pt x="31283"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15" name="Google Shape;2115;p67"/>
              <p:cNvSpPr/>
              <p:nvPr/>
            </p:nvSpPr>
            <p:spPr>
              <a:xfrm>
                <a:off x="3164925" y="2569625"/>
                <a:ext cx="398800" cy="555375"/>
              </a:xfrm>
              <a:custGeom>
                <a:avLst/>
                <a:gdLst/>
                <a:ahLst/>
                <a:cxnLst/>
                <a:rect l="l" t="t" r="r" b="b"/>
                <a:pathLst>
                  <a:path w="15952" h="22215" extrusionOk="0">
                    <a:moveTo>
                      <a:pt x="1" y="0"/>
                    </a:moveTo>
                    <a:cubicBezTo>
                      <a:pt x="1860" y="0"/>
                      <a:pt x="3361" y="1501"/>
                      <a:pt x="3361" y="3360"/>
                    </a:cubicBezTo>
                    <a:lnTo>
                      <a:pt x="3361" y="18854"/>
                    </a:lnTo>
                    <a:cubicBezTo>
                      <a:pt x="3361" y="20714"/>
                      <a:pt x="1860" y="22214"/>
                      <a:pt x="1" y="22214"/>
                    </a:cubicBezTo>
                    <a:lnTo>
                      <a:pt x="12592" y="22214"/>
                    </a:lnTo>
                    <a:cubicBezTo>
                      <a:pt x="14451" y="22214"/>
                      <a:pt x="15952" y="20714"/>
                      <a:pt x="15952" y="18854"/>
                    </a:cubicBezTo>
                    <a:lnTo>
                      <a:pt x="15952" y="3360"/>
                    </a:lnTo>
                    <a:cubicBezTo>
                      <a:pt x="15952" y="1501"/>
                      <a:pt x="14451" y="0"/>
                      <a:pt x="12592"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16" name="Google Shape;2116;p67"/>
              <p:cNvSpPr/>
              <p:nvPr/>
            </p:nvSpPr>
            <p:spPr>
              <a:xfrm>
                <a:off x="4036700" y="2569625"/>
                <a:ext cx="863625" cy="555375"/>
              </a:xfrm>
              <a:custGeom>
                <a:avLst/>
                <a:gdLst/>
                <a:ahLst/>
                <a:cxnLst/>
                <a:rect l="l" t="t" r="r" b="b"/>
                <a:pathLst>
                  <a:path w="34545" h="22215" extrusionOk="0">
                    <a:moveTo>
                      <a:pt x="3360" y="0"/>
                    </a:moveTo>
                    <a:cubicBezTo>
                      <a:pt x="1501" y="0"/>
                      <a:pt x="0" y="1501"/>
                      <a:pt x="0" y="3360"/>
                    </a:cubicBezTo>
                    <a:lnTo>
                      <a:pt x="0" y="18854"/>
                    </a:lnTo>
                    <a:cubicBezTo>
                      <a:pt x="0" y="20714"/>
                      <a:pt x="1501" y="22214"/>
                      <a:pt x="3360" y="22214"/>
                    </a:cubicBezTo>
                    <a:lnTo>
                      <a:pt x="31087" y="22214"/>
                    </a:lnTo>
                    <a:cubicBezTo>
                      <a:pt x="32946" y="22214"/>
                      <a:pt x="34447" y="20746"/>
                      <a:pt x="34447" y="18887"/>
                    </a:cubicBezTo>
                    <a:lnTo>
                      <a:pt x="34545" y="3360"/>
                    </a:lnTo>
                    <a:cubicBezTo>
                      <a:pt x="34545" y="1501"/>
                      <a:pt x="33044" y="0"/>
                      <a:pt x="31185"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17" name="Google Shape;2117;p67"/>
              <p:cNvSpPr/>
              <p:nvPr/>
            </p:nvSpPr>
            <p:spPr>
              <a:xfrm>
                <a:off x="4499075" y="2569625"/>
                <a:ext cx="401250" cy="555375"/>
              </a:xfrm>
              <a:custGeom>
                <a:avLst/>
                <a:gdLst/>
                <a:ahLst/>
                <a:cxnLst/>
                <a:rect l="l" t="t" r="r" b="b"/>
                <a:pathLst>
                  <a:path w="16050" h="22215" extrusionOk="0">
                    <a:moveTo>
                      <a:pt x="66" y="0"/>
                    </a:moveTo>
                    <a:cubicBezTo>
                      <a:pt x="1925" y="0"/>
                      <a:pt x="3426" y="1501"/>
                      <a:pt x="3426" y="3360"/>
                    </a:cubicBezTo>
                    <a:lnTo>
                      <a:pt x="3361" y="18887"/>
                    </a:lnTo>
                    <a:cubicBezTo>
                      <a:pt x="3361" y="20746"/>
                      <a:pt x="1860" y="22214"/>
                      <a:pt x="1" y="22214"/>
                    </a:cubicBezTo>
                    <a:lnTo>
                      <a:pt x="12592" y="22214"/>
                    </a:lnTo>
                    <a:cubicBezTo>
                      <a:pt x="14451" y="22214"/>
                      <a:pt x="15952" y="20746"/>
                      <a:pt x="15952" y="18887"/>
                    </a:cubicBezTo>
                    <a:lnTo>
                      <a:pt x="16050" y="3360"/>
                    </a:lnTo>
                    <a:cubicBezTo>
                      <a:pt x="16050" y="1501"/>
                      <a:pt x="14549" y="0"/>
                      <a:pt x="12690"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18" name="Google Shape;2118;p67"/>
              <p:cNvSpPr/>
              <p:nvPr/>
            </p:nvSpPr>
            <p:spPr>
              <a:xfrm>
                <a:off x="5370025" y="1904175"/>
                <a:ext cx="1039800" cy="3553150"/>
              </a:xfrm>
              <a:custGeom>
                <a:avLst/>
                <a:gdLst/>
                <a:ahLst/>
                <a:cxnLst/>
                <a:rect l="l" t="t" r="r" b="b"/>
                <a:pathLst>
                  <a:path w="41592" h="142126" extrusionOk="0">
                    <a:moveTo>
                      <a:pt x="1" y="0"/>
                    </a:moveTo>
                    <a:lnTo>
                      <a:pt x="1" y="142125"/>
                    </a:lnTo>
                    <a:lnTo>
                      <a:pt x="38231" y="142125"/>
                    </a:lnTo>
                    <a:cubicBezTo>
                      <a:pt x="40091" y="142125"/>
                      <a:pt x="41591" y="140625"/>
                      <a:pt x="41591" y="138765"/>
                    </a:cubicBezTo>
                    <a:lnTo>
                      <a:pt x="41591" y="12592"/>
                    </a:lnTo>
                    <a:cubicBezTo>
                      <a:pt x="41591" y="5644"/>
                      <a:pt x="35948" y="0"/>
                      <a:pt x="29000"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19" name="Google Shape;2119;p67"/>
              <p:cNvSpPr/>
              <p:nvPr/>
            </p:nvSpPr>
            <p:spPr>
              <a:xfrm>
                <a:off x="5779400" y="1904175"/>
                <a:ext cx="630425" cy="3553150"/>
              </a:xfrm>
              <a:custGeom>
                <a:avLst/>
                <a:gdLst/>
                <a:ahLst/>
                <a:cxnLst/>
                <a:rect l="l" t="t" r="r" b="b"/>
                <a:pathLst>
                  <a:path w="25217" h="142126" extrusionOk="0">
                    <a:moveTo>
                      <a:pt x="1" y="0"/>
                    </a:moveTo>
                    <a:cubicBezTo>
                      <a:pt x="6982" y="0"/>
                      <a:pt x="12625" y="5644"/>
                      <a:pt x="12625" y="12592"/>
                    </a:cubicBezTo>
                    <a:lnTo>
                      <a:pt x="12625" y="138765"/>
                    </a:lnTo>
                    <a:cubicBezTo>
                      <a:pt x="12625" y="140625"/>
                      <a:pt x="11124" y="142125"/>
                      <a:pt x="9265" y="142125"/>
                    </a:cubicBezTo>
                    <a:lnTo>
                      <a:pt x="21856" y="142125"/>
                    </a:lnTo>
                    <a:cubicBezTo>
                      <a:pt x="23716" y="142125"/>
                      <a:pt x="25216" y="140625"/>
                      <a:pt x="25216" y="138765"/>
                    </a:cubicBezTo>
                    <a:lnTo>
                      <a:pt x="25216" y="12592"/>
                    </a:lnTo>
                    <a:cubicBezTo>
                      <a:pt x="25216" y="5644"/>
                      <a:pt x="19573" y="0"/>
                      <a:pt x="12625"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20" name="Google Shape;2120;p67"/>
              <p:cNvSpPr/>
              <p:nvPr/>
            </p:nvSpPr>
            <p:spPr>
              <a:xfrm>
                <a:off x="5370025" y="2376350"/>
                <a:ext cx="567625" cy="556200"/>
              </a:xfrm>
              <a:custGeom>
                <a:avLst/>
                <a:gdLst/>
                <a:ahLst/>
                <a:cxnLst/>
                <a:rect l="l" t="t" r="r" b="b"/>
                <a:pathLst>
                  <a:path w="22705" h="22248" extrusionOk="0">
                    <a:moveTo>
                      <a:pt x="1" y="0"/>
                    </a:moveTo>
                    <a:lnTo>
                      <a:pt x="1" y="22247"/>
                    </a:lnTo>
                    <a:lnTo>
                      <a:pt x="19247" y="22247"/>
                    </a:lnTo>
                    <a:cubicBezTo>
                      <a:pt x="21106" y="22247"/>
                      <a:pt x="22606" y="20747"/>
                      <a:pt x="22606" y="18887"/>
                    </a:cubicBezTo>
                    <a:lnTo>
                      <a:pt x="22704" y="3393"/>
                    </a:lnTo>
                    <a:cubicBezTo>
                      <a:pt x="22704" y="1533"/>
                      <a:pt x="21204" y="0"/>
                      <a:pt x="19344"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21" name="Google Shape;2121;p67"/>
              <p:cNvSpPr/>
              <p:nvPr/>
            </p:nvSpPr>
            <p:spPr>
              <a:xfrm>
                <a:off x="5370025" y="3404675"/>
                <a:ext cx="567625" cy="556200"/>
              </a:xfrm>
              <a:custGeom>
                <a:avLst/>
                <a:gdLst/>
                <a:ahLst/>
                <a:cxnLst/>
                <a:rect l="l" t="t" r="r" b="b"/>
                <a:pathLst>
                  <a:path w="22705" h="22248" extrusionOk="0">
                    <a:moveTo>
                      <a:pt x="1" y="1"/>
                    </a:moveTo>
                    <a:lnTo>
                      <a:pt x="1" y="22248"/>
                    </a:lnTo>
                    <a:lnTo>
                      <a:pt x="19247" y="22248"/>
                    </a:lnTo>
                    <a:cubicBezTo>
                      <a:pt x="21106" y="22248"/>
                      <a:pt x="22606" y="20747"/>
                      <a:pt x="22606" y="18888"/>
                    </a:cubicBezTo>
                    <a:lnTo>
                      <a:pt x="22704" y="3393"/>
                    </a:lnTo>
                    <a:cubicBezTo>
                      <a:pt x="22704" y="1534"/>
                      <a:pt x="21204" y="1"/>
                      <a:pt x="19344"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22" name="Google Shape;2122;p67"/>
              <p:cNvSpPr/>
              <p:nvPr/>
            </p:nvSpPr>
            <p:spPr>
              <a:xfrm>
                <a:off x="5370025" y="4428950"/>
                <a:ext cx="567625" cy="556200"/>
              </a:xfrm>
              <a:custGeom>
                <a:avLst/>
                <a:gdLst/>
                <a:ahLst/>
                <a:cxnLst/>
                <a:rect l="l" t="t" r="r" b="b"/>
                <a:pathLst>
                  <a:path w="22705" h="22248" extrusionOk="0">
                    <a:moveTo>
                      <a:pt x="1" y="0"/>
                    </a:moveTo>
                    <a:lnTo>
                      <a:pt x="1" y="22247"/>
                    </a:lnTo>
                    <a:lnTo>
                      <a:pt x="19247" y="22247"/>
                    </a:lnTo>
                    <a:cubicBezTo>
                      <a:pt x="21106" y="22247"/>
                      <a:pt x="22606" y="20747"/>
                      <a:pt x="22606" y="18887"/>
                    </a:cubicBezTo>
                    <a:lnTo>
                      <a:pt x="22704" y="3360"/>
                    </a:lnTo>
                    <a:cubicBezTo>
                      <a:pt x="22704" y="1501"/>
                      <a:pt x="21204" y="0"/>
                      <a:pt x="19344"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23" name="Google Shape;2123;p67"/>
              <p:cNvSpPr/>
              <p:nvPr/>
            </p:nvSpPr>
            <p:spPr>
              <a:xfrm>
                <a:off x="2859925" y="3597950"/>
                <a:ext cx="1880575" cy="314825"/>
              </a:xfrm>
              <a:custGeom>
                <a:avLst/>
                <a:gdLst/>
                <a:ahLst/>
                <a:cxnLst/>
                <a:rect l="l" t="t" r="r" b="b"/>
                <a:pathLst>
                  <a:path w="75223" h="12593" extrusionOk="0">
                    <a:moveTo>
                      <a:pt x="2513" y="1"/>
                    </a:moveTo>
                    <a:cubicBezTo>
                      <a:pt x="1143" y="1"/>
                      <a:pt x="1" y="1110"/>
                      <a:pt x="1" y="2513"/>
                    </a:cubicBezTo>
                    <a:lnTo>
                      <a:pt x="1" y="10080"/>
                    </a:lnTo>
                    <a:cubicBezTo>
                      <a:pt x="1" y="11483"/>
                      <a:pt x="1143" y="12592"/>
                      <a:pt x="2513" y="12592"/>
                    </a:cubicBezTo>
                    <a:lnTo>
                      <a:pt x="72711" y="12592"/>
                    </a:lnTo>
                    <a:cubicBezTo>
                      <a:pt x="74081" y="12592"/>
                      <a:pt x="75222" y="11483"/>
                      <a:pt x="75222" y="10080"/>
                    </a:cubicBezTo>
                    <a:lnTo>
                      <a:pt x="75222" y="2513"/>
                    </a:lnTo>
                    <a:cubicBezTo>
                      <a:pt x="75222" y="1110"/>
                      <a:pt x="74081" y="1"/>
                      <a:pt x="72711"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24" name="Google Shape;2124;p67"/>
              <p:cNvSpPr/>
              <p:nvPr/>
            </p:nvSpPr>
            <p:spPr>
              <a:xfrm>
                <a:off x="4362075" y="3597950"/>
                <a:ext cx="378425" cy="314825"/>
              </a:xfrm>
              <a:custGeom>
                <a:avLst/>
                <a:gdLst/>
                <a:ahLst/>
                <a:cxnLst/>
                <a:rect l="l" t="t" r="r" b="b"/>
                <a:pathLst>
                  <a:path w="15137" h="12593" extrusionOk="0">
                    <a:moveTo>
                      <a:pt x="1" y="1"/>
                    </a:moveTo>
                    <a:cubicBezTo>
                      <a:pt x="1403" y="1"/>
                      <a:pt x="2545" y="1110"/>
                      <a:pt x="2545" y="2513"/>
                    </a:cubicBezTo>
                    <a:lnTo>
                      <a:pt x="2545" y="10080"/>
                    </a:lnTo>
                    <a:cubicBezTo>
                      <a:pt x="2545" y="11483"/>
                      <a:pt x="1403" y="12592"/>
                      <a:pt x="1" y="12592"/>
                    </a:cubicBezTo>
                    <a:lnTo>
                      <a:pt x="12625" y="12592"/>
                    </a:lnTo>
                    <a:cubicBezTo>
                      <a:pt x="13995" y="12592"/>
                      <a:pt x="15136" y="11483"/>
                      <a:pt x="15136" y="10080"/>
                    </a:cubicBezTo>
                    <a:lnTo>
                      <a:pt x="15136" y="2513"/>
                    </a:lnTo>
                    <a:cubicBezTo>
                      <a:pt x="15136" y="1110"/>
                      <a:pt x="13995" y="1"/>
                      <a:pt x="12625"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125" name="Google Shape;2125;p67"/>
            <p:cNvGrpSpPr/>
            <p:nvPr/>
          </p:nvGrpSpPr>
          <p:grpSpPr>
            <a:xfrm>
              <a:off x="4163325" y="1768613"/>
              <a:ext cx="817327" cy="817327"/>
              <a:chOff x="1190625" y="238125"/>
              <a:chExt cx="5219200" cy="5219200"/>
            </a:xfrm>
          </p:grpSpPr>
          <p:sp>
            <p:nvSpPr>
              <p:cNvPr id="2126" name="Google Shape;2126;p67"/>
              <p:cNvSpPr/>
              <p:nvPr/>
            </p:nvSpPr>
            <p:spPr>
              <a:xfrm>
                <a:off x="1190625" y="1904175"/>
                <a:ext cx="1039775" cy="3553150"/>
              </a:xfrm>
              <a:custGeom>
                <a:avLst/>
                <a:gdLst/>
                <a:ahLst/>
                <a:cxnLst/>
                <a:rect l="l" t="t" r="r" b="b"/>
                <a:pathLst>
                  <a:path w="41591" h="142126" extrusionOk="0">
                    <a:moveTo>
                      <a:pt x="12591" y="0"/>
                    </a:moveTo>
                    <a:cubicBezTo>
                      <a:pt x="5643" y="0"/>
                      <a:pt x="0" y="5644"/>
                      <a:pt x="0" y="12592"/>
                    </a:cubicBezTo>
                    <a:lnTo>
                      <a:pt x="0" y="138765"/>
                    </a:lnTo>
                    <a:cubicBezTo>
                      <a:pt x="0" y="140625"/>
                      <a:pt x="1501" y="142125"/>
                      <a:pt x="3360" y="142125"/>
                    </a:cubicBezTo>
                    <a:lnTo>
                      <a:pt x="41590" y="142125"/>
                    </a:lnTo>
                    <a:lnTo>
                      <a:pt x="41590" y="0"/>
                    </a:ln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27" name="Google Shape;2127;p67"/>
              <p:cNvSpPr/>
              <p:nvPr/>
            </p:nvSpPr>
            <p:spPr>
              <a:xfrm>
                <a:off x="1914775" y="1904175"/>
                <a:ext cx="315625" cy="3553150"/>
              </a:xfrm>
              <a:custGeom>
                <a:avLst/>
                <a:gdLst/>
                <a:ahLst/>
                <a:cxnLst/>
                <a:rect l="l" t="t" r="r" b="b"/>
                <a:pathLst>
                  <a:path w="12625" h="142126" extrusionOk="0">
                    <a:moveTo>
                      <a:pt x="0" y="0"/>
                    </a:moveTo>
                    <a:lnTo>
                      <a:pt x="0" y="142125"/>
                    </a:lnTo>
                    <a:lnTo>
                      <a:pt x="12624" y="142125"/>
                    </a:lnTo>
                    <a:lnTo>
                      <a:pt x="12624" y="0"/>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28" name="Google Shape;2128;p67"/>
              <p:cNvSpPr/>
              <p:nvPr/>
            </p:nvSpPr>
            <p:spPr>
              <a:xfrm>
                <a:off x="1662775" y="2376350"/>
                <a:ext cx="567625" cy="556200"/>
              </a:xfrm>
              <a:custGeom>
                <a:avLst/>
                <a:gdLst/>
                <a:ahLst/>
                <a:cxnLst/>
                <a:rect l="l" t="t" r="r" b="b"/>
                <a:pathLst>
                  <a:path w="22705" h="22248" extrusionOk="0">
                    <a:moveTo>
                      <a:pt x="3361" y="0"/>
                    </a:moveTo>
                    <a:cubicBezTo>
                      <a:pt x="1501" y="0"/>
                      <a:pt x="1" y="1533"/>
                      <a:pt x="1" y="3393"/>
                    </a:cubicBezTo>
                    <a:lnTo>
                      <a:pt x="99" y="18887"/>
                    </a:lnTo>
                    <a:cubicBezTo>
                      <a:pt x="99" y="20747"/>
                      <a:pt x="1599" y="22247"/>
                      <a:pt x="3459" y="22247"/>
                    </a:cubicBezTo>
                    <a:lnTo>
                      <a:pt x="22704" y="22247"/>
                    </a:lnTo>
                    <a:lnTo>
                      <a:pt x="2270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29" name="Google Shape;2129;p67"/>
              <p:cNvSpPr/>
              <p:nvPr/>
            </p:nvSpPr>
            <p:spPr>
              <a:xfrm>
                <a:off x="1662775" y="3404675"/>
                <a:ext cx="567625" cy="556200"/>
              </a:xfrm>
              <a:custGeom>
                <a:avLst/>
                <a:gdLst/>
                <a:ahLst/>
                <a:cxnLst/>
                <a:rect l="l" t="t" r="r" b="b"/>
                <a:pathLst>
                  <a:path w="22705" h="22248" extrusionOk="0">
                    <a:moveTo>
                      <a:pt x="3361" y="1"/>
                    </a:moveTo>
                    <a:cubicBezTo>
                      <a:pt x="1501" y="1"/>
                      <a:pt x="1" y="1534"/>
                      <a:pt x="1" y="3393"/>
                    </a:cubicBezTo>
                    <a:lnTo>
                      <a:pt x="99" y="18888"/>
                    </a:lnTo>
                    <a:cubicBezTo>
                      <a:pt x="99" y="20747"/>
                      <a:pt x="1599" y="22248"/>
                      <a:pt x="3459" y="22248"/>
                    </a:cubicBezTo>
                    <a:lnTo>
                      <a:pt x="22704" y="22248"/>
                    </a:lnTo>
                    <a:lnTo>
                      <a:pt x="22704"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30" name="Google Shape;2130;p67"/>
              <p:cNvSpPr/>
              <p:nvPr/>
            </p:nvSpPr>
            <p:spPr>
              <a:xfrm>
                <a:off x="1914775" y="2376350"/>
                <a:ext cx="315625" cy="556200"/>
              </a:xfrm>
              <a:custGeom>
                <a:avLst/>
                <a:gdLst/>
                <a:ahLst/>
                <a:cxnLst/>
                <a:rect l="l" t="t" r="r" b="b"/>
                <a:pathLst>
                  <a:path w="12625" h="22248" extrusionOk="0">
                    <a:moveTo>
                      <a:pt x="0" y="0"/>
                    </a:moveTo>
                    <a:lnTo>
                      <a:pt x="0" y="22247"/>
                    </a:lnTo>
                    <a:lnTo>
                      <a:pt x="12624" y="22247"/>
                    </a:lnTo>
                    <a:lnTo>
                      <a:pt x="12624"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31" name="Google Shape;2131;p67"/>
              <p:cNvSpPr/>
              <p:nvPr/>
            </p:nvSpPr>
            <p:spPr>
              <a:xfrm>
                <a:off x="1914775" y="3404675"/>
                <a:ext cx="315625" cy="556200"/>
              </a:xfrm>
              <a:custGeom>
                <a:avLst/>
                <a:gdLst/>
                <a:ahLst/>
                <a:cxnLst/>
                <a:rect l="l" t="t" r="r" b="b"/>
                <a:pathLst>
                  <a:path w="12625" h="22248" extrusionOk="0">
                    <a:moveTo>
                      <a:pt x="0" y="1"/>
                    </a:moveTo>
                    <a:lnTo>
                      <a:pt x="0" y="22248"/>
                    </a:lnTo>
                    <a:lnTo>
                      <a:pt x="12624" y="22248"/>
                    </a:lnTo>
                    <a:lnTo>
                      <a:pt x="12624"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32" name="Google Shape;2132;p67"/>
              <p:cNvSpPr/>
              <p:nvPr/>
            </p:nvSpPr>
            <p:spPr>
              <a:xfrm>
                <a:off x="1662775" y="4428950"/>
                <a:ext cx="567625" cy="556200"/>
              </a:xfrm>
              <a:custGeom>
                <a:avLst/>
                <a:gdLst/>
                <a:ahLst/>
                <a:cxnLst/>
                <a:rect l="l" t="t" r="r" b="b"/>
                <a:pathLst>
                  <a:path w="22705" h="22248" extrusionOk="0">
                    <a:moveTo>
                      <a:pt x="3361" y="0"/>
                    </a:moveTo>
                    <a:cubicBezTo>
                      <a:pt x="1501" y="0"/>
                      <a:pt x="1" y="1501"/>
                      <a:pt x="1" y="3360"/>
                    </a:cubicBezTo>
                    <a:lnTo>
                      <a:pt x="99" y="18887"/>
                    </a:lnTo>
                    <a:cubicBezTo>
                      <a:pt x="99" y="20747"/>
                      <a:pt x="1599" y="22247"/>
                      <a:pt x="3459" y="22247"/>
                    </a:cubicBezTo>
                    <a:lnTo>
                      <a:pt x="22704" y="22247"/>
                    </a:lnTo>
                    <a:lnTo>
                      <a:pt x="2270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33" name="Google Shape;2133;p67"/>
              <p:cNvSpPr/>
              <p:nvPr/>
            </p:nvSpPr>
            <p:spPr>
              <a:xfrm>
                <a:off x="1914775" y="4428950"/>
                <a:ext cx="315625" cy="556200"/>
              </a:xfrm>
              <a:custGeom>
                <a:avLst/>
                <a:gdLst/>
                <a:ahLst/>
                <a:cxnLst/>
                <a:rect l="l" t="t" r="r" b="b"/>
                <a:pathLst>
                  <a:path w="12625" h="22248" extrusionOk="0">
                    <a:moveTo>
                      <a:pt x="0" y="0"/>
                    </a:moveTo>
                    <a:lnTo>
                      <a:pt x="0" y="22247"/>
                    </a:lnTo>
                    <a:lnTo>
                      <a:pt x="12624" y="22247"/>
                    </a:lnTo>
                    <a:lnTo>
                      <a:pt x="12624"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34" name="Google Shape;2134;p67"/>
              <p:cNvSpPr/>
              <p:nvPr/>
            </p:nvSpPr>
            <p:spPr>
              <a:xfrm>
                <a:off x="2224650" y="1167775"/>
                <a:ext cx="3145400" cy="4289550"/>
              </a:xfrm>
              <a:custGeom>
                <a:avLst/>
                <a:gdLst/>
                <a:ahLst/>
                <a:cxnLst/>
                <a:rect l="l" t="t" r="r" b="b"/>
                <a:pathLst>
                  <a:path w="125816" h="171582" extrusionOk="0">
                    <a:moveTo>
                      <a:pt x="12625" y="1"/>
                    </a:moveTo>
                    <a:cubicBezTo>
                      <a:pt x="5644" y="1"/>
                      <a:pt x="1" y="5644"/>
                      <a:pt x="1" y="12592"/>
                    </a:cubicBezTo>
                    <a:lnTo>
                      <a:pt x="1" y="171581"/>
                    </a:lnTo>
                    <a:lnTo>
                      <a:pt x="31707" y="171581"/>
                    </a:lnTo>
                    <a:lnTo>
                      <a:pt x="63023" y="165285"/>
                    </a:lnTo>
                    <a:lnTo>
                      <a:pt x="94338" y="171581"/>
                    </a:lnTo>
                    <a:lnTo>
                      <a:pt x="125816" y="171581"/>
                    </a:lnTo>
                    <a:lnTo>
                      <a:pt x="125816" y="12592"/>
                    </a:lnTo>
                    <a:cubicBezTo>
                      <a:pt x="125816" y="5644"/>
                      <a:pt x="120205" y="1"/>
                      <a:pt x="113225"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35" name="Google Shape;2135;p67"/>
              <p:cNvSpPr/>
              <p:nvPr/>
            </p:nvSpPr>
            <p:spPr>
              <a:xfrm>
                <a:off x="4740475" y="1167775"/>
                <a:ext cx="629575" cy="4289550"/>
              </a:xfrm>
              <a:custGeom>
                <a:avLst/>
                <a:gdLst/>
                <a:ahLst/>
                <a:cxnLst/>
                <a:rect l="l" t="t" r="r" b="b"/>
                <a:pathLst>
                  <a:path w="25183" h="171582" extrusionOk="0">
                    <a:moveTo>
                      <a:pt x="0" y="1"/>
                    </a:moveTo>
                    <a:cubicBezTo>
                      <a:pt x="6948" y="1"/>
                      <a:pt x="12592" y="5644"/>
                      <a:pt x="12592" y="12592"/>
                    </a:cubicBezTo>
                    <a:lnTo>
                      <a:pt x="12592" y="171581"/>
                    </a:lnTo>
                    <a:lnTo>
                      <a:pt x="25183" y="171581"/>
                    </a:lnTo>
                    <a:lnTo>
                      <a:pt x="25183" y="12592"/>
                    </a:lnTo>
                    <a:cubicBezTo>
                      <a:pt x="25183" y="5644"/>
                      <a:pt x="19572" y="1"/>
                      <a:pt x="12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36" name="Google Shape;2136;p67"/>
              <p:cNvSpPr/>
              <p:nvPr/>
            </p:nvSpPr>
            <p:spPr>
              <a:xfrm>
                <a:off x="2870525" y="238125"/>
                <a:ext cx="1859375" cy="1858525"/>
              </a:xfrm>
              <a:custGeom>
                <a:avLst/>
                <a:gdLst/>
                <a:ahLst/>
                <a:cxnLst/>
                <a:rect l="l" t="t" r="r" b="b"/>
                <a:pathLst>
                  <a:path w="74375" h="74341" extrusionOk="0">
                    <a:moveTo>
                      <a:pt x="37188" y="0"/>
                    </a:moveTo>
                    <a:cubicBezTo>
                      <a:pt x="16670" y="0"/>
                      <a:pt x="1" y="16636"/>
                      <a:pt x="1" y="37187"/>
                    </a:cubicBezTo>
                    <a:cubicBezTo>
                      <a:pt x="1" y="57705"/>
                      <a:pt x="16670" y="74341"/>
                      <a:pt x="37188" y="74341"/>
                    </a:cubicBezTo>
                    <a:cubicBezTo>
                      <a:pt x="57705" y="74341"/>
                      <a:pt x="74374" y="57705"/>
                      <a:pt x="74374" y="37187"/>
                    </a:cubicBezTo>
                    <a:cubicBezTo>
                      <a:pt x="74374" y="16636"/>
                      <a:pt x="57705" y="0"/>
                      <a:pt x="37188"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37" name="Google Shape;2137;p67"/>
              <p:cNvSpPr/>
              <p:nvPr/>
            </p:nvSpPr>
            <p:spPr>
              <a:xfrm>
                <a:off x="3642800" y="238125"/>
                <a:ext cx="1087100" cy="1858525"/>
              </a:xfrm>
              <a:custGeom>
                <a:avLst/>
                <a:gdLst/>
                <a:ahLst/>
                <a:cxnLst/>
                <a:rect l="l" t="t" r="r" b="b"/>
                <a:pathLst>
                  <a:path w="43484" h="74341" extrusionOk="0">
                    <a:moveTo>
                      <a:pt x="6297" y="0"/>
                    </a:moveTo>
                    <a:cubicBezTo>
                      <a:pt x="4144" y="0"/>
                      <a:pt x="2056" y="196"/>
                      <a:pt x="1" y="522"/>
                    </a:cubicBezTo>
                    <a:cubicBezTo>
                      <a:pt x="17518" y="3523"/>
                      <a:pt x="30859" y="18822"/>
                      <a:pt x="30859" y="37187"/>
                    </a:cubicBezTo>
                    <a:cubicBezTo>
                      <a:pt x="30859" y="55519"/>
                      <a:pt x="17518" y="70818"/>
                      <a:pt x="1" y="73819"/>
                    </a:cubicBezTo>
                    <a:cubicBezTo>
                      <a:pt x="2056" y="74178"/>
                      <a:pt x="4144" y="74341"/>
                      <a:pt x="6297" y="74341"/>
                    </a:cubicBezTo>
                    <a:cubicBezTo>
                      <a:pt x="26782" y="74341"/>
                      <a:pt x="43483" y="57672"/>
                      <a:pt x="43483" y="37187"/>
                    </a:cubicBezTo>
                    <a:cubicBezTo>
                      <a:pt x="43483" y="16669"/>
                      <a:pt x="26782" y="0"/>
                      <a:pt x="629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38" name="Google Shape;2138;p67"/>
              <p:cNvSpPr/>
              <p:nvPr/>
            </p:nvSpPr>
            <p:spPr>
              <a:xfrm>
                <a:off x="3186125" y="552900"/>
                <a:ext cx="1228175" cy="1228975"/>
              </a:xfrm>
              <a:custGeom>
                <a:avLst/>
                <a:gdLst/>
                <a:ahLst/>
                <a:cxnLst/>
                <a:rect l="l" t="t" r="r" b="b"/>
                <a:pathLst>
                  <a:path w="49127" h="49159" extrusionOk="0">
                    <a:moveTo>
                      <a:pt x="20780" y="0"/>
                    </a:moveTo>
                    <a:cubicBezTo>
                      <a:pt x="19377" y="0"/>
                      <a:pt x="18268" y="1142"/>
                      <a:pt x="18268" y="2545"/>
                    </a:cubicBezTo>
                    <a:lnTo>
                      <a:pt x="18268" y="17028"/>
                    </a:lnTo>
                    <a:cubicBezTo>
                      <a:pt x="18268" y="17713"/>
                      <a:pt x="17713" y="18267"/>
                      <a:pt x="16996" y="18267"/>
                    </a:cubicBezTo>
                    <a:lnTo>
                      <a:pt x="2513" y="18267"/>
                    </a:lnTo>
                    <a:cubicBezTo>
                      <a:pt x="1110" y="18267"/>
                      <a:pt x="1" y="19409"/>
                      <a:pt x="1" y="20812"/>
                    </a:cubicBezTo>
                    <a:lnTo>
                      <a:pt x="1" y="28380"/>
                    </a:lnTo>
                    <a:cubicBezTo>
                      <a:pt x="1" y="29750"/>
                      <a:pt x="1110" y="30891"/>
                      <a:pt x="2513" y="30891"/>
                    </a:cubicBezTo>
                    <a:lnTo>
                      <a:pt x="16996" y="30891"/>
                    </a:lnTo>
                    <a:cubicBezTo>
                      <a:pt x="17713" y="30891"/>
                      <a:pt x="18268" y="31446"/>
                      <a:pt x="18268" y="32131"/>
                    </a:cubicBezTo>
                    <a:lnTo>
                      <a:pt x="18268" y="46647"/>
                    </a:lnTo>
                    <a:cubicBezTo>
                      <a:pt x="18268" y="48017"/>
                      <a:pt x="19377" y="49158"/>
                      <a:pt x="20780" y="49158"/>
                    </a:cubicBezTo>
                    <a:lnTo>
                      <a:pt x="28347" y="49158"/>
                    </a:lnTo>
                    <a:cubicBezTo>
                      <a:pt x="29750" y="49158"/>
                      <a:pt x="30859" y="48017"/>
                      <a:pt x="30859" y="46647"/>
                    </a:cubicBezTo>
                    <a:lnTo>
                      <a:pt x="30859" y="32131"/>
                    </a:lnTo>
                    <a:cubicBezTo>
                      <a:pt x="30859" y="31446"/>
                      <a:pt x="31414" y="30891"/>
                      <a:pt x="32131" y="30891"/>
                    </a:cubicBezTo>
                    <a:lnTo>
                      <a:pt x="46615" y="30891"/>
                    </a:lnTo>
                    <a:cubicBezTo>
                      <a:pt x="48017" y="30891"/>
                      <a:pt x="49126" y="29750"/>
                      <a:pt x="49126" y="28380"/>
                    </a:cubicBezTo>
                    <a:lnTo>
                      <a:pt x="49126" y="20812"/>
                    </a:lnTo>
                    <a:cubicBezTo>
                      <a:pt x="49126" y="19409"/>
                      <a:pt x="48017" y="18267"/>
                      <a:pt x="46615" y="18267"/>
                    </a:cubicBezTo>
                    <a:lnTo>
                      <a:pt x="32131" y="18267"/>
                    </a:lnTo>
                    <a:cubicBezTo>
                      <a:pt x="31414" y="18267"/>
                      <a:pt x="30859" y="17713"/>
                      <a:pt x="30859" y="17028"/>
                    </a:cubicBezTo>
                    <a:lnTo>
                      <a:pt x="30859" y="2545"/>
                    </a:lnTo>
                    <a:cubicBezTo>
                      <a:pt x="30859" y="1142"/>
                      <a:pt x="29750" y="0"/>
                      <a:pt x="283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39" name="Google Shape;2139;p67"/>
              <p:cNvSpPr/>
              <p:nvPr/>
            </p:nvSpPr>
            <p:spPr>
              <a:xfrm>
                <a:off x="3017325" y="3912750"/>
                <a:ext cx="1565775" cy="1544575"/>
              </a:xfrm>
              <a:custGeom>
                <a:avLst/>
                <a:gdLst/>
                <a:ahLst/>
                <a:cxnLst/>
                <a:rect l="l" t="t" r="r" b="b"/>
                <a:pathLst>
                  <a:path w="62631" h="61783" extrusionOk="0">
                    <a:moveTo>
                      <a:pt x="0" y="0"/>
                    </a:moveTo>
                    <a:lnTo>
                      <a:pt x="0" y="61782"/>
                    </a:lnTo>
                    <a:lnTo>
                      <a:pt x="62631" y="61782"/>
                    </a:lnTo>
                    <a:lnTo>
                      <a:pt x="62631"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40" name="Google Shape;2140;p67"/>
              <p:cNvSpPr/>
              <p:nvPr/>
            </p:nvSpPr>
            <p:spPr>
              <a:xfrm>
                <a:off x="4267475" y="3912750"/>
                <a:ext cx="315625" cy="1544575"/>
              </a:xfrm>
              <a:custGeom>
                <a:avLst/>
                <a:gdLst/>
                <a:ahLst/>
                <a:cxnLst/>
                <a:rect l="l" t="t" r="r" b="b"/>
                <a:pathLst>
                  <a:path w="12625" h="61783" extrusionOk="0">
                    <a:moveTo>
                      <a:pt x="1" y="0"/>
                    </a:moveTo>
                    <a:lnTo>
                      <a:pt x="1" y="61782"/>
                    </a:lnTo>
                    <a:lnTo>
                      <a:pt x="12625" y="61782"/>
                    </a:lnTo>
                    <a:lnTo>
                      <a:pt x="12625" y="0"/>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41" name="Google Shape;2141;p67"/>
              <p:cNvSpPr/>
              <p:nvPr/>
            </p:nvSpPr>
            <p:spPr>
              <a:xfrm>
                <a:off x="3721100" y="3834450"/>
                <a:ext cx="158225" cy="1622875"/>
              </a:xfrm>
              <a:custGeom>
                <a:avLst/>
                <a:gdLst/>
                <a:ahLst/>
                <a:cxnLst/>
                <a:rect l="l" t="t" r="r" b="b"/>
                <a:pathLst>
                  <a:path w="6329" h="64915" extrusionOk="0">
                    <a:moveTo>
                      <a:pt x="3165" y="1"/>
                    </a:moveTo>
                    <a:cubicBezTo>
                      <a:pt x="1436" y="1"/>
                      <a:pt x="0" y="1403"/>
                      <a:pt x="0" y="3132"/>
                    </a:cubicBezTo>
                    <a:lnTo>
                      <a:pt x="0" y="64914"/>
                    </a:lnTo>
                    <a:lnTo>
                      <a:pt x="6329" y="64914"/>
                    </a:lnTo>
                    <a:lnTo>
                      <a:pt x="6329" y="3132"/>
                    </a:lnTo>
                    <a:cubicBezTo>
                      <a:pt x="6329" y="1403"/>
                      <a:pt x="4893" y="1"/>
                      <a:pt x="31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42" name="Google Shape;2142;p67"/>
              <p:cNvSpPr/>
              <p:nvPr/>
            </p:nvSpPr>
            <p:spPr>
              <a:xfrm>
                <a:off x="4036700" y="4526000"/>
                <a:ext cx="157400" cy="318050"/>
              </a:xfrm>
              <a:custGeom>
                <a:avLst/>
                <a:gdLst/>
                <a:ahLst/>
                <a:cxnLst/>
                <a:rect l="l" t="t" r="r" b="b"/>
                <a:pathLst>
                  <a:path w="6296" h="12722" extrusionOk="0">
                    <a:moveTo>
                      <a:pt x="3132" y="0"/>
                    </a:moveTo>
                    <a:cubicBezTo>
                      <a:pt x="1403" y="0"/>
                      <a:pt x="0" y="1403"/>
                      <a:pt x="0" y="3132"/>
                    </a:cubicBezTo>
                    <a:lnTo>
                      <a:pt x="0" y="9590"/>
                    </a:lnTo>
                    <a:cubicBezTo>
                      <a:pt x="0" y="11319"/>
                      <a:pt x="1403" y="12722"/>
                      <a:pt x="3132" y="12722"/>
                    </a:cubicBezTo>
                    <a:cubicBezTo>
                      <a:pt x="4893" y="12722"/>
                      <a:pt x="6296" y="11319"/>
                      <a:pt x="6296" y="9590"/>
                    </a:cubicBezTo>
                    <a:lnTo>
                      <a:pt x="6296" y="3132"/>
                    </a:lnTo>
                    <a:cubicBezTo>
                      <a:pt x="6296" y="1403"/>
                      <a:pt x="4893" y="0"/>
                      <a:pt x="31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43" name="Google Shape;2143;p67"/>
              <p:cNvSpPr/>
              <p:nvPr/>
            </p:nvSpPr>
            <p:spPr>
              <a:xfrm>
                <a:off x="3406325" y="4526000"/>
                <a:ext cx="157400" cy="318050"/>
              </a:xfrm>
              <a:custGeom>
                <a:avLst/>
                <a:gdLst/>
                <a:ahLst/>
                <a:cxnLst/>
                <a:rect l="l" t="t" r="r" b="b"/>
                <a:pathLst>
                  <a:path w="6296" h="12722" extrusionOk="0">
                    <a:moveTo>
                      <a:pt x="3164" y="0"/>
                    </a:moveTo>
                    <a:cubicBezTo>
                      <a:pt x="1403" y="0"/>
                      <a:pt x="0" y="1403"/>
                      <a:pt x="0" y="3132"/>
                    </a:cubicBezTo>
                    <a:lnTo>
                      <a:pt x="0" y="9590"/>
                    </a:lnTo>
                    <a:cubicBezTo>
                      <a:pt x="0" y="11319"/>
                      <a:pt x="1403" y="12722"/>
                      <a:pt x="3164" y="12722"/>
                    </a:cubicBezTo>
                    <a:cubicBezTo>
                      <a:pt x="4893" y="12722"/>
                      <a:pt x="6296" y="11319"/>
                      <a:pt x="6296" y="9590"/>
                    </a:cubicBezTo>
                    <a:lnTo>
                      <a:pt x="6296" y="3132"/>
                    </a:lnTo>
                    <a:cubicBezTo>
                      <a:pt x="6296" y="1403"/>
                      <a:pt x="4893" y="0"/>
                      <a:pt x="3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44" name="Google Shape;2144;p67"/>
              <p:cNvSpPr/>
              <p:nvPr/>
            </p:nvSpPr>
            <p:spPr>
              <a:xfrm>
                <a:off x="2697650" y="2569625"/>
                <a:ext cx="866075" cy="555375"/>
              </a:xfrm>
              <a:custGeom>
                <a:avLst/>
                <a:gdLst/>
                <a:ahLst/>
                <a:cxnLst/>
                <a:rect l="l" t="t" r="r" b="b"/>
                <a:pathLst>
                  <a:path w="34643" h="22215" extrusionOk="0">
                    <a:moveTo>
                      <a:pt x="3458" y="0"/>
                    </a:moveTo>
                    <a:cubicBezTo>
                      <a:pt x="1599" y="0"/>
                      <a:pt x="98" y="1501"/>
                      <a:pt x="98" y="3327"/>
                    </a:cubicBezTo>
                    <a:lnTo>
                      <a:pt x="1" y="18854"/>
                    </a:lnTo>
                    <a:cubicBezTo>
                      <a:pt x="1" y="20714"/>
                      <a:pt x="1501" y="22214"/>
                      <a:pt x="3360" y="22214"/>
                    </a:cubicBezTo>
                    <a:lnTo>
                      <a:pt x="31283" y="22214"/>
                    </a:lnTo>
                    <a:cubicBezTo>
                      <a:pt x="33142" y="22214"/>
                      <a:pt x="34643" y="20714"/>
                      <a:pt x="34643" y="18854"/>
                    </a:cubicBezTo>
                    <a:lnTo>
                      <a:pt x="34643" y="3360"/>
                    </a:lnTo>
                    <a:cubicBezTo>
                      <a:pt x="34643" y="1501"/>
                      <a:pt x="33142" y="0"/>
                      <a:pt x="312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45" name="Google Shape;2145;p67"/>
              <p:cNvSpPr/>
              <p:nvPr/>
            </p:nvSpPr>
            <p:spPr>
              <a:xfrm>
                <a:off x="3164925" y="2569625"/>
                <a:ext cx="398800" cy="555375"/>
              </a:xfrm>
              <a:custGeom>
                <a:avLst/>
                <a:gdLst/>
                <a:ahLst/>
                <a:cxnLst/>
                <a:rect l="l" t="t" r="r" b="b"/>
                <a:pathLst>
                  <a:path w="15952" h="22215" extrusionOk="0">
                    <a:moveTo>
                      <a:pt x="1" y="0"/>
                    </a:moveTo>
                    <a:cubicBezTo>
                      <a:pt x="1860" y="0"/>
                      <a:pt x="3361" y="1501"/>
                      <a:pt x="3361" y="3360"/>
                    </a:cubicBezTo>
                    <a:lnTo>
                      <a:pt x="3361" y="18854"/>
                    </a:lnTo>
                    <a:cubicBezTo>
                      <a:pt x="3361" y="20714"/>
                      <a:pt x="1860" y="22214"/>
                      <a:pt x="1" y="22214"/>
                    </a:cubicBezTo>
                    <a:lnTo>
                      <a:pt x="12592" y="22214"/>
                    </a:lnTo>
                    <a:cubicBezTo>
                      <a:pt x="14451" y="22214"/>
                      <a:pt x="15952" y="20714"/>
                      <a:pt x="15952" y="18854"/>
                    </a:cubicBezTo>
                    <a:lnTo>
                      <a:pt x="15952" y="3360"/>
                    </a:lnTo>
                    <a:cubicBezTo>
                      <a:pt x="15952" y="1501"/>
                      <a:pt x="14451" y="0"/>
                      <a:pt x="1259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46" name="Google Shape;2146;p67"/>
              <p:cNvSpPr/>
              <p:nvPr/>
            </p:nvSpPr>
            <p:spPr>
              <a:xfrm>
                <a:off x="4036700" y="2569625"/>
                <a:ext cx="863625" cy="555375"/>
              </a:xfrm>
              <a:custGeom>
                <a:avLst/>
                <a:gdLst/>
                <a:ahLst/>
                <a:cxnLst/>
                <a:rect l="l" t="t" r="r" b="b"/>
                <a:pathLst>
                  <a:path w="34545" h="22215" extrusionOk="0">
                    <a:moveTo>
                      <a:pt x="3360" y="0"/>
                    </a:moveTo>
                    <a:cubicBezTo>
                      <a:pt x="1501" y="0"/>
                      <a:pt x="0" y="1501"/>
                      <a:pt x="0" y="3360"/>
                    </a:cubicBezTo>
                    <a:lnTo>
                      <a:pt x="0" y="18854"/>
                    </a:lnTo>
                    <a:cubicBezTo>
                      <a:pt x="0" y="20714"/>
                      <a:pt x="1501" y="22214"/>
                      <a:pt x="3360" y="22214"/>
                    </a:cubicBezTo>
                    <a:lnTo>
                      <a:pt x="31087" y="22214"/>
                    </a:lnTo>
                    <a:cubicBezTo>
                      <a:pt x="32946" y="22214"/>
                      <a:pt x="34447" y="20746"/>
                      <a:pt x="34447" y="18887"/>
                    </a:cubicBezTo>
                    <a:lnTo>
                      <a:pt x="34545" y="3360"/>
                    </a:lnTo>
                    <a:cubicBezTo>
                      <a:pt x="34545" y="1501"/>
                      <a:pt x="33044" y="0"/>
                      <a:pt x="3118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47" name="Google Shape;2147;p67"/>
              <p:cNvSpPr/>
              <p:nvPr/>
            </p:nvSpPr>
            <p:spPr>
              <a:xfrm>
                <a:off x="4499075" y="2569625"/>
                <a:ext cx="401250" cy="555375"/>
              </a:xfrm>
              <a:custGeom>
                <a:avLst/>
                <a:gdLst/>
                <a:ahLst/>
                <a:cxnLst/>
                <a:rect l="l" t="t" r="r" b="b"/>
                <a:pathLst>
                  <a:path w="16050" h="22215" extrusionOk="0">
                    <a:moveTo>
                      <a:pt x="66" y="0"/>
                    </a:moveTo>
                    <a:cubicBezTo>
                      <a:pt x="1925" y="0"/>
                      <a:pt x="3426" y="1501"/>
                      <a:pt x="3426" y="3360"/>
                    </a:cubicBezTo>
                    <a:lnTo>
                      <a:pt x="3361" y="18887"/>
                    </a:lnTo>
                    <a:cubicBezTo>
                      <a:pt x="3361" y="20746"/>
                      <a:pt x="1860" y="22214"/>
                      <a:pt x="1" y="22214"/>
                    </a:cubicBezTo>
                    <a:lnTo>
                      <a:pt x="12592" y="22214"/>
                    </a:lnTo>
                    <a:cubicBezTo>
                      <a:pt x="14451" y="22214"/>
                      <a:pt x="15952" y="20746"/>
                      <a:pt x="15952" y="18887"/>
                    </a:cubicBezTo>
                    <a:lnTo>
                      <a:pt x="16050" y="3360"/>
                    </a:lnTo>
                    <a:cubicBezTo>
                      <a:pt x="16050" y="1501"/>
                      <a:pt x="14549" y="0"/>
                      <a:pt x="1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48" name="Google Shape;2148;p67"/>
              <p:cNvSpPr/>
              <p:nvPr/>
            </p:nvSpPr>
            <p:spPr>
              <a:xfrm>
                <a:off x="5370025" y="1904175"/>
                <a:ext cx="1039800" cy="3553150"/>
              </a:xfrm>
              <a:custGeom>
                <a:avLst/>
                <a:gdLst/>
                <a:ahLst/>
                <a:cxnLst/>
                <a:rect l="l" t="t" r="r" b="b"/>
                <a:pathLst>
                  <a:path w="41592" h="142126" extrusionOk="0">
                    <a:moveTo>
                      <a:pt x="1" y="0"/>
                    </a:moveTo>
                    <a:lnTo>
                      <a:pt x="1" y="142125"/>
                    </a:lnTo>
                    <a:lnTo>
                      <a:pt x="38231" y="142125"/>
                    </a:lnTo>
                    <a:cubicBezTo>
                      <a:pt x="40091" y="142125"/>
                      <a:pt x="41591" y="140625"/>
                      <a:pt x="41591" y="138765"/>
                    </a:cubicBezTo>
                    <a:lnTo>
                      <a:pt x="41591" y="12592"/>
                    </a:lnTo>
                    <a:cubicBezTo>
                      <a:pt x="41591" y="5644"/>
                      <a:pt x="35948" y="0"/>
                      <a:pt x="29000"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49" name="Google Shape;2149;p67"/>
              <p:cNvSpPr/>
              <p:nvPr/>
            </p:nvSpPr>
            <p:spPr>
              <a:xfrm>
                <a:off x="5779400" y="1904175"/>
                <a:ext cx="630425" cy="3553150"/>
              </a:xfrm>
              <a:custGeom>
                <a:avLst/>
                <a:gdLst/>
                <a:ahLst/>
                <a:cxnLst/>
                <a:rect l="l" t="t" r="r" b="b"/>
                <a:pathLst>
                  <a:path w="25217" h="142126" extrusionOk="0">
                    <a:moveTo>
                      <a:pt x="1" y="0"/>
                    </a:moveTo>
                    <a:cubicBezTo>
                      <a:pt x="6982" y="0"/>
                      <a:pt x="12625" y="5644"/>
                      <a:pt x="12625" y="12592"/>
                    </a:cubicBezTo>
                    <a:lnTo>
                      <a:pt x="12625" y="138765"/>
                    </a:lnTo>
                    <a:cubicBezTo>
                      <a:pt x="12625" y="140625"/>
                      <a:pt x="11124" y="142125"/>
                      <a:pt x="9265" y="142125"/>
                    </a:cubicBezTo>
                    <a:lnTo>
                      <a:pt x="21856" y="142125"/>
                    </a:lnTo>
                    <a:cubicBezTo>
                      <a:pt x="23716" y="142125"/>
                      <a:pt x="25216" y="140625"/>
                      <a:pt x="25216" y="138765"/>
                    </a:cubicBezTo>
                    <a:lnTo>
                      <a:pt x="25216" y="12592"/>
                    </a:lnTo>
                    <a:cubicBezTo>
                      <a:pt x="25216" y="5644"/>
                      <a:pt x="19573" y="0"/>
                      <a:pt x="12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50" name="Google Shape;2150;p67"/>
              <p:cNvSpPr/>
              <p:nvPr/>
            </p:nvSpPr>
            <p:spPr>
              <a:xfrm>
                <a:off x="5370025" y="2376350"/>
                <a:ext cx="567625" cy="556200"/>
              </a:xfrm>
              <a:custGeom>
                <a:avLst/>
                <a:gdLst/>
                <a:ahLst/>
                <a:cxnLst/>
                <a:rect l="l" t="t" r="r" b="b"/>
                <a:pathLst>
                  <a:path w="22705" h="22248" extrusionOk="0">
                    <a:moveTo>
                      <a:pt x="1" y="0"/>
                    </a:moveTo>
                    <a:lnTo>
                      <a:pt x="1" y="22247"/>
                    </a:lnTo>
                    <a:lnTo>
                      <a:pt x="19247" y="22247"/>
                    </a:lnTo>
                    <a:cubicBezTo>
                      <a:pt x="21106" y="22247"/>
                      <a:pt x="22606" y="20747"/>
                      <a:pt x="22606" y="18887"/>
                    </a:cubicBezTo>
                    <a:lnTo>
                      <a:pt x="22704" y="3393"/>
                    </a:lnTo>
                    <a:cubicBezTo>
                      <a:pt x="22704" y="1533"/>
                      <a:pt x="21204" y="0"/>
                      <a:pt x="1934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51" name="Google Shape;2151;p67"/>
              <p:cNvSpPr/>
              <p:nvPr/>
            </p:nvSpPr>
            <p:spPr>
              <a:xfrm>
                <a:off x="5370025" y="3404675"/>
                <a:ext cx="567625" cy="556200"/>
              </a:xfrm>
              <a:custGeom>
                <a:avLst/>
                <a:gdLst/>
                <a:ahLst/>
                <a:cxnLst/>
                <a:rect l="l" t="t" r="r" b="b"/>
                <a:pathLst>
                  <a:path w="22705" h="22248" extrusionOk="0">
                    <a:moveTo>
                      <a:pt x="1" y="1"/>
                    </a:moveTo>
                    <a:lnTo>
                      <a:pt x="1" y="22248"/>
                    </a:lnTo>
                    <a:lnTo>
                      <a:pt x="19247" y="22248"/>
                    </a:lnTo>
                    <a:cubicBezTo>
                      <a:pt x="21106" y="22248"/>
                      <a:pt x="22606" y="20747"/>
                      <a:pt x="22606" y="18888"/>
                    </a:cubicBezTo>
                    <a:lnTo>
                      <a:pt x="22704" y="3393"/>
                    </a:lnTo>
                    <a:cubicBezTo>
                      <a:pt x="22704" y="1534"/>
                      <a:pt x="21204" y="1"/>
                      <a:pt x="1934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52" name="Google Shape;2152;p67"/>
              <p:cNvSpPr/>
              <p:nvPr/>
            </p:nvSpPr>
            <p:spPr>
              <a:xfrm>
                <a:off x="5370025" y="4428950"/>
                <a:ext cx="567625" cy="556200"/>
              </a:xfrm>
              <a:custGeom>
                <a:avLst/>
                <a:gdLst/>
                <a:ahLst/>
                <a:cxnLst/>
                <a:rect l="l" t="t" r="r" b="b"/>
                <a:pathLst>
                  <a:path w="22705" h="22248" extrusionOk="0">
                    <a:moveTo>
                      <a:pt x="1" y="0"/>
                    </a:moveTo>
                    <a:lnTo>
                      <a:pt x="1" y="22247"/>
                    </a:lnTo>
                    <a:lnTo>
                      <a:pt x="19247" y="22247"/>
                    </a:lnTo>
                    <a:cubicBezTo>
                      <a:pt x="21106" y="22247"/>
                      <a:pt x="22606" y="20747"/>
                      <a:pt x="22606" y="18887"/>
                    </a:cubicBezTo>
                    <a:lnTo>
                      <a:pt x="22704" y="3360"/>
                    </a:lnTo>
                    <a:cubicBezTo>
                      <a:pt x="22704" y="1501"/>
                      <a:pt x="21204" y="0"/>
                      <a:pt x="1934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53" name="Google Shape;2153;p67"/>
              <p:cNvSpPr/>
              <p:nvPr/>
            </p:nvSpPr>
            <p:spPr>
              <a:xfrm>
                <a:off x="2859925" y="3597950"/>
                <a:ext cx="1880575" cy="314825"/>
              </a:xfrm>
              <a:custGeom>
                <a:avLst/>
                <a:gdLst/>
                <a:ahLst/>
                <a:cxnLst/>
                <a:rect l="l" t="t" r="r" b="b"/>
                <a:pathLst>
                  <a:path w="75223" h="12593" extrusionOk="0">
                    <a:moveTo>
                      <a:pt x="2513" y="1"/>
                    </a:moveTo>
                    <a:cubicBezTo>
                      <a:pt x="1143" y="1"/>
                      <a:pt x="1" y="1110"/>
                      <a:pt x="1" y="2513"/>
                    </a:cubicBezTo>
                    <a:lnTo>
                      <a:pt x="1" y="10080"/>
                    </a:lnTo>
                    <a:cubicBezTo>
                      <a:pt x="1" y="11483"/>
                      <a:pt x="1143" y="12592"/>
                      <a:pt x="2513" y="12592"/>
                    </a:cubicBezTo>
                    <a:lnTo>
                      <a:pt x="72711" y="12592"/>
                    </a:lnTo>
                    <a:cubicBezTo>
                      <a:pt x="74081" y="12592"/>
                      <a:pt x="75222" y="11483"/>
                      <a:pt x="75222" y="10080"/>
                    </a:cubicBezTo>
                    <a:lnTo>
                      <a:pt x="75222" y="2513"/>
                    </a:lnTo>
                    <a:cubicBezTo>
                      <a:pt x="75222" y="1110"/>
                      <a:pt x="74081" y="1"/>
                      <a:pt x="72711"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54" name="Google Shape;2154;p67"/>
              <p:cNvSpPr/>
              <p:nvPr/>
            </p:nvSpPr>
            <p:spPr>
              <a:xfrm>
                <a:off x="4362075" y="3597950"/>
                <a:ext cx="378425" cy="314825"/>
              </a:xfrm>
              <a:custGeom>
                <a:avLst/>
                <a:gdLst/>
                <a:ahLst/>
                <a:cxnLst/>
                <a:rect l="l" t="t" r="r" b="b"/>
                <a:pathLst>
                  <a:path w="15137" h="12593" extrusionOk="0">
                    <a:moveTo>
                      <a:pt x="1" y="1"/>
                    </a:moveTo>
                    <a:cubicBezTo>
                      <a:pt x="1403" y="1"/>
                      <a:pt x="2545" y="1110"/>
                      <a:pt x="2545" y="2513"/>
                    </a:cubicBezTo>
                    <a:lnTo>
                      <a:pt x="2545" y="10080"/>
                    </a:lnTo>
                    <a:cubicBezTo>
                      <a:pt x="2545" y="11483"/>
                      <a:pt x="1403" y="12592"/>
                      <a:pt x="1" y="12592"/>
                    </a:cubicBezTo>
                    <a:lnTo>
                      <a:pt x="12625" y="12592"/>
                    </a:lnTo>
                    <a:cubicBezTo>
                      <a:pt x="13995" y="12592"/>
                      <a:pt x="15136" y="11483"/>
                      <a:pt x="15136" y="10080"/>
                    </a:cubicBezTo>
                    <a:lnTo>
                      <a:pt x="15136" y="2513"/>
                    </a:lnTo>
                    <a:cubicBezTo>
                      <a:pt x="15136" y="1110"/>
                      <a:pt x="13995" y="1"/>
                      <a:pt x="12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grpSp>
        <p:nvGrpSpPr>
          <p:cNvPr id="2155" name="Google Shape;2155;p67"/>
          <p:cNvGrpSpPr/>
          <p:nvPr/>
        </p:nvGrpSpPr>
        <p:grpSpPr>
          <a:xfrm>
            <a:off x="6721514" y="2056662"/>
            <a:ext cx="548925" cy="546194"/>
            <a:chOff x="6587151" y="1770704"/>
            <a:chExt cx="817218" cy="813151"/>
          </a:xfrm>
        </p:grpSpPr>
        <p:grpSp>
          <p:nvGrpSpPr>
            <p:cNvPr id="2156" name="Google Shape;2156;p67"/>
            <p:cNvGrpSpPr/>
            <p:nvPr/>
          </p:nvGrpSpPr>
          <p:grpSpPr>
            <a:xfrm>
              <a:off x="6587151" y="1770704"/>
              <a:ext cx="817218" cy="813151"/>
              <a:chOff x="1183275" y="238125"/>
              <a:chExt cx="5245300" cy="5219200"/>
            </a:xfrm>
          </p:grpSpPr>
          <p:sp>
            <p:nvSpPr>
              <p:cNvPr id="2157" name="Google Shape;2157;p67"/>
              <p:cNvSpPr/>
              <p:nvPr/>
            </p:nvSpPr>
            <p:spPr>
              <a:xfrm>
                <a:off x="4919875" y="671150"/>
                <a:ext cx="1056900" cy="1056900"/>
              </a:xfrm>
              <a:custGeom>
                <a:avLst/>
                <a:gdLst/>
                <a:ahLst/>
                <a:cxnLst/>
                <a:rect l="l" t="t" r="r" b="b"/>
                <a:pathLst>
                  <a:path w="42276" h="42276" extrusionOk="0">
                    <a:moveTo>
                      <a:pt x="20486" y="0"/>
                    </a:moveTo>
                    <a:lnTo>
                      <a:pt x="1" y="20485"/>
                    </a:lnTo>
                    <a:lnTo>
                      <a:pt x="21758" y="42275"/>
                    </a:lnTo>
                    <a:lnTo>
                      <a:pt x="42276" y="21790"/>
                    </a:lnTo>
                    <a:lnTo>
                      <a:pt x="20486"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58" name="Google Shape;2158;p67"/>
              <p:cNvSpPr/>
              <p:nvPr/>
            </p:nvSpPr>
            <p:spPr>
              <a:xfrm>
                <a:off x="5246900" y="1011200"/>
                <a:ext cx="729875" cy="731525"/>
              </a:xfrm>
              <a:custGeom>
                <a:avLst/>
                <a:gdLst/>
                <a:ahLst/>
                <a:cxnLst/>
                <a:rect l="l" t="t" r="r" b="b"/>
                <a:pathLst>
                  <a:path w="29195" h="29261" extrusionOk="0">
                    <a:moveTo>
                      <a:pt x="21073" y="1"/>
                    </a:moveTo>
                    <a:lnTo>
                      <a:pt x="0" y="21040"/>
                    </a:lnTo>
                    <a:lnTo>
                      <a:pt x="8090" y="29261"/>
                    </a:lnTo>
                    <a:lnTo>
                      <a:pt x="29195" y="8156"/>
                    </a:lnTo>
                    <a:lnTo>
                      <a:pt x="21073"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59" name="Google Shape;2159;p67"/>
              <p:cNvSpPr/>
              <p:nvPr/>
            </p:nvSpPr>
            <p:spPr>
              <a:xfrm>
                <a:off x="1183275" y="3996125"/>
                <a:ext cx="1476875" cy="1461200"/>
              </a:xfrm>
              <a:custGeom>
                <a:avLst/>
                <a:gdLst/>
                <a:ahLst/>
                <a:cxnLst/>
                <a:rect l="l" t="t" r="r" b="b"/>
                <a:pathLst>
                  <a:path w="59075" h="58448" extrusionOk="0">
                    <a:moveTo>
                      <a:pt x="55650" y="0"/>
                    </a:moveTo>
                    <a:cubicBezTo>
                      <a:pt x="54859" y="0"/>
                      <a:pt x="54068" y="302"/>
                      <a:pt x="53464" y="906"/>
                    </a:cubicBezTo>
                    <a:lnTo>
                      <a:pt x="1207" y="53163"/>
                    </a:lnTo>
                    <a:cubicBezTo>
                      <a:pt x="0" y="54370"/>
                      <a:pt x="0" y="56327"/>
                      <a:pt x="1207" y="57534"/>
                    </a:cubicBezTo>
                    <a:cubicBezTo>
                      <a:pt x="1795" y="58154"/>
                      <a:pt x="2610" y="58447"/>
                      <a:pt x="3393" y="58447"/>
                    </a:cubicBezTo>
                    <a:cubicBezTo>
                      <a:pt x="4176" y="58447"/>
                      <a:pt x="4991" y="58154"/>
                      <a:pt x="5578" y="57534"/>
                    </a:cubicBezTo>
                    <a:lnTo>
                      <a:pt x="57835" y="5277"/>
                    </a:lnTo>
                    <a:cubicBezTo>
                      <a:pt x="59075" y="4070"/>
                      <a:pt x="59075" y="2113"/>
                      <a:pt x="57835" y="906"/>
                    </a:cubicBezTo>
                    <a:cubicBezTo>
                      <a:pt x="57232" y="302"/>
                      <a:pt x="56441" y="0"/>
                      <a:pt x="55650"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60" name="Google Shape;2160;p67"/>
              <p:cNvSpPr/>
              <p:nvPr/>
            </p:nvSpPr>
            <p:spPr>
              <a:xfrm>
                <a:off x="5253425" y="238125"/>
                <a:ext cx="1175150" cy="1137625"/>
              </a:xfrm>
              <a:custGeom>
                <a:avLst/>
                <a:gdLst/>
                <a:ahLst/>
                <a:cxnLst/>
                <a:rect l="l" t="t" r="r" b="b"/>
                <a:pathLst>
                  <a:path w="47006" h="45505" extrusionOk="0">
                    <a:moveTo>
                      <a:pt x="8449" y="0"/>
                    </a:moveTo>
                    <a:cubicBezTo>
                      <a:pt x="6475" y="0"/>
                      <a:pt x="4502" y="750"/>
                      <a:pt x="3001" y="2251"/>
                    </a:cubicBezTo>
                    <a:cubicBezTo>
                      <a:pt x="0" y="5252"/>
                      <a:pt x="0" y="10145"/>
                      <a:pt x="3001" y="13146"/>
                    </a:cubicBezTo>
                    <a:lnTo>
                      <a:pt x="33109" y="43254"/>
                    </a:lnTo>
                    <a:cubicBezTo>
                      <a:pt x="34610" y="44754"/>
                      <a:pt x="36583" y="45505"/>
                      <a:pt x="38557" y="45505"/>
                    </a:cubicBezTo>
                    <a:cubicBezTo>
                      <a:pt x="40530" y="45505"/>
                      <a:pt x="42504" y="44754"/>
                      <a:pt x="44004" y="43254"/>
                    </a:cubicBezTo>
                    <a:cubicBezTo>
                      <a:pt x="47005" y="40253"/>
                      <a:pt x="47005" y="35360"/>
                      <a:pt x="44004" y="32359"/>
                    </a:cubicBezTo>
                    <a:lnTo>
                      <a:pt x="13896" y="2251"/>
                    </a:lnTo>
                    <a:cubicBezTo>
                      <a:pt x="12396" y="750"/>
                      <a:pt x="10422" y="0"/>
                      <a:pt x="8449"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61" name="Google Shape;2161;p67"/>
              <p:cNvSpPr/>
              <p:nvPr/>
            </p:nvSpPr>
            <p:spPr>
              <a:xfrm>
                <a:off x="5926200" y="892150"/>
                <a:ext cx="502375" cy="483600"/>
              </a:xfrm>
              <a:custGeom>
                <a:avLst/>
                <a:gdLst/>
                <a:ahLst/>
                <a:cxnLst/>
                <a:rect l="l" t="t" r="r" b="b"/>
                <a:pathLst>
                  <a:path w="20095" h="19344" extrusionOk="0">
                    <a:moveTo>
                      <a:pt x="1" y="10863"/>
                    </a:moveTo>
                    <a:cubicBezTo>
                      <a:pt x="11" y="10873"/>
                      <a:pt x="21" y="10883"/>
                      <a:pt x="32" y="10894"/>
                    </a:cubicBezTo>
                    <a:lnTo>
                      <a:pt x="32" y="10894"/>
                    </a:lnTo>
                    <a:lnTo>
                      <a:pt x="1" y="10863"/>
                    </a:lnTo>
                    <a:close/>
                    <a:moveTo>
                      <a:pt x="10896" y="1"/>
                    </a:moveTo>
                    <a:lnTo>
                      <a:pt x="10896" y="1"/>
                    </a:lnTo>
                    <a:cubicBezTo>
                      <a:pt x="13897" y="3002"/>
                      <a:pt x="13896" y="7862"/>
                      <a:pt x="10896" y="10863"/>
                    </a:cubicBezTo>
                    <a:cubicBezTo>
                      <a:pt x="9379" y="12379"/>
                      <a:pt x="7405" y="13138"/>
                      <a:pt x="5436" y="13138"/>
                    </a:cubicBezTo>
                    <a:cubicBezTo>
                      <a:pt x="3480" y="13138"/>
                      <a:pt x="1528" y="12390"/>
                      <a:pt x="32" y="10894"/>
                    </a:cubicBezTo>
                    <a:lnTo>
                      <a:pt x="32" y="10894"/>
                    </a:lnTo>
                    <a:lnTo>
                      <a:pt x="6198" y="17093"/>
                    </a:lnTo>
                    <a:cubicBezTo>
                      <a:pt x="7699" y="18593"/>
                      <a:pt x="9672" y="19344"/>
                      <a:pt x="11646" y="19344"/>
                    </a:cubicBezTo>
                    <a:cubicBezTo>
                      <a:pt x="13619" y="19344"/>
                      <a:pt x="15593" y="18593"/>
                      <a:pt x="17093" y="17093"/>
                    </a:cubicBezTo>
                    <a:cubicBezTo>
                      <a:pt x="20094" y="14092"/>
                      <a:pt x="20094" y="9199"/>
                      <a:pt x="17093" y="6198"/>
                    </a:cubicBezTo>
                    <a:lnTo>
                      <a:pt x="10896"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62" name="Google Shape;2162;p67"/>
              <p:cNvSpPr/>
              <p:nvPr/>
            </p:nvSpPr>
            <p:spPr>
              <a:xfrm>
                <a:off x="4228325" y="782875"/>
                <a:ext cx="1655500" cy="1617750"/>
              </a:xfrm>
              <a:custGeom>
                <a:avLst/>
                <a:gdLst/>
                <a:ahLst/>
                <a:cxnLst/>
                <a:rect l="l" t="t" r="r" b="b"/>
                <a:pathLst>
                  <a:path w="66220" h="64710" extrusionOk="0">
                    <a:moveTo>
                      <a:pt x="8466" y="0"/>
                    </a:moveTo>
                    <a:cubicBezTo>
                      <a:pt x="6501" y="0"/>
                      <a:pt x="4535" y="750"/>
                      <a:pt x="3035" y="2251"/>
                    </a:cubicBezTo>
                    <a:cubicBezTo>
                      <a:pt x="1" y="5252"/>
                      <a:pt x="1" y="10112"/>
                      <a:pt x="3035" y="13146"/>
                    </a:cubicBezTo>
                    <a:lnTo>
                      <a:pt x="52356" y="62434"/>
                    </a:lnTo>
                    <a:cubicBezTo>
                      <a:pt x="53856" y="63951"/>
                      <a:pt x="55822" y="64710"/>
                      <a:pt x="57787" y="64710"/>
                    </a:cubicBezTo>
                    <a:cubicBezTo>
                      <a:pt x="59752" y="64710"/>
                      <a:pt x="61718" y="63951"/>
                      <a:pt x="63218" y="62434"/>
                    </a:cubicBezTo>
                    <a:cubicBezTo>
                      <a:pt x="66219" y="59433"/>
                      <a:pt x="66219" y="54573"/>
                      <a:pt x="63218" y="51572"/>
                    </a:cubicBezTo>
                    <a:lnTo>
                      <a:pt x="13897" y="2251"/>
                    </a:lnTo>
                    <a:cubicBezTo>
                      <a:pt x="12397" y="750"/>
                      <a:pt x="10431" y="0"/>
                      <a:pt x="8466"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63" name="Google Shape;2163;p67"/>
              <p:cNvSpPr/>
              <p:nvPr/>
            </p:nvSpPr>
            <p:spPr>
              <a:xfrm>
                <a:off x="5381450" y="1916400"/>
                <a:ext cx="502375" cy="484225"/>
              </a:xfrm>
              <a:custGeom>
                <a:avLst/>
                <a:gdLst/>
                <a:ahLst/>
                <a:cxnLst/>
                <a:rect l="l" t="t" r="r" b="b"/>
                <a:pathLst>
                  <a:path w="20095" h="19369" extrusionOk="0">
                    <a:moveTo>
                      <a:pt x="10896" y="1"/>
                    </a:moveTo>
                    <a:lnTo>
                      <a:pt x="10924" y="30"/>
                    </a:lnTo>
                    <a:lnTo>
                      <a:pt x="10924" y="30"/>
                    </a:lnTo>
                    <a:cubicBezTo>
                      <a:pt x="10915" y="20"/>
                      <a:pt x="10905" y="10"/>
                      <a:pt x="10896" y="1"/>
                    </a:cubicBezTo>
                    <a:close/>
                    <a:moveTo>
                      <a:pt x="0" y="10896"/>
                    </a:moveTo>
                    <a:cubicBezTo>
                      <a:pt x="10" y="10905"/>
                      <a:pt x="20" y="10915"/>
                      <a:pt x="30" y="10925"/>
                    </a:cubicBezTo>
                    <a:lnTo>
                      <a:pt x="30" y="10925"/>
                    </a:lnTo>
                    <a:lnTo>
                      <a:pt x="0" y="10896"/>
                    </a:lnTo>
                    <a:close/>
                    <a:moveTo>
                      <a:pt x="10924" y="30"/>
                    </a:moveTo>
                    <a:cubicBezTo>
                      <a:pt x="13897" y="3033"/>
                      <a:pt x="13887" y="7904"/>
                      <a:pt x="10896" y="10896"/>
                    </a:cubicBezTo>
                    <a:cubicBezTo>
                      <a:pt x="9395" y="12396"/>
                      <a:pt x="7422" y="13146"/>
                      <a:pt x="5448" y="13146"/>
                    </a:cubicBezTo>
                    <a:cubicBezTo>
                      <a:pt x="3487" y="13146"/>
                      <a:pt x="1526" y="12406"/>
                      <a:pt x="30" y="10925"/>
                    </a:cubicBezTo>
                    <a:lnTo>
                      <a:pt x="30" y="10925"/>
                    </a:lnTo>
                    <a:lnTo>
                      <a:pt x="6231" y="17093"/>
                    </a:lnTo>
                    <a:cubicBezTo>
                      <a:pt x="7731" y="18610"/>
                      <a:pt x="9697" y="19369"/>
                      <a:pt x="11662" y="19369"/>
                    </a:cubicBezTo>
                    <a:cubicBezTo>
                      <a:pt x="13627" y="19369"/>
                      <a:pt x="15593" y="18610"/>
                      <a:pt x="17093" y="17093"/>
                    </a:cubicBezTo>
                    <a:cubicBezTo>
                      <a:pt x="20094" y="14092"/>
                      <a:pt x="20094" y="9232"/>
                      <a:pt x="17093" y="6231"/>
                    </a:cubicBezTo>
                    <a:lnTo>
                      <a:pt x="10924" y="3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64" name="Google Shape;2164;p67"/>
              <p:cNvSpPr/>
              <p:nvPr/>
            </p:nvSpPr>
            <p:spPr>
              <a:xfrm>
                <a:off x="5773700" y="1011200"/>
                <a:ext cx="203075" cy="203900"/>
              </a:xfrm>
              <a:custGeom>
                <a:avLst/>
                <a:gdLst/>
                <a:ahLst/>
                <a:cxnLst/>
                <a:rect l="l" t="t" r="r" b="b"/>
                <a:pathLst>
                  <a:path w="8123" h="8156" extrusionOk="0">
                    <a:moveTo>
                      <a:pt x="8123" y="8156"/>
                    </a:moveTo>
                    <a:lnTo>
                      <a:pt x="1" y="1"/>
                    </a:lnTo>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65" name="Google Shape;2165;p67"/>
              <p:cNvSpPr/>
              <p:nvPr/>
            </p:nvSpPr>
            <p:spPr>
              <a:xfrm>
                <a:off x="2335575" y="3528650"/>
                <a:ext cx="783700" cy="773525"/>
              </a:xfrm>
              <a:custGeom>
                <a:avLst/>
                <a:gdLst/>
                <a:ahLst/>
                <a:cxnLst/>
                <a:rect l="l" t="t" r="r" b="b"/>
                <a:pathLst>
                  <a:path w="31348" h="30941" extrusionOk="0">
                    <a:moveTo>
                      <a:pt x="9558" y="0"/>
                    </a:moveTo>
                    <a:lnTo>
                      <a:pt x="1631" y="7927"/>
                    </a:lnTo>
                    <a:cubicBezTo>
                      <a:pt x="0" y="9558"/>
                      <a:pt x="0" y="12233"/>
                      <a:pt x="1631" y="13864"/>
                    </a:cubicBezTo>
                    <a:lnTo>
                      <a:pt x="17485" y="29717"/>
                    </a:lnTo>
                    <a:cubicBezTo>
                      <a:pt x="18300" y="30532"/>
                      <a:pt x="19376" y="30940"/>
                      <a:pt x="20453" y="30940"/>
                    </a:cubicBezTo>
                    <a:cubicBezTo>
                      <a:pt x="21529" y="30940"/>
                      <a:pt x="22606" y="30532"/>
                      <a:pt x="23421" y="29717"/>
                    </a:cubicBezTo>
                    <a:lnTo>
                      <a:pt x="31348" y="21790"/>
                    </a:lnTo>
                    <a:lnTo>
                      <a:pt x="9558"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66" name="Google Shape;2166;p67"/>
              <p:cNvSpPr/>
              <p:nvPr/>
            </p:nvSpPr>
            <p:spPr>
              <a:xfrm>
                <a:off x="2616925" y="3918450"/>
                <a:ext cx="502350" cy="383725"/>
              </a:xfrm>
              <a:custGeom>
                <a:avLst/>
                <a:gdLst/>
                <a:ahLst/>
                <a:cxnLst/>
                <a:rect l="l" t="t" r="r" b="b"/>
                <a:pathLst>
                  <a:path w="20094" h="15349" extrusionOk="0">
                    <a:moveTo>
                      <a:pt x="13864" y="0"/>
                    </a:moveTo>
                    <a:lnTo>
                      <a:pt x="5970" y="7894"/>
                    </a:lnTo>
                    <a:cubicBezTo>
                      <a:pt x="5138" y="8726"/>
                      <a:pt x="4061" y="9142"/>
                      <a:pt x="2985" y="9142"/>
                    </a:cubicBezTo>
                    <a:cubicBezTo>
                      <a:pt x="1908" y="9142"/>
                      <a:pt x="832" y="8726"/>
                      <a:pt x="0" y="7895"/>
                    </a:cubicBezTo>
                    <a:lnTo>
                      <a:pt x="0" y="7895"/>
                    </a:lnTo>
                    <a:lnTo>
                      <a:pt x="6231" y="14125"/>
                    </a:lnTo>
                    <a:cubicBezTo>
                      <a:pt x="7046" y="14940"/>
                      <a:pt x="8122" y="15348"/>
                      <a:pt x="9199" y="15348"/>
                    </a:cubicBezTo>
                    <a:cubicBezTo>
                      <a:pt x="10275" y="15348"/>
                      <a:pt x="11352" y="14940"/>
                      <a:pt x="12167" y="14125"/>
                    </a:cubicBezTo>
                    <a:lnTo>
                      <a:pt x="20094" y="6198"/>
                    </a:lnTo>
                    <a:lnTo>
                      <a:pt x="13864"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67" name="Google Shape;2167;p67"/>
              <p:cNvSpPr/>
              <p:nvPr/>
            </p:nvSpPr>
            <p:spPr>
              <a:xfrm>
                <a:off x="2367375" y="1215075"/>
                <a:ext cx="3065475" cy="3055075"/>
              </a:xfrm>
              <a:custGeom>
                <a:avLst/>
                <a:gdLst/>
                <a:ahLst/>
                <a:cxnLst/>
                <a:rect l="l" t="t" r="r" b="b"/>
                <a:pathLst>
                  <a:path w="122619" h="122203" extrusionOk="0">
                    <a:moveTo>
                      <a:pt x="81615" y="1"/>
                    </a:moveTo>
                    <a:lnTo>
                      <a:pt x="1664" y="79985"/>
                    </a:lnTo>
                    <a:cubicBezTo>
                      <a:pt x="0" y="81615"/>
                      <a:pt x="0" y="84290"/>
                      <a:pt x="1664" y="85921"/>
                    </a:cubicBezTo>
                    <a:lnTo>
                      <a:pt x="36698" y="120955"/>
                    </a:lnTo>
                    <a:cubicBezTo>
                      <a:pt x="37513" y="121787"/>
                      <a:pt x="38590" y="122203"/>
                      <a:pt x="39666" y="122203"/>
                    </a:cubicBezTo>
                    <a:cubicBezTo>
                      <a:pt x="40743" y="122203"/>
                      <a:pt x="41819" y="121787"/>
                      <a:pt x="42635" y="120955"/>
                    </a:cubicBezTo>
                    <a:lnTo>
                      <a:pt x="122619" y="41004"/>
                    </a:lnTo>
                    <a:lnTo>
                      <a:pt x="81615"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68" name="Google Shape;2168;p67"/>
              <p:cNvSpPr/>
              <p:nvPr/>
            </p:nvSpPr>
            <p:spPr>
              <a:xfrm>
                <a:off x="3204075" y="1215075"/>
                <a:ext cx="2228775" cy="3055075"/>
              </a:xfrm>
              <a:custGeom>
                <a:avLst/>
                <a:gdLst/>
                <a:ahLst/>
                <a:cxnLst/>
                <a:rect l="l" t="t" r="r" b="b"/>
                <a:pathLst>
                  <a:path w="89151" h="122203" extrusionOk="0">
                    <a:moveTo>
                      <a:pt x="48147" y="1"/>
                    </a:moveTo>
                    <a:lnTo>
                      <a:pt x="41950" y="6198"/>
                    </a:lnTo>
                    <a:cubicBezTo>
                      <a:pt x="61163" y="25411"/>
                      <a:pt x="61163" y="56563"/>
                      <a:pt x="41950" y="75777"/>
                    </a:cubicBezTo>
                    <a:lnTo>
                      <a:pt x="0" y="117726"/>
                    </a:lnTo>
                    <a:lnTo>
                      <a:pt x="3230" y="120955"/>
                    </a:lnTo>
                    <a:cubicBezTo>
                      <a:pt x="4045" y="121787"/>
                      <a:pt x="5122" y="122203"/>
                      <a:pt x="6198" y="122203"/>
                    </a:cubicBezTo>
                    <a:cubicBezTo>
                      <a:pt x="7275" y="122203"/>
                      <a:pt x="8351" y="121787"/>
                      <a:pt x="9167" y="120955"/>
                    </a:cubicBezTo>
                    <a:lnTo>
                      <a:pt x="89151" y="41004"/>
                    </a:lnTo>
                    <a:lnTo>
                      <a:pt x="48147"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69" name="Google Shape;2169;p67"/>
              <p:cNvSpPr/>
              <p:nvPr/>
            </p:nvSpPr>
            <p:spPr>
              <a:xfrm>
                <a:off x="4855450" y="2406725"/>
                <a:ext cx="264250" cy="256700"/>
              </a:xfrm>
              <a:custGeom>
                <a:avLst/>
                <a:gdLst/>
                <a:ahLst/>
                <a:cxnLst/>
                <a:rect l="l" t="t" r="r" b="b"/>
                <a:pathLst>
                  <a:path w="10570" h="10268" extrusionOk="0">
                    <a:moveTo>
                      <a:pt x="3426" y="0"/>
                    </a:moveTo>
                    <a:cubicBezTo>
                      <a:pt x="2635" y="0"/>
                      <a:pt x="1844" y="302"/>
                      <a:pt x="1240" y="906"/>
                    </a:cubicBezTo>
                    <a:cubicBezTo>
                      <a:pt x="1" y="2145"/>
                      <a:pt x="1" y="4102"/>
                      <a:pt x="1240" y="5309"/>
                    </a:cubicBezTo>
                    <a:lnTo>
                      <a:pt x="6166" y="10267"/>
                    </a:lnTo>
                    <a:lnTo>
                      <a:pt x="10570" y="5864"/>
                    </a:lnTo>
                    <a:lnTo>
                      <a:pt x="5611" y="906"/>
                    </a:lnTo>
                    <a:cubicBezTo>
                      <a:pt x="5008" y="302"/>
                      <a:pt x="4217" y="0"/>
                      <a:pt x="3426"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70" name="Google Shape;2170;p67"/>
              <p:cNvSpPr/>
              <p:nvPr/>
            </p:nvSpPr>
            <p:spPr>
              <a:xfrm>
                <a:off x="4521100" y="2741075"/>
                <a:ext cx="264250" cy="255875"/>
              </a:xfrm>
              <a:custGeom>
                <a:avLst/>
                <a:gdLst/>
                <a:ahLst/>
                <a:cxnLst/>
                <a:rect l="l" t="t" r="r" b="b"/>
                <a:pathLst>
                  <a:path w="10570" h="10235" extrusionOk="0">
                    <a:moveTo>
                      <a:pt x="3426" y="1"/>
                    </a:moveTo>
                    <a:cubicBezTo>
                      <a:pt x="2635" y="1"/>
                      <a:pt x="1844" y="302"/>
                      <a:pt x="1240" y="906"/>
                    </a:cubicBezTo>
                    <a:cubicBezTo>
                      <a:pt x="1" y="2145"/>
                      <a:pt x="1" y="4102"/>
                      <a:pt x="1240" y="5309"/>
                    </a:cubicBezTo>
                    <a:lnTo>
                      <a:pt x="6166" y="10235"/>
                    </a:lnTo>
                    <a:lnTo>
                      <a:pt x="10569" y="5864"/>
                    </a:lnTo>
                    <a:lnTo>
                      <a:pt x="5611" y="906"/>
                    </a:lnTo>
                    <a:cubicBezTo>
                      <a:pt x="5008" y="302"/>
                      <a:pt x="4217" y="1"/>
                      <a:pt x="3426"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71" name="Google Shape;2171;p67"/>
              <p:cNvSpPr/>
              <p:nvPr/>
            </p:nvSpPr>
            <p:spPr>
              <a:xfrm>
                <a:off x="4187575" y="3075425"/>
                <a:ext cx="263425" cy="255900"/>
              </a:xfrm>
              <a:custGeom>
                <a:avLst/>
                <a:gdLst/>
                <a:ahLst/>
                <a:cxnLst/>
                <a:rect l="l" t="t" r="r" b="b"/>
                <a:pathLst>
                  <a:path w="10537" h="10236" extrusionOk="0">
                    <a:moveTo>
                      <a:pt x="3392" y="1"/>
                    </a:moveTo>
                    <a:cubicBezTo>
                      <a:pt x="2601" y="1"/>
                      <a:pt x="1810" y="302"/>
                      <a:pt x="1207" y="906"/>
                    </a:cubicBezTo>
                    <a:cubicBezTo>
                      <a:pt x="0" y="2113"/>
                      <a:pt x="0" y="4103"/>
                      <a:pt x="1207" y="5310"/>
                    </a:cubicBezTo>
                    <a:lnTo>
                      <a:pt x="6133" y="10235"/>
                    </a:lnTo>
                    <a:lnTo>
                      <a:pt x="10536" y="5864"/>
                    </a:lnTo>
                    <a:lnTo>
                      <a:pt x="5578" y="906"/>
                    </a:lnTo>
                    <a:cubicBezTo>
                      <a:pt x="4975" y="302"/>
                      <a:pt x="4184" y="1"/>
                      <a:pt x="339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72" name="Google Shape;2172;p67"/>
              <p:cNvSpPr/>
              <p:nvPr/>
            </p:nvSpPr>
            <p:spPr>
              <a:xfrm>
                <a:off x="3853200" y="3409775"/>
                <a:ext cx="263450" cy="255900"/>
              </a:xfrm>
              <a:custGeom>
                <a:avLst/>
                <a:gdLst/>
                <a:ahLst/>
                <a:cxnLst/>
                <a:rect l="l" t="t" r="r" b="b"/>
                <a:pathLst>
                  <a:path w="10538" h="10236" extrusionOk="0">
                    <a:moveTo>
                      <a:pt x="3393" y="1"/>
                    </a:moveTo>
                    <a:cubicBezTo>
                      <a:pt x="2602" y="1"/>
                      <a:pt x="1811" y="303"/>
                      <a:pt x="1208" y="906"/>
                    </a:cubicBezTo>
                    <a:cubicBezTo>
                      <a:pt x="1" y="2113"/>
                      <a:pt x="1" y="4103"/>
                      <a:pt x="1208" y="5310"/>
                    </a:cubicBezTo>
                    <a:lnTo>
                      <a:pt x="6133" y="10235"/>
                    </a:lnTo>
                    <a:lnTo>
                      <a:pt x="10537" y="5864"/>
                    </a:lnTo>
                    <a:lnTo>
                      <a:pt x="5579" y="906"/>
                    </a:lnTo>
                    <a:cubicBezTo>
                      <a:pt x="4975" y="303"/>
                      <a:pt x="4184" y="1"/>
                      <a:pt x="3393"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73" name="Google Shape;2173;p67"/>
              <p:cNvSpPr/>
              <p:nvPr/>
            </p:nvSpPr>
            <p:spPr>
              <a:xfrm>
                <a:off x="3518850" y="3744125"/>
                <a:ext cx="263425" cy="255900"/>
              </a:xfrm>
              <a:custGeom>
                <a:avLst/>
                <a:gdLst/>
                <a:ahLst/>
                <a:cxnLst/>
                <a:rect l="l" t="t" r="r" b="b"/>
                <a:pathLst>
                  <a:path w="10537" h="10236" extrusionOk="0">
                    <a:moveTo>
                      <a:pt x="3393" y="1"/>
                    </a:moveTo>
                    <a:cubicBezTo>
                      <a:pt x="2602" y="1"/>
                      <a:pt x="1811" y="303"/>
                      <a:pt x="1208" y="906"/>
                    </a:cubicBezTo>
                    <a:cubicBezTo>
                      <a:pt x="1" y="2113"/>
                      <a:pt x="1" y="4103"/>
                      <a:pt x="1208" y="5310"/>
                    </a:cubicBezTo>
                    <a:lnTo>
                      <a:pt x="6133" y="10235"/>
                    </a:lnTo>
                    <a:lnTo>
                      <a:pt x="10537" y="5864"/>
                    </a:lnTo>
                    <a:lnTo>
                      <a:pt x="5579" y="906"/>
                    </a:lnTo>
                    <a:cubicBezTo>
                      <a:pt x="4975" y="303"/>
                      <a:pt x="4184" y="1"/>
                      <a:pt x="3393"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174" name="Google Shape;2174;p67"/>
            <p:cNvGrpSpPr/>
            <p:nvPr/>
          </p:nvGrpSpPr>
          <p:grpSpPr>
            <a:xfrm>
              <a:off x="6587151" y="1770704"/>
              <a:ext cx="817218" cy="813151"/>
              <a:chOff x="1183275" y="238125"/>
              <a:chExt cx="5245300" cy="5219200"/>
            </a:xfrm>
          </p:grpSpPr>
          <p:sp>
            <p:nvSpPr>
              <p:cNvPr id="2175" name="Google Shape;2175;p67"/>
              <p:cNvSpPr/>
              <p:nvPr/>
            </p:nvSpPr>
            <p:spPr>
              <a:xfrm>
                <a:off x="4919875" y="671150"/>
                <a:ext cx="1056900" cy="1056900"/>
              </a:xfrm>
              <a:custGeom>
                <a:avLst/>
                <a:gdLst/>
                <a:ahLst/>
                <a:cxnLst/>
                <a:rect l="l" t="t" r="r" b="b"/>
                <a:pathLst>
                  <a:path w="42276" h="42276" extrusionOk="0">
                    <a:moveTo>
                      <a:pt x="20486" y="0"/>
                    </a:moveTo>
                    <a:lnTo>
                      <a:pt x="1" y="20485"/>
                    </a:lnTo>
                    <a:lnTo>
                      <a:pt x="21758" y="42275"/>
                    </a:lnTo>
                    <a:lnTo>
                      <a:pt x="42276" y="21790"/>
                    </a:lnTo>
                    <a:lnTo>
                      <a:pt x="20486"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76" name="Google Shape;2176;p67"/>
              <p:cNvSpPr/>
              <p:nvPr/>
            </p:nvSpPr>
            <p:spPr>
              <a:xfrm>
                <a:off x="5246900" y="1011200"/>
                <a:ext cx="729875" cy="731525"/>
              </a:xfrm>
              <a:custGeom>
                <a:avLst/>
                <a:gdLst/>
                <a:ahLst/>
                <a:cxnLst/>
                <a:rect l="l" t="t" r="r" b="b"/>
                <a:pathLst>
                  <a:path w="29195" h="29261" extrusionOk="0">
                    <a:moveTo>
                      <a:pt x="21073" y="1"/>
                    </a:moveTo>
                    <a:lnTo>
                      <a:pt x="0" y="21040"/>
                    </a:lnTo>
                    <a:lnTo>
                      <a:pt x="8090" y="29261"/>
                    </a:lnTo>
                    <a:lnTo>
                      <a:pt x="29195" y="8156"/>
                    </a:lnTo>
                    <a:lnTo>
                      <a:pt x="21073"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77" name="Google Shape;2177;p67"/>
              <p:cNvSpPr/>
              <p:nvPr/>
            </p:nvSpPr>
            <p:spPr>
              <a:xfrm>
                <a:off x="1183275" y="3996125"/>
                <a:ext cx="1476875" cy="1461200"/>
              </a:xfrm>
              <a:custGeom>
                <a:avLst/>
                <a:gdLst/>
                <a:ahLst/>
                <a:cxnLst/>
                <a:rect l="l" t="t" r="r" b="b"/>
                <a:pathLst>
                  <a:path w="59075" h="58448" extrusionOk="0">
                    <a:moveTo>
                      <a:pt x="55650" y="0"/>
                    </a:moveTo>
                    <a:cubicBezTo>
                      <a:pt x="54859" y="0"/>
                      <a:pt x="54068" y="302"/>
                      <a:pt x="53464" y="906"/>
                    </a:cubicBezTo>
                    <a:lnTo>
                      <a:pt x="1207" y="53163"/>
                    </a:lnTo>
                    <a:cubicBezTo>
                      <a:pt x="0" y="54370"/>
                      <a:pt x="0" y="56327"/>
                      <a:pt x="1207" y="57534"/>
                    </a:cubicBezTo>
                    <a:cubicBezTo>
                      <a:pt x="1795" y="58154"/>
                      <a:pt x="2610" y="58447"/>
                      <a:pt x="3393" y="58447"/>
                    </a:cubicBezTo>
                    <a:cubicBezTo>
                      <a:pt x="4176" y="58447"/>
                      <a:pt x="4991" y="58154"/>
                      <a:pt x="5578" y="57534"/>
                    </a:cubicBezTo>
                    <a:lnTo>
                      <a:pt x="57835" y="5277"/>
                    </a:lnTo>
                    <a:cubicBezTo>
                      <a:pt x="59075" y="4070"/>
                      <a:pt x="59075" y="2113"/>
                      <a:pt x="57835" y="906"/>
                    </a:cubicBezTo>
                    <a:cubicBezTo>
                      <a:pt x="57232" y="302"/>
                      <a:pt x="56441" y="0"/>
                      <a:pt x="55650"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78" name="Google Shape;2178;p67"/>
              <p:cNvSpPr/>
              <p:nvPr/>
            </p:nvSpPr>
            <p:spPr>
              <a:xfrm>
                <a:off x="5253425" y="238125"/>
                <a:ext cx="1175150" cy="1137625"/>
              </a:xfrm>
              <a:custGeom>
                <a:avLst/>
                <a:gdLst/>
                <a:ahLst/>
                <a:cxnLst/>
                <a:rect l="l" t="t" r="r" b="b"/>
                <a:pathLst>
                  <a:path w="47006" h="45505" extrusionOk="0">
                    <a:moveTo>
                      <a:pt x="8449" y="0"/>
                    </a:moveTo>
                    <a:cubicBezTo>
                      <a:pt x="6475" y="0"/>
                      <a:pt x="4502" y="750"/>
                      <a:pt x="3001" y="2251"/>
                    </a:cubicBezTo>
                    <a:cubicBezTo>
                      <a:pt x="0" y="5252"/>
                      <a:pt x="0" y="10145"/>
                      <a:pt x="3001" y="13146"/>
                    </a:cubicBezTo>
                    <a:lnTo>
                      <a:pt x="33109" y="43254"/>
                    </a:lnTo>
                    <a:cubicBezTo>
                      <a:pt x="34610" y="44754"/>
                      <a:pt x="36583" y="45505"/>
                      <a:pt x="38557" y="45505"/>
                    </a:cubicBezTo>
                    <a:cubicBezTo>
                      <a:pt x="40530" y="45505"/>
                      <a:pt x="42504" y="44754"/>
                      <a:pt x="44004" y="43254"/>
                    </a:cubicBezTo>
                    <a:cubicBezTo>
                      <a:pt x="47005" y="40253"/>
                      <a:pt x="47005" y="35360"/>
                      <a:pt x="44004" y="32359"/>
                    </a:cubicBezTo>
                    <a:lnTo>
                      <a:pt x="13896" y="2251"/>
                    </a:lnTo>
                    <a:cubicBezTo>
                      <a:pt x="12396" y="750"/>
                      <a:pt x="10422" y="0"/>
                      <a:pt x="8449"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79" name="Google Shape;2179;p67"/>
              <p:cNvSpPr/>
              <p:nvPr/>
            </p:nvSpPr>
            <p:spPr>
              <a:xfrm>
                <a:off x="5926200" y="892150"/>
                <a:ext cx="502375" cy="483600"/>
              </a:xfrm>
              <a:custGeom>
                <a:avLst/>
                <a:gdLst/>
                <a:ahLst/>
                <a:cxnLst/>
                <a:rect l="l" t="t" r="r" b="b"/>
                <a:pathLst>
                  <a:path w="20095" h="19344" extrusionOk="0">
                    <a:moveTo>
                      <a:pt x="1" y="10863"/>
                    </a:moveTo>
                    <a:cubicBezTo>
                      <a:pt x="11" y="10873"/>
                      <a:pt x="21" y="10883"/>
                      <a:pt x="32" y="10894"/>
                    </a:cubicBezTo>
                    <a:lnTo>
                      <a:pt x="32" y="10894"/>
                    </a:lnTo>
                    <a:lnTo>
                      <a:pt x="1" y="10863"/>
                    </a:lnTo>
                    <a:close/>
                    <a:moveTo>
                      <a:pt x="10896" y="1"/>
                    </a:moveTo>
                    <a:lnTo>
                      <a:pt x="10896" y="1"/>
                    </a:lnTo>
                    <a:cubicBezTo>
                      <a:pt x="13897" y="3002"/>
                      <a:pt x="13896" y="7862"/>
                      <a:pt x="10896" y="10863"/>
                    </a:cubicBezTo>
                    <a:cubicBezTo>
                      <a:pt x="9379" y="12379"/>
                      <a:pt x="7405" y="13138"/>
                      <a:pt x="5436" y="13138"/>
                    </a:cubicBezTo>
                    <a:cubicBezTo>
                      <a:pt x="3480" y="13138"/>
                      <a:pt x="1528" y="12390"/>
                      <a:pt x="32" y="10894"/>
                    </a:cubicBezTo>
                    <a:lnTo>
                      <a:pt x="32" y="10894"/>
                    </a:lnTo>
                    <a:lnTo>
                      <a:pt x="6198" y="17093"/>
                    </a:lnTo>
                    <a:cubicBezTo>
                      <a:pt x="7699" y="18593"/>
                      <a:pt x="9672" y="19344"/>
                      <a:pt x="11646" y="19344"/>
                    </a:cubicBezTo>
                    <a:cubicBezTo>
                      <a:pt x="13619" y="19344"/>
                      <a:pt x="15593" y="18593"/>
                      <a:pt x="17093" y="17093"/>
                    </a:cubicBezTo>
                    <a:cubicBezTo>
                      <a:pt x="20094" y="14092"/>
                      <a:pt x="20094" y="9199"/>
                      <a:pt x="17093" y="6198"/>
                    </a:cubicBezTo>
                    <a:lnTo>
                      <a:pt x="10896" y="1"/>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80" name="Google Shape;2180;p67"/>
              <p:cNvSpPr/>
              <p:nvPr/>
            </p:nvSpPr>
            <p:spPr>
              <a:xfrm>
                <a:off x="4228325" y="782875"/>
                <a:ext cx="1655500" cy="1617750"/>
              </a:xfrm>
              <a:custGeom>
                <a:avLst/>
                <a:gdLst/>
                <a:ahLst/>
                <a:cxnLst/>
                <a:rect l="l" t="t" r="r" b="b"/>
                <a:pathLst>
                  <a:path w="66220" h="64710" extrusionOk="0">
                    <a:moveTo>
                      <a:pt x="8466" y="0"/>
                    </a:moveTo>
                    <a:cubicBezTo>
                      <a:pt x="6501" y="0"/>
                      <a:pt x="4535" y="750"/>
                      <a:pt x="3035" y="2251"/>
                    </a:cubicBezTo>
                    <a:cubicBezTo>
                      <a:pt x="1" y="5252"/>
                      <a:pt x="1" y="10112"/>
                      <a:pt x="3035" y="13146"/>
                    </a:cubicBezTo>
                    <a:lnTo>
                      <a:pt x="52356" y="62434"/>
                    </a:lnTo>
                    <a:cubicBezTo>
                      <a:pt x="53856" y="63951"/>
                      <a:pt x="55822" y="64710"/>
                      <a:pt x="57787" y="64710"/>
                    </a:cubicBezTo>
                    <a:cubicBezTo>
                      <a:pt x="59752" y="64710"/>
                      <a:pt x="61718" y="63951"/>
                      <a:pt x="63218" y="62434"/>
                    </a:cubicBezTo>
                    <a:cubicBezTo>
                      <a:pt x="66219" y="59433"/>
                      <a:pt x="66219" y="54573"/>
                      <a:pt x="63218" y="51572"/>
                    </a:cubicBezTo>
                    <a:lnTo>
                      <a:pt x="13897" y="2251"/>
                    </a:lnTo>
                    <a:cubicBezTo>
                      <a:pt x="12397" y="750"/>
                      <a:pt x="10431" y="0"/>
                      <a:pt x="8466"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81" name="Google Shape;2181;p67"/>
              <p:cNvSpPr/>
              <p:nvPr/>
            </p:nvSpPr>
            <p:spPr>
              <a:xfrm>
                <a:off x="5381450" y="1916400"/>
                <a:ext cx="502375" cy="484225"/>
              </a:xfrm>
              <a:custGeom>
                <a:avLst/>
                <a:gdLst/>
                <a:ahLst/>
                <a:cxnLst/>
                <a:rect l="l" t="t" r="r" b="b"/>
                <a:pathLst>
                  <a:path w="20095" h="19369" extrusionOk="0">
                    <a:moveTo>
                      <a:pt x="10896" y="1"/>
                    </a:moveTo>
                    <a:lnTo>
                      <a:pt x="10924" y="30"/>
                    </a:lnTo>
                    <a:lnTo>
                      <a:pt x="10924" y="30"/>
                    </a:lnTo>
                    <a:cubicBezTo>
                      <a:pt x="10915" y="20"/>
                      <a:pt x="10905" y="10"/>
                      <a:pt x="10896" y="1"/>
                    </a:cubicBezTo>
                    <a:close/>
                    <a:moveTo>
                      <a:pt x="0" y="10896"/>
                    </a:moveTo>
                    <a:cubicBezTo>
                      <a:pt x="10" y="10905"/>
                      <a:pt x="20" y="10915"/>
                      <a:pt x="30" y="10925"/>
                    </a:cubicBezTo>
                    <a:lnTo>
                      <a:pt x="30" y="10925"/>
                    </a:lnTo>
                    <a:lnTo>
                      <a:pt x="0" y="10896"/>
                    </a:lnTo>
                    <a:close/>
                    <a:moveTo>
                      <a:pt x="10924" y="30"/>
                    </a:moveTo>
                    <a:cubicBezTo>
                      <a:pt x="13897" y="3033"/>
                      <a:pt x="13887" y="7904"/>
                      <a:pt x="10896" y="10896"/>
                    </a:cubicBezTo>
                    <a:cubicBezTo>
                      <a:pt x="9395" y="12396"/>
                      <a:pt x="7422" y="13146"/>
                      <a:pt x="5448" y="13146"/>
                    </a:cubicBezTo>
                    <a:cubicBezTo>
                      <a:pt x="3487" y="13146"/>
                      <a:pt x="1526" y="12406"/>
                      <a:pt x="30" y="10925"/>
                    </a:cubicBezTo>
                    <a:lnTo>
                      <a:pt x="30" y="10925"/>
                    </a:lnTo>
                    <a:lnTo>
                      <a:pt x="6231" y="17093"/>
                    </a:lnTo>
                    <a:cubicBezTo>
                      <a:pt x="7731" y="18610"/>
                      <a:pt x="9697" y="19369"/>
                      <a:pt x="11662" y="19369"/>
                    </a:cubicBezTo>
                    <a:cubicBezTo>
                      <a:pt x="13627" y="19369"/>
                      <a:pt x="15593" y="18610"/>
                      <a:pt x="17093" y="17093"/>
                    </a:cubicBezTo>
                    <a:cubicBezTo>
                      <a:pt x="20094" y="14092"/>
                      <a:pt x="20094" y="9232"/>
                      <a:pt x="17093" y="6231"/>
                    </a:cubicBezTo>
                    <a:lnTo>
                      <a:pt x="10924" y="30"/>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82" name="Google Shape;2182;p67"/>
              <p:cNvSpPr/>
              <p:nvPr/>
            </p:nvSpPr>
            <p:spPr>
              <a:xfrm>
                <a:off x="5773700" y="1011200"/>
                <a:ext cx="203075" cy="203900"/>
              </a:xfrm>
              <a:custGeom>
                <a:avLst/>
                <a:gdLst/>
                <a:ahLst/>
                <a:cxnLst/>
                <a:rect l="l" t="t" r="r" b="b"/>
                <a:pathLst>
                  <a:path w="8123" h="8156" extrusionOk="0">
                    <a:moveTo>
                      <a:pt x="8123" y="8156"/>
                    </a:moveTo>
                    <a:lnTo>
                      <a:pt x="1" y="1"/>
                    </a:lnTo>
                  </a:path>
                </a:pathLst>
              </a:custGeom>
              <a:solidFill>
                <a:srgbClr val="B0AAB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83" name="Google Shape;2183;p67"/>
              <p:cNvSpPr/>
              <p:nvPr/>
            </p:nvSpPr>
            <p:spPr>
              <a:xfrm>
                <a:off x="2335575" y="3528650"/>
                <a:ext cx="783700" cy="773525"/>
              </a:xfrm>
              <a:custGeom>
                <a:avLst/>
                <a:gdLst/>
                <a:ahLst/>
                <a:cxnLst/>
                <a:rect l="l" t="t" r="r" b="b"/>
                <a:pathLst>
                  <a:path w="31348" h="30941" extrusionOk="0">
                    <a:moveTo>
                      <a:pt x="9558" y="0"/>
                    </a:moveTo>
                    <a:lnTo>
                      <a:pt x="1631" y="7927"/>
                    </a:lnTo>
                    <a:cubicBezTo>
                      <a:pt x="0" y="9558"/>
                      <a:pt x="0" y="12233"/>
                      <a:pt x="1631" y="13864"/>
                    </a:cubicBezTo>
                    <a:lnTo>
                      <a:pt x="17485" y="29717"/>
                    </a:lnTo>
                    <a:cubicBezTo>
                      <a:pt x="18300" y="30532"/>
                      <a:pt x="19376" y="30940"/>
                      <a:pt x="20453" y="30940"/>
                    </a:cubicBezTo>
                    <a:cubicBezTo>
                      <a:pt x="21529" y="30940"/>
                      <a:pt x="22606" y="30532"/>
                      <a:pt x="23421" y="29717"/>
                    </a:cubicBezTo>
                    <a:lnTo>
                      <a:pt x="31348" y="21790"/>
                    </a:lnTo>
                    <a:lnTo>
                      <a:pt x="9558" y="0"/>
                    </a:ln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84" name="Google Shape;2184;p67"/>
              <p:cNvSpPr/>
              <p:nvPr/>
            </p:nvSpPr>
            <p:spPr>
              <a:xfrm>
                <a:off x="2616925" y="3918450"/>
                <a:ext cx="502350" cy="383725"/>
              </a:xfrm>
              <a:custGeom>
                <a:avLst/>
                <a:gdLst/>
                <a:ahLst/>
                <a:cxnLst/>
                <a:rect l="l" t="t" r="r" b="b"/>
                <a:pathLst>
                  <a:path w="20094" h="15349" extrusionOk="0">
                    <a:moveTo>
                      <a:pt x="13864" y="0"/>
                    </a:moveTo>
                    <a:lnTo>
                      <a:pt x="5970" y="7894"/>
                    </a:lnTo>
                    <a:cubicBezTo>
                      <a:pt x="5138" y="8726"/>
                      <a:pt x="4061" y="9142"/>
                      <a:pt x="2985" y="9142"/>
                    </a:cubicBezTo>
                    <a:cubicBezTo>
                      <a:pt x="1908" y="9142"/>
                      <a:pt x="832" y="8726"/>
                      <a:pt x="0" y="7895"/>
                    </a:cubicBezTo>
                    <a:lnTo>
                      <a:pt x="0" y="7895"/>
                    </a:lnTo>
                    <a:lnTo>
                      <a:pt x="6231" y="14125"/>
                    </a:lnTo>
                    <a:cubicBezTo>
                      <a:pt x="7046" y="14940"/>
                      <a:pt x="8122" y="15348"/>
                      <a:pt x="9199" y="15348"/>
                    </a:cubicBezTo>
                    <a:cubicBezTo>
                      <a:pt x="10275" y="15348"/>
                      <a:pt x="11352" y="14940"/>
                      <a:pt x="12167" y="14125"/>
                    </a:cubicBezTo>
                    <a:lnTo>
                      <a:pt x="20094" y="6198"/>
                    </a:lnTo>
                    <a:lnTo>
                      <a:pt x="13864" y="0"/>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85" name="Google Shape;2185;p67"/>
              <p:cNvSpPr/>
              <p:nvPr/>
            </p:nvSpPr>
            <p:spPr>
              <a:xfrm>
                <a:off x="2367375" y="1215075"/>
                <a:ext cx="3065475" cy="3055075"/>
              </a:xfrm>
              <a:custGeom>
                <a:avLst/>
                <a:gdLst/>
                <a:ahLst/>
                <a:cxnLst/>
                <a:rect l="l" t="t" r="r" b="b"/>
                <a:pathLst>
                  <a:path w="122619" h="122203" extrusionOk="0">
                    <a:moveTo>
                      <a:pt x="81615" y="1"/>
                    </a:moveTo>
                    <a:lnTo>
                      <a:pt x="1664" y="79985"/>
                    </a:lnTo>
                    <a:cubicBezTo>
                      <a:pt x="0" y="81615"/>
                      <a:pt x="0" y="84290"/>
                      <a:pt x="1664" y="85921"/>
                    </a:cubicBezTo>
                    <a:lnTo>
                      <a:pt x="36698" y="120955"/>
                    </a:lnTo>
                    <a:cubicBezTo>
                      <a:pt x="37513" y="121787"/>
                      <a:pt x="38590" y="122203"/>
                      <a:pt x="39666" y="122203"/>
                    </a:cubicBezTo>
                    <a:cubicBezTo>
                      <a:pt x="40743" y="122203"/>
                      <a:pt x="41819" y="121787"/>
                      <a:pt x="42635" y="120955"/>
                    </a:cubicBezTo>
                    <a:lnTo>
                      <a:pt x="122619" y="41004"/>
                    </a:lnTo>
                    <a:lnTo>
                      <a:pt x="81615"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86" name="Google Shape;2186;p67"/>
              <p:cNvSpPr/>
              <p:nvPr/>
            </p:nvSpPr>
            <p:spPr>
              <a:xfrm>
                <a:off x="3204075" y="1215075"/>
                <a:ext cx="2228775" cy="3055075"/>
              </a:xfrm>
              <a:custGeom>
                <a:avLst/>
                <a:gdLst/>
                <a:ahLst/>
                <a:cxnLst/>
                <a:rect l="l" t="t" r="r" b="b"/>
                <a:pathLst>
                  <a:path w="89151" h="122203" extrusionOk="0">
                    <a:moveTo>
                      <a:pt x="48147" y="1"/>
                    </a:moveTo>
                    <a:lnTo>
                      <a:pt x="41950" y="6198"/>
                    </a:lnTo>
                    <a:cubicBezTo>
                      <a:pt x="61163" y="25411"/>
                      <a:pt x="61163" y="56563"/>
                      <a:pt x="41950" y="75777"/>
                    </a:cubicBezTo>
                    <a:lnTo>
                      <a:pt x="0" y="117726"/>
                    </a:lnTo>
                    <a:lnTo>
                      <a:pt x="3230" y="120955"/>
                    </a:lnTo>
                    <a:cubicBezTo>
                      <a:pt x="4045" y="121787"/>
                      <a:pt x="5122" y="122203"/>
                      <a:pt x="6198" y="122203"/>
                    </a:cubicBezTo>
                    <a:cubicBezTo>
                      <a:pt x="7275" y="122203"/>
                      <a:pt x="8351" y="121787"/>
                      <a:pt x="9167" y="120955"/>
                    </a:cubicBezTo>
                    <a:lnTo>
                      <a:pt x="89151" y="41004"/>
                    </a:lnTo>
                    <a:lnTo>
                      <a:pt x="48147"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87" name="Google Shape;2187;p67"/>
              <p:cNvSpPr/>
              <p:nvPr/>
            </p:nvSpPr>
            <p:spPr>
              <a:xfrm>
                <a:off x="4855450" y="2406725"/>
                <a:ext cx="264250" cy="256700"/>
              </a:xfrm>
              <a:custGeom>
                <a:avLst/>
                <a:gdLst/>
                <a:ahLst/>
                <a:cxnLst/>
                <a:rect l="l" t="t" r="r" b="b"/>
                <a:pathLst>
                  <a:path w="10570" h="10268" extrusionOk="0">
                    <a:moveTo>
                      <a:pt x="3426" y="0"/>
                    </a:moveTo>
                    <a:cubicBezTo>
                      <a:pt x="2635" y="0"/>
                      <a:pt x="1844" y="302"/>
                      <a:pt x="1240" y="906"/>
                    </a:cubicBezTo>
                    <a:cubicBezTo>
                      <a:pt x="1" y="2145"/>
                      <a:pt x="1" y="4102"/>
                      <a:pt x="1240" y="5309"/>
                    </a:cubicBezTo>
                    <a:lnTo>
                      <a:pt x="6166" y="10267"/>
                    </a:lnTo>
                    <a:lnTo>
                      <a:pt x="10570" y="5864"/>
                    </a:lnTo>
                    <a:lnTo>
                      <a:pt x="5611" y="906"/>
                    </a:lnTo>
                    <a:cubicBezTo>
                      <a:pt x="5008" y="302"/>
                      <a:pt x="4217" y="0"/>
                      <a:pt x="3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88" name="Google Shape;2188;p67"/>
              <p:cNvSpPr/>
              <p:nvPr/>
            </p:nvSpPr>
            <p:spPr>
              <a:xfrm>
                <a:off x="4521100" y="2741075"/>
                <a:ext cx="264250" cy="255875"/>
              </a:xfrm>
              <a:custGeom>
                <a:avLst/>
                <a:gdLst/>
                <a:ahLst/>
                <a:cxnLst/>
                <a:rect l="l" t="t" r="r" b="b"/>
                <a:pathLst>
                  <a:path w="10570" h="10235" extrusionOk="0">
                    <a:moveTo>
                      <a:pt x="3426" y="1"/>
                    </a:moveTo>
                    <a:cubicBezTo>
                      <a:pt x="2635" y="1"/>
                      <a:pt x="1844" y="302"/>
                      <a:pt x="1240" y="906"/>
                    </a:cubicBezTo>
                    <a:cubicBezTo>
                      <a:pt x="1" y="2145"/>
                      <a:pt x="1" y="4102"/>
                      <a:pt x="1240" y="5309"/>
                    </a:cubicBezTo>
                    <a:lnTo>
                      <a:pt x="6166" y="10235"/>
                    </a:lnTo>
                    <a:lnTo>
                      <a:pt x="10569" y="5864"/>
                    </a:lnTo>
                    <a:lnTo>
                      <a:pt x="5611" y="906"/>
                    </a:lnTo>
                    <a:cubicBezTo>
                      <a:pt x="5008" y="302"/>
                      <a:pt x="4217" y="1"/>
                      <a:pt x="34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89" name="Google Shape;2189;p67"/>
              <p:cNvSpPr/>
              <p:nvPr/>
            </p:nvSpPr>
            <p:spPr>
              <a:xfrm>
                <a:off x="4187575" y="3075425"/>
                <a:ext cx="263425" cy="255900"/>
              </a:xfrm>
              <a:custGeom>
                <a:avLst/>
                <a:gdLst/>
                <a:ahLst/>
                <a:cxnLst/>
                <a:rect l="l" t="t" r="r" b="b"/>
                <a:pathLst>
                  <a:path w="10537" h="10236" extrusionOk="0">
                    <a:moveTo>
                      <a:pt x="3392" y="1"/>
                    </a:moveTo>
                    <a:cubicBezTo>
                      <a:pt x="2601" y="1"/>
                      <a:pt x="1810" y="302"/>
                      <a:pt x="1207" y="906"/>
                    </a:cubicBezTo>
                    <a:cubicBezTo>
                      <a:pt x="0" y="2113"/>
                      <a:pt x="0" y="4103"/>
                      <a:pt x="1207" y="5310"/>
                    </a:cubicBezTo>
                    <a:lnTo>
                      <a:pt x="6133" y="10235"/>
                    </a:lnTo>
                    <a:lnTo>
                      <a:pt x="10536" y="5864"/>
                    </a:lnTo>
                    <a:lnTo>
                      <a:pt x="5578" y="906"/>
                    </a:lnTo>
                    <a:cubicBezTo>
                      <a:pt x="4975" y="302"/>
                      <a:pt x="4184" y="1"/>
                      <a:pt x="33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90" name="Google Shape;2190;p67"/>
              <p:cNvSpPr/>
              <p:nvPr/>
            </p:nvSpPr>
            <p:spPr>
              <a:xfrm>
                <a:off x="3853200" y="3409775"/>
                <a:ext cx="263450" cy="255900"/>
              </a:xfrm>
              <a:custGeom>
                <a:avLst/>
                <a:gdLst/>
                <a:ahLst/>
                <a:cxnLst/>
                <a:rect l="l" t="t" r="r" b="b"/>
                <a:pathLst>
                  <a:path w="10538" h="10236" extrusionOk="0">
                    <a:moveTo>
                      <a:pt x="3393" y="1"/>
                    </a:moveTo>
                    <a:cubicBezTo>
                      <a:pt x="2602" y="1"/>
                      <a:pt x="1811" y="303"/>
                      <a:pt x="1208" y="906"/>
                    </a:cubicBezTo>
                    <a:cubicBezTo>
                      <a:pt x="1" y="2113"/>
                      <a:pt x="1" y="4103"/>
                      <a:pt x="1208" y="5310"/>
                    </a:cubicBezTo>
                    <a:lnTo>
                      <a:pt x="6133" y="10235"/>
                    </a:lnTo>
                    <a:lnTo>
                      <a:pt x="10537" y="5864"/>
                    </a:lnTo>
                    <a:lnTo>
                      <a:pt x="5579" y="906"/>
                    </a:lnTo>
                    <a:cubicBezTo>
                      <a:pt x="4975" y="303"/>
                      <a:pt x="4184" y="1"/>
                      <a:pt x="3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91" name="Google Shape;2191;p67"/>
              <p:cNvSpPr/>
              <p:nvPr/>
            </p:nvSpPr>
            <p:spPr>
              <a:xfrm>
                <a:off x="3518850" y="3744125"/>
                <a:ext cx="263425" cy="255900"/>
              </a:xfrm>
              <a:custGeom>
                <a:avLst/>
                <a:gdLst/>
                <a:ahLst/>
                <a:cxnLst/>
                <a:rect l="l" t="t" r="r" b="b"/>
                <a:pathLst>
                  <a:path w="10537" h="10236" extrusionOk="0">
                    <a:moveTo>
                      <a:pt x="3393" y="1"/>
                    </a:moveTo>
                    <a:cubicBezTo>
                      <a:pt x="2602" y="1"/>
                      <a:pt x="1811" y="303"/>
                      <a:pt x="1208" y="906"/>
                    </a:cubicBezTo>
                    <a:cubicBezTo>
                      <a:pt x="1" y="2113"/>
                      <a:pt x="1" y="4103"/>
                      <a:pt x="1208" y="5310"/>
                    </a:cubicBezTo>
                    <a:lnTo>
                      <a:pt x="6133" y="10235"/>
                    </a:lnTo>
                    <a:lnTo>
                      <a:pt x="10537" y="5864"/>
                    </a:lnTo>
                    <a:lnTo>
                      <a:pt x="5579" y="906"/>
                    </a:lnTo>
                    <a:cubicBezTo>
                      <a:pt x="4975" y="303"/>
                      <a:pt x="4184" y="1"/>
                      <a:pt x="3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2195"/>
        <p:cNvGrpSpPr/>
        <p:nvPr/>
      </p:nvGrpSpPr>
      <p:grpSpPr>
        <a:xfrm>
          <a:off x="0" y="0"/>
          <a:ext cx="0" cy="0"/>
          <a:chOff x="0" y="0"/>
          <a:chExt cx="0" cy="0"/>
        </a:xfrm>
      </p:grpSpPr>
      <p:sp>
        <p:nvSpPr>
          <p:cNvPr id="2196" name="Google Shape;2196;p68"/>
          <p:cNvSpPr txBox="1">
            <a:spLocks noGrp="1"/>
          </p:cNvSpPr>
          <p:nvPr>
            <p:ph type="title"/>
          </p:nvPr>
        </p:nvSpPr>
        <p:spPr>
          <a:xfrm>
            <a:off x="548904" y="1002300"/>
            <a:ext cx="6765300" cy="2529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a-IR" dirty="0">
                <a:cs typeface="B Nazanin" panose="00000700000000000000" pitchFamily="2" charset="-78"/>
              </a:rPr>
              <a:t>کلمات عالی</a:t>
            </a:r>
            <a:endParaRPr dirty="0">
              <a:cs typeface="B Nazanin" panose="00000700000000000000" pitchFamily="2" charset="-78"/>
            </a:endParaRPr>
          </a:p>
        </p:txBody>
      </p:sp>
      <p:grpSp>
        <p:nvGrpSpPr>
          <p:cNvPr id="2197" name="Google Shape;2197;p68"/>
          <p:cNvGrpSpPr/>
          <p:nvPr/>
        </p:nvGrpSpPr>
        <p:grpSpPr>
          <a:xfrm rot="165083">
            <a:off x="1075766" y="3907242"/>
            <a:ext cx="1126145" cy="740955"/>
            <a:chOff x="6612836" y="567743"/>
            <a:chExt cx="1126198" cy="740990"/>
          </a:xfrm>
        </p:grpSpPr>
        <p:sp>
          <p:nvSpPr>
            <p:cNvPr id="2198" name="Google Shape;2198;p68"/>
            <p:cNvSpPr/>
            <p:nvPr/>
          </p:nvSpPr>
          <p:spPr>
            <a:xfrm rot="1478412">
              <a:off x="6628139" y="781894"/>
              <a:ext cx="1095593" cy="312690"/>
            </a:xfrm>
            <a:custGeom>
              <a:avLst/>
              <a:gdLst/>
              <a:ahLst/>
              <a:cxnLst/>
              <a:rect l="l" t="t" r="r" b="b"/>
              <a:pathLst>
                <a:path w="21387" h="6104" extrusionOk="0">
                  <a:moveTo>
                    <a:pt x="2088" y="1"/>
                  </a:moveTo>
                  <a:cubicBezTo>
                    <a:pt x="937" y="1"/>
                    <a:pt x="0" y="938"/>
                    <a:pt x="0" y="2089"/>
                  </a:cubicBezTo>
                  <a:lnTo>
                    <a:pt x="0" y="4016"/>
                  </a:lnTo>
                  <a:cubicBezTo>
                    <a:pt x="0" y="5167"/>
                    <a:pt x="937" y="6103"/>
                    <a:pt x="2088" y="6103"/>
                  </a:cubicBezTo>
                  <a:lnTo>
                    <a:pt x="19299" y="6103"/>
                  </a:lnTo>
                  <a:cubicBezTo>
                    <a:pt x="20449" y="6103"/>
                    <a:pt x="21386" y="5167"/>
                    <a:pt x="21386" y="4016"/>
                  </a:cubicBezTo>
                  <a:lnTo>
                    <a:pt x="21386" y="2089"/>
                  </a:lnTo>
                  <a:cubicBezTo>
                    <a:pt x="21386" y="938"/>
                    <a:pt x="20449" y="1"/>
                    <a:pt x="19299"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2199" name="Google Shape;2199;p68"/>
            <p:cNvGrpSpPr/>
            <p:nvPr/>
          </p:nvGrpSpPr>
          <p:grpSpPr>
            <a:xfrm rot="1478412">
              <a:off x="6628139" y="781894"/>
              <a:ext cx="1095593" cy="312690"/>
              <a:chOff x="3948500" y="1061500"/>
              <a:chExt cx="534675" cy="152600"/>
            </a:xfrm>
          </p:grpSpPr>
          <p:sp>
            <p:nvSpPr>
              <p:cNvPr id="2200" name="Google Shape;2200;p68"/>
              <p:cNvSpPr/>
              <p:nvPr/>
            </p:nvSpPr>
            <p:spPr>
              <a:xfrm>
                <a:off x="3948500" y="1061500"/>
                <a:ext cx="534675" cy="152600"/>
              </a:xfrm>
              <a:custGeom>
                <a:avLst/>
                <a:gdLst/>
                <a:ahLst/>
                <a:cxnLst/>
                <a:rect l="l" t="t" r="r" b="b"/>
                <a:pathLst>
                  <a:path w="21387" h="6104" extrusionOk="0">
                    <a:moveTo>
                      <a:pt x="2088" y="1"/>
                    </a:moveTo>
                    <a:cubicBezTo>
                      <a:pt x="937" y="1"/>
                      <a:pt x="0" y="938"/>
                      <a:pt x="0" y="2089"/>
                    </a:cubicBezTo>
                    <a:lnTo>
                      <a:pt x="0" y="4016"/>
                    </a:lnTo>
                    <a:cubicBezTo>
                      <a:pt x="0" y="5167"/>
                      <a:pt x="937" y="6103"/>
                      <a:pt x="2088" y="6103"/>
                    </a:cubicBezTo>
                    <a:lnTo>
                      <a:pt x="19299" y="6103"/>
                    </a:lnTo>
                    <a:cubicBezTo>
                      <a:pt x="20449" y="6103"/>
                      <a:pt x="21386" y="5167"/>
                      <a:pt x="21386" y="4016"/>
                    </a:cubicBezTo>
                    <a:lnTo>
                      <a:pt x="21386" y="2089"/>
                    </a:lnTo>
                    <a:cubicBezTo>
                      <a:pt x="21386" y="938"/>
                      <a:pt x="20449" y="1"/>
                      <a:pt x="19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01" name="Google Shape;2201;p68"/>
              <p:cNvSpPr/>
              <p:nvPr/>
            </p:nvSpPr>
            <p:spPr>
              <a:xfrm>
                <a:off x="4115775" y="1078225"/>
                <a:ext cx="175350" cy="119150"/>
              </a:xfrm>
              <a:custGeom>
                <a:avLst/>
                <a:gdLst/>
                <a:ahLst/>
                <a:cxnLst/>
                <a:rect l="l" t="t" r="r" b="b"/>
                <a:pathLst>
                  <a:path w="7014" h="4766" fill="none" extrusionOk="0">
                    <a:moveTo>
                      <a:pt x="1" y="1"/>
                    </a:moveTo>
                    <a:lnTo>
                      <a:pt x="7014" y="1"/>
                    </a:lnTo>
                    <a:lnTo>
                      <a:pt x="7014" y="4765"/>
                    </a:lnTo>
                    <a:lnTo>
                      <a:pt x="1" y="4765"/>
                    </a:lnTo>
                    <a:close/>
                  </a:path>
                </a:pathLst>
              </a:custGeom>
              <a:noFill/>
              <a:ln w="2000" cap="flat" cmpd="sng">
                <a:solidFill>
                  <a:schemeClr val="dk2"/>
                </a:solidFill>
                <a:prstDash val="solid"/>
                <a:miter lim="267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02" name="Google Shape;2202;p68"/>
              <p:cNvSpPr/>
              <p:nvPr/>
            </p:nvSpPr>
            <p:spPr>
              <a:xfrm>
                <a:off x="3996000" y="1087600"/>
                <a:ext cx="16750" cy="16750"/>
              </a:xfrm>
              <a:custGeom>
                <a:avLst/>
                <a:gdLst/>
                <a:ahLst/>
                <a:cxnLst/>
                <a:rect l="l" t="t" r="r" b="b"/>
                <a:pathLst>
                  <a:path w="670" h="670" extrusionOk="0">
                    <a:moveTo>
                      <a:pt x="349" y="1"/>
                    </a:moveTo>
                    <a:cubicBezTo>
                      <a:pt x="135" y="1"/>
                      <a:pt x="1" y="135"/>
                      <a:pt x="1" y="349"/>
                    </a:cubicBezTo>
                    <a:cubicBezTo>
                      <a:pt x="1" y="536"/>
                      <a:pt x="135" y="670"/>
                      <a:pt x="349" y="670"/>
                    </a:cubicBezTo>
                    <a:cubicBezTo>
                      <a:pt x="536" y="670"/>
                      <a:pt x="670" y="536"/>
                      <a:pt x="670" y="349"/>
                    </a:cubicBezTo>
                    <a:cubicBezTo>
                      <a:pt x="670" y="135"/>
                      <a:pt x="536" y="1"/>
                      <a:pt x="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03" name="Google Shape;2203;p68"/>
              <p:cNvSpPr/>
              <p:nvPr/>
            </p:nvSpPr>
            <p:spPr>
              <a:xfrm>
                <a:off x="4034150" y="1125075"/>
                <a:ext cx="16750" cy="17425"/>
              </a:xfrm>
              <a:custGeom>
                <a:avLst/>
                <a:gdLst/>
                <a:ahLst/>
                <a:cxnLst/>
                <a:rect l="l" t="t" r="r" b="b"/>
                <a:pathLst>
                  <a:path w="670" h="697" extrusionOk="0">
                    <a:moveTo>
                      <a:pt x="348" y="1"/>
                    </a:moveTo>
                    <a:cubicBezTo>
                      <a:pt x="161" y="1"/>
                      <a:pt x="0" y="161"/>
                      <a:pt x="0" y="349"/>
                    </a:cubicBezTo>
                    <a:cubicBezTo>
                      <a:pt x="0" y="536"/>
                      <a:pt x="161" y="696"/>
                      <a:pt x="348" y="696"/>
                    </a:cubicBezTo>
                    <a:cubicBezTo>
                      <a:pt x="536" y="696"/>
                      <a:pt x="670" y="536"/>
                      <a:pt x="670" y="349"/>
                    </a:cubicBezTo>
                    <a:cubicBezTo>
                      <a:pt x="670" y="161"/>
                      <a:pt x="536"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04" name="Google Shape;2204;p68"/>
              <p:cNvSpPr/>
              <p:nvPr/>
            </p:nvSpPr>
            <p:spPr>
              <a:xfrm>
                <a:off x="3997350" y="1161875"/>
                <a:ext cx="16750" cy="17425"/>
              </a:xfrm>
              <a:custGeom>
                <a:avLst/>
                <a:gdLst/>
                <a:ahLst/>
                <a:cxnLst/>
                <a:rect l="l" t="t" r="r" b="b"/>
                <a:pathLst>
                  <a:path w="670" h="697" extrusionOk="0">
                    <a:moveTo>
                      <a:pt x="348" y="1"/>
                    </a:moveTo>
                    <a:cubicBezTo>
                      <a:pt x="134" y="1"/>
                      <a:pt x="0" y="161"/>
                      <a:pt x="0" y="349"/>
                    </a:cubicBezTo>
                    <a:cubicBezTo>
                      <a:pt x="0" y="536"/>
                      <a:pt x="134" y="697"/>
                      <a:pt x="348" y="697"/>
                    </a:cubicBezTo>
                    <a:cubicBezTo>
                      <a:pt x="536" y="697"/>
                      <a:pt x="670" y="536"/>
                      <a:pt x="670" y="349"/>
                    </a:cubicBezTo>
                    <a:cubicBezTo>
                      <a:pt x="670" y="161"/>
                      <a:pt x="536"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05" name="Google Shape;2205;p68"/>
              <p:cNvSpPr/>
              <p:nvPr/>
            </p:nvSpPr>
            <p:spPr>
              <a:xfrm>
                <a:off x="4405525" y="1087600"/>
                <a:ext cx="17425" cy="16750"/>
              </a:xfrm>
              <a:custGeom>
                <a:avLst/>
                <a:gdLst/>
                <a:ahLst/>
                <a:cxnLst/>
                <a:rect l="l" t="t" r="r" b="b"/>
                <a:pathLst>
                  <a:path w="697" h="670" extrusionOk="0">
                    <a:moveTo>
                      <a:pt x="348" y="1"/>
                    </a:moveTo>
                    <a:cubicBezTo>
                      <a:pt x="161" y="1"/>
                      <a:pt x="0" y="135"/>
                      <a:pt x="0" y="349"/>
                    </a:cubicBezTo>
                    <a:cubicBezTo>
                      <a:pt x="0" y="536"/>
                      <a:pt x="161" y="670"/>
                      <a:pt x="348" y="670"/>
                    </a:cubicBezTo>
                    <a:cubicBezTo>
                      <a:pt x="536" y="670"/>
                      <a:pt x="696" y="536"/>
                      <a:pt x="696" y="349"/>
                    </a:cubicBezTo>
                    <a:cubicBezTo>
                      <a:pt x="696" y="135"/>
                      <a:pt x="536"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06" name="Google Shape;2206;p68"/>
              <p:cNvSpPr/>
              <p:nvPr/>
            </p:nvSpPr>
            <p:spPr>
              <a:xfrm>
                <a:off x="4367375" y="1125075"/>
                <a:ext cx="17425" cy="17425"/>
              </a:xfrm>
              <a:custGeom>
                <a:avLst/>
                <a:gdLst/>
                <a:ahLst/>
                <a:cxnLst/>
                <a:rect l="l" t="t" r="r" b="b"/>
                <a:pathLst>
                  <a:path w="697" h="697" extrusionOk="0">
                    <a:moveTo>
                      <a:pt x="349" y="1"/>
                    </a:moveTo>
                    <a:cubicBezTo>
                      <a:pt x="161" y="1"/>
                      <a:pt x="1" y="161"/>
                      <a:pt x="1" y="349"/>
                    </a:cubicBezTo>
                    <a:cubicBezTo>
                      <a:pt x="1" y="536"/>
                      <a:pt x="161" y="696"/>
                      <a:pt x="349" y="696"/>
                    </a:cubicBezTo>
                    <a:cubicBezTo>
                      <a:pt x="536" y="696"/>
                      <a:pt x="697" y="536"/>
                      <a:pt x="697" y="349"/>
                    </a:cubicBezTo>
                    <a:cubicBezTo>
                      <a:pt x="697" y="161"/>
                      <a:pt x="536" y="1"/>
                      <a:pt x="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07" name="Google Shape;2207;p68"/>
              <p:cNvSpPr/>
              <p:nvPr/>
            </p:nvSpPr>
            <p:spPr>
              <a:xfrm>
                <a:off x="4404175" y="1161875"/>
                <a:ext cx="17425" cy="17425"/>
              </a:xfrm>
              <a:custGeom>
                <a:avLst/>
                <a:gdLst/>
                <a:ahLst/>
                <a:cxnLst/>
                <a:rect l="l" t="t" r="r" b="b"/>
                <a:pathLst>
                  <a:path w="697" h="697" extrusionOk="0">
                    <a:moveTo>
                      <a:pt x="349" y="1"/>
                    </a:moveTo>
                    <a:cubicBezTo>
                      <a:pt x="161" y="1"/>
                      <a:pt x="1" y="161"/>
                      <a:pt x="1" y="349"/>
                    </a:cubicBezTo>
                    <a:cubicBezTo>
                      <a:pt x="1" y="536"/>
                      <a:pt x="161" y="697"/>
                      <a:pt x="349" y="697"/>
                    </a:cubicBezTo>
                    <a:cubicBezTo>
                      <a:pt x="536" y="697"/>
                      <a:pt x="697" y="536"/>
                      <a:pt x="697" y="349"/>
                    </a:cubicBezTo>
                    <a:cubicBezTo>
                      <a:pt x="697" y="161"/>
                      <a:pt x="536" y="1"/>
                      <a:pt x="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sp>
        <p:nvSpPr>
          <p:cNvPr id="2208" name="Google Shape;2208;p68"/>
          <p:cNvSpPr/>
          <p:nvPr/>
        </p:nvSpPr>
        <p:spPr>
          <a:xfrm rot="-1067229">
            <a:off x="8468747" y="874760"/>
            <a:ext cx="271485" cy="377623"/>
          </a:xfrm>
          <a:custGeom>
            <a:avLst/>
            <a:gdLst/>
            <a:ahLst/>
            <a:cxnLst/>
            <a:rect l="l" t="t" r="r" b="b"/>
            <a:pathLst>
              <a:path w="10409" h="14478" extrusionOk="0">
                <a:moveTo>
                  <a:pt x="5204" y="1"/>
                </a:moveTo>
                <a:cubicBezTo>
                  <a:pt x="5171" y="34"/>
                  <a:pt x="1" y="6105"/>
                  <a:pt x="1" y="8740"/>
                </a:cubicBezTo>
                <a:cubicBezTo>
                  <a:pt x="1" y="8907"/>
                  <a:pt x="1" y="9074"/>
                  <a:pt x="1" y="9241"/>
                </a:cubicBezTo>
                <a:cubicBezTo>
                  <a:pt x="1" y="12143"/>
                  <a:pt x="2336" y="14478"/>
                  <a:pt x="5204" y="14478"/>
                </a:cubicBezTo>
                <a:cubicBezTo>
                  <a:pt x="8073" y="14478"/>
                  <a:pt x="10408" y="12143"/>
                  <a:pt x="10408" y="9241"/>
                </a:cubicBezTo>
                <a:cubicBezTo>
                  <a:pt x="10408" y="9074"/>
                  <a:pt x="10408" y="8907"/>
                  <a:pt x="10408" y="8740"/>
                </a:cubicBezTo>
                <a:cubicBezTo>
                  <a:pt x="10408" y="6105"/>
                  <a:pt x="5238" y="34"/>
                  <a:pt x="5204" y="1"/>
                </a:cubicBezTo>
                <a:close/>
              </a:path>
            </a:pathLst>
          </a:custGeom>
          <a:solidFill>
            <a:schemeClr val="dk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2209" name="Google Shape;2209;p68"/>
          <p:cNvGrpSpPr/>
          <p:nvPr/>
        </p:nvGrpSpPr>
        <p:grpSpPr>
          <a:xfrm>
            <a:off x="6267750" y="2607550"/>
            <a:ext cx="2198275" cy="2241650"/>
            <a:chOff x="4014700" y="3100150"/>
            <a:chExt cx="2198275" cy="2241650"/>
          </a:xfrm>
        </p:grpSpPr>
        <p:sp>
          <p:nvSpPr>
            <p:cNvPr id="2210" name="Google Shape;2210;p68"/>
            <p:cNvSpPr/>
            <p:nvPr/>
          </p:nvSpPr>
          <p:spPr>
            <a:xfrm>
              <a:off x="4014700" y="3100150"/>
              <a:ext cx="2198275" cy="2241650"/>
            </a:xfrm>
            <a:custGeom>
              <a:avLst/>
              <a:gdLst/>
              <a:ahLst/>
              <a:cxnLst/>
              <a:rect l="l" t="t" r="r" b="b"/>
              <a:pathLst>
                <a:path w="87931" h="89666" extrusionOk="0">
                  <a:moveTo>
                    <a:pt x="43932" y="1"/>
                  </a:moveTo>
                  <a:cubicBezTo>
                    <a:pt x="38061" y="1"/>
                    <a:pt x="32190" y="1269"/>
                    <a:pt x="26887" y="3670"/>
                  </a:cubicBezTo>
                  <a:cubicBezTo>
                    <a:pt x="26520" y="3503"/>
                    <a:pt x="26153" y="3403"/>
                    <a:pt x="25719" y="3403"/>
                  </a:cubicBezTo>
                  <a:lnTo>
                    <a:pt x="25686" y="3403"/>
                  </a:lnTo>
                  <a:cubicBezTo>
                    <a:pt x="24552" y="3437"/>
                    <a:pt x="23551" y="4204"/>
                    <a:pt x="23284" y="5305"/>
                  </a:cubicBezTo>
                  <a:lnTo>
                    <a:pt x="23217" y="5572"/>
                  </a:lnTo>
                  <a:cubicBezTo>
                    <a:pt x="16279" y="9641"/>
                    <a:pt x="10575" y="15746"/>
                    <a:pt x="7006" y="22917"/>
                  </a:cubicBezTo>
                  <a:cubicBezTo>
                    <a:pt x="2636" y="23818"/>
                    <a:pt x="1268" y="24685"/>
                    <a:pt x="568" y="25753"/>
                  </a:cubicBezTo>
                  <a:cubicBezTo>
                    <a:pt x="134" y="26420"/>
                    <a:pt x="1" y="27254"/>
                    <a:pt x="201" y="28021"/>
                  </a:cubicBezTo>
                  <a:cubicBezTo>
                    <a:pt x="568" y="29489"/>
                    <a:pt x="1835" y="30256"/>
                    <a:pt x="4004" y="30256"/>
                  </a:cubicBezTo>
                  <a:cubicBezTo>
                    <a:pt x="4070" y="30256"/>
                    <a:pt x="4170" y="30256"/>
                    <a:pt x="4237" y="30223"/>
                  </a:cubicBezTo>
                  <a:lnTo>
                    <a:pt x="4237" y="30223"/>
                  </a:lnTo>
                  <a:cubicBezTo>
                    <a:pt x="3270" y="33758"/>
                    <a:pt x="2769" y="37428"/>
                    <a:pt x="2769" y="41130"/>
                  </a:cubicBezTo>
                  <a:cubicBezTo>
                    <a:pt x="2769" y="46901"/>
                    <a:pt x="3937" y="52472"/>
                    <a:pt x="6238" y="57676"/>
                  </a:cubicBezTo>
                  <a:cubicBezTo>
                    <a:pt x="6072" y="58176"/>
                    <a:pt x="6072" y="58710"/>
                    <a:pt x="6238" y="59210"/>
                  </a:cubicBezTo>
                  <a:lnTo>
                    <a:pt x="15345" y="87897"/>
                  </a:lnTo>
                  <a:cubicBezTo>
                    <a:pt x="15679" y="88965"/>
                    <a:pt x="16679" y="89665"/>
                    <a:pt x="17713" y="89665"/>
                  </a:cubicBezTo>
                  <a:cubicBezTo>
                    <a:pt x="17980" y="89665"/>
                    <a:pt x="18247" y="89598"/>
                    <a:pt x="18481" y="89532"/>
                  </a:cubicBezTo>
                  <a:lnTo>
                    <a:pt x="41530" y="82226"/>
                  </a:lnTo>
                  <a:cubicBezTo>
                    <a:pt x="42298" y="82260"/>
                    <a:pt x="43131" y="82293"/>
                    <a:pt x="43899" y="82293"/>
                  </a:cubicBezTo>
                  <a:cubicBezTo>
                    <a:pt x="50470" y="82293"/>
                    <a:pt x="56741" y="80792"/>
                    <a:pt x="62512" y="77823"/>
                  </a:cubicBezTo>
                  <a:cubicBezTo>
                    <a:pt x="62579" y="77823"/>
                    <a:pt x="62612" y="77790"/>
                    <a:pt x="62645" y="77790"/>
                  </a:cubicBezTo>
                  <a:cubicBezTo>
                    <a:pt x="67215" y="75455"/>
                    <a:pt x="71252" y="72319"/>
                    <a:pt x="74687" y="68450"/>
                  </a:cubicBezTo>
                  <a:cubicBezTo>
                    <a:pt x="74721" y="68383"/>
                    <a:pt x="74787" y="68317"/>
                    <a:pt x="74854" y="68250"/>
                  </a:cubicBezTo>
                  <a:lnTo>
                    <a:pt x="75088" y="68016"/>
                  </a:lnTo>
                  <a:cubicBezTo>
                    <a:pt x="76555" y="66315"/>
                    <a:pt x="77890" y="64447"/>
                    <a:pt x="79091" y="62479"/>
                  </a:cubicBezTo>
                  <a:cubicBezTo>
                    <a:pt x="79658" y="61545"/>
                    <a:pt x="80191" y="60578"/>
                    <a:pt x="80692" y="59610"/>
                  </a:cubicBezTo>
                  <a:cubicBezTo>
                    <a:pt x="82360" y="56275"/>
                    <a:pt x="83560" y="52772"/>
                    <a:pt x="84261" y="49169"/>
                  </a:cubicBezTo>
                  <a:cubicBezTo>
                    <a:pt x="84528" y="47869"/>
                    <a:pt x="84728" y="46501"/>
                    <a:pt x="84861" y="45167"/>
                  </a:cubicBezTo>
                  <a:cubicBezTo>
                    <a:pt x="87296" y="44399"/>
                    <a:pt x="87797" y="42665"/>
                    <a:pt x="87830" y="41564"/>
                  </a:cubicBezTo>
                  <a:cubicBezTo>
                    <a:pt x="87930" y="39329"/>
                    <a:pt x="86429" y="37661"/>
                    <a:pt x="84795" y="36394"/>
                  </a:cubicBezTo>
                  <a:cubicBezTo>
                    <a:pt x="84228" y="31557"/>
                    <a:pt x="82827" y="26920"/>
                    <a:pt x="80625" y="22584"/>
                  </a:cubicBezTo>
                  <a:cubicBezTo>
                    <a:pt x="82626" y="20315"/>
                    <a:pt x="83761" y="17413"/>
                    <a:pt x="83761" y="14345"/>
                  </a:cubicBezTo>
                  <a:cubicBezTo>
                    <a:pt x="83761" y="7506"/>
                    <a:pt x="78157" y="1902"/>
                    <a:pt x="71318" y="1902"/>
                  </a:cubicBezTo>
                  <a:cubicBezTo>
                    <a:pt x="68349" y="1902"/>
                    <a:pt x="65514" y="2970"/>
                    <a:pt x="63279" y="4838"/>
                  </a:cubicBezTo>
                  <a:cubicBezTo>
                    <a:pt x="57342" y="1669"/>
                    <a:pt x="50704" y="1"/>
                    <a:pt x="439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11" name="Google Shape;2211;p68"/>
            <p:cNvSpPr/>
            <p:nvPr/>
          </p:nvSpPr>
          <p:spPr>
            <a:xfrm>
              <a:off x="4146475" y="3162700"/>
              <a:ext cx="1932225" cy="1932250"/>
            </a:xfrm>
            <a:custGeom>
              <a:avLst/>
              <a:gdLst/>
              <a:ahLst/>
              <a:cxnLst/>
              <a:rect l="l" t="t" r="r" b="b"/>
              <a:pathLst>
                <a:path w="77289" h="77290" extrusionOk="0">
                  <a:moveTo>
                    <a:pt x="38661" y="1"/>
                  </a:moveTo>
                  <a:cubicBezTo>
                    <a:pt x="23017" y="1"/>
                    <a:pt x="9540" y="9274"/>
                    <a:pt x="3469" y="22650"/>
                  </a:cubicBezTo>
                  <a:cubicBezTo>
                    <a:pt x="3136" y="23384"/>
                    <a:pt x="2802" y="24151"/>
                    <a:pt x="2535" y="24919"/>
                  </a:cubicBezTo>
                  <a:cubicBezTo>
                    <a:pt x="901" y="29188"/>
                    <a:pt x="0" y="33792"/>
                    <a:pt x="0" y="38628"/>
                  </a:cubicBezTo>
                  <a:cubicBezTo>
                    <a:pt x="0" y="58176"/>
                    <a:pt x="14477" y="74321"/>
                    <a:pt x="33291" y="76922"/>
                  </a:cubicBezTo>
                  <a:cubicBezTo>
                    <a:pt x="35058" y="77156"/>
                    <a:pt x="36826" y="77289"/>
                    <a:pt x="38661" y="77289"/>
                  </a:cubicBezTo>
                  <a:cubicBezTo>
                    <a:pt x="44932" y="77289"/>
                    <a:pt x="50870" y="75788"/>
                    <a:pt x="56140" y="73120"/>
                  </a:cubicBezTo>
                  <a:cubicBezTo>
                    <a:pt x="60477" y="70918"/>
                    <a:pt x="64346" y="67916"/>
                    <a:pt x="67548" y="64280"/>
                  </a:cubicBezTo>
                  <a:cubicBezTo>
                    <a:pt x="67582" y="64247"/>
                    <a:pt x="67648" y="64180"/>
                    <a:pt x="67682" y="64147"/>
                  </a:cubicBezTo>
                  <a:cubicBezTo>
                    <a:pt x="67748" y="64047"/>
                    <a:pt x="67849" y="63947"/>
                    <a:pt x="67915" y="63880"/>
                  </a:cubicBezTo>
                  <a:cubicBezTo>
                    <a:pt x="69316" y="62245"/>
                    <a:pt x="70584" y="60511"/>
                    <a:pt x="71685" y="58676"/>
                  </a:cubicBezTo>
                  <a:cubicBezTo>
                    <a:pt x="72218" y="57809"/>
                    <a:pt x="72719" y="56908"/>
                    <a:pt x="73186" y="55974"/>
                  </a:cubicBezTo>
                  <a:cubicBezTo>
                    <a:pt x="74720" y="52905"/>
                    <a:pt x="75854" y="49636"/>
                    <a:pt x="76555" y="46200"/>
                  </a:cubicBezTo>
                  <a:cubicBezTo>
                    <a:pt x="77022" y="43765"/>
                    <a:pt x="77289" y="41230"/>
                    <a:pt x="77289" y="38628"/>
                  </a:cubicBezTo>
                  <a:cubicBezTo>
                    <a:pt x="77289" y="17313"/>
                    <a:pt x="59976" y="1"/>
                    <a:pt x="38661" y="1"/>
                  </a:cubicBezTo>
                  <a:close/>
                </a:path>
              </a:pathLst>
            </a:custGeom>
            <a:solidFill>
              <a:srgbClr val="B0D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12" name="Google Shape;2212;p68"/>
            <p:cNvSpPr/>
            <p:nvPr/>
          </p:nvSpPr>
          <p:spPr>
            <a:xfrm>
              <a:off x="4676000" y="3821350"/>
              <a:ext cx="934025" cy="1273600"/>
            </a:xfrm>
            <a:custGeom>
              <a:avLst/>
              <a:gdLst/>
              <a:ahLst/>
              <a:cxnLst/>
              <a:rect l="l" t="t" r="r" b="b"/>
              <a:pathLst>
                <a:path w="37361" h="50944" extrusionOk="0">
                  <a:moveTo>
                    <a:pt x="2833" y="0"/>
                  </a:moveTo>
                  <a:cubicBezTo>
                    <a:pt x="2684" y="0"/>
                    <a:pt x="2561" y="13"/>
                    <a:pt x="2469" y="40"/>
                  </a:cubicBezTo>
                  <a:cubicBezTo>
                    <a:pt x="1068" y="474"/>
                    <a:pt x="968" y="1341"/>
                    <a:pt x="968" y="1341"/>
                  </a:cubicBezTo>
                  <a:cubicBezTo>
                    <a:pt x="1" y="4944"/>
                    <a:pt x="5872" y="5044"/>
                    <a:pt x="5872" y="5044"/>
                  </a:cubicBezTo>
                  <a:lnTo>
                    <a:pt x="11609" y="13150"/>
                  </a:lnTo>
                  <a:cubicBezTo>
                    <a:pt x="11609" y="13150"/>
                    <a:pt x="12043" y="18153"/>
                    <a:pt x="11409" y="26459"/>
                  </a:cubicBezTo>
                  <a:cubicBezTo>
                    <a:pt x="10909" y="32964"/>
                    <a:pt x="11309" y="44505"/>
                    <a:pt x="11509" y="49175"/>
                  </a:cubicBezTo>
                  <a:cubicBezTo>
                    <a:pt x="11542" y="49743"/>
                    <a:pt x="11776" y="50210"/>
                    <a:pt x="12110" y="50576"/>
                  </a:cubicBezTo>
                  <a:cubicBezTo>
                    <a:pt x="13877" y="50810"/>
                    <a:pt x="15645" y="50943"/>
                    <a:pt x="17480" y="50943"/>
                  </a:cubicBezTo>
                  <a:cubicBezTo>
                    <a:pt x="23751" y="50943"/>
                    <a:pt x="29689" y="49442"/>
                    <a:pt x="34959" y="46774"/>
                  </a:cubicBezTo>
                  <a:cubicBezTo>
                    <a:pt x="35593" y="38301"/>
                    <a:pt x="37361" y="15585"/>
                    <a:pt x="37361" y="15585"/>
                  </a:cubicBezTo>
                  <a:lnTo>
                    <a:pt x="37328" y="15585"/>
                  </a:lnTo>
                  <a:lnTo>
                    <a:pt x="29088" y="13583"/>
                  </a:lnTo>
                  <a:lnTo>
                    <a:pt x="27120" y="13116"/>
                  </a:lnTo>
                  <a:lnTo>
                    <a:pt x="17347" y="10748"/>
                  </a:lnTo>
                  <a:lnTo>
                    <a:pt x="17146" y="10715"/>
                  </a:lnTo>
                  <a:cubicBezTo>
                    <a:pt x="17146" y="10715"/>
                    <a:pt x="16546" y="9147"/>
                    <a:pt x="15479" y="7245"/>
                  </a:cubicBezTo>
                  <a:cubicBezTo>
                    <a:pt x="15345" y="7012"/>
                    <a:pt x="15212" y="6778"/>
                    <a:pt x="15078" y="6545"/>
                  </a:cubicBezTo>
                  <a:cubicBezTo>
                    <a:pt x="14978" y="6378"/>
                    <a:pt x="14845" y="6211"/>
                    <a:pt x="14745" y="6045"/>
                  </a:cubicBezTo>
                  <a:cubicBezTo>
                    <a:pt x="14711" y="5978"/>
                    <a:pt x="14678" y="5945"/>
                    <a:pt x="14645" y="5878"/>
                  </a:cubicBezTo>
                  <a:cubicBezTo>
                    <a:pt x="14478" y="5644"/>
                    <a:pt x="14344" y="5411"/>
                    <a:pt x="14178" y="5144"/>
                  </a:cubicBezTo>
                  <a:cubicBezTo>
                    <a:pt x="13944" y="4810"/>
                    <a:pt x="13577" y="4477"/>
                    <a:pt x="13177" y="4143"/>
                  </a:cubicBezTo>
                  <a:cubicBezTo>
                    <a:pt x="13077" y="4077"/>
                    <a:pt x="13010" y="4010"/>
                    <a:pt x="12910" y="3943"/>
                  </a:cubicBezTo>
                  <a:cubicBezTo>
                    <a:pt x="11409" y="2809"/>
                    <a:pt x="9174" y="1775"/>
                    <a:pt x="7106" y="1041"/>
                  </a:cubicBezTo>
                  <a:cubicBezTo>
                    <a:pt x="6973" y="1008"/>
                    <a:pt x="6872" y="941"/>
                    <a:pt x="6772" y="908"/>
                  </a:cubicBezTo>
                  <a:cubicBezTo>
                    <a:pt x="5095" y="349"/>
                    <a:pt x="3605" y="0"/>
                    <a:pt x="2833" y="0"/>
                  </a:cubicBezTo>
                  <a:close/>
                </a:path>
              </a:pathLst>
            </a:custGeom>
            <a:solidFill>
              <a:srgbClr val="FF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13" name="Google Shape;2213;p68"/>
            <p:cNvSpPr/>
            <p:nvPr/>
          </p:nvSpPr>
          <p:spPr>
            <a:xfrm>
              <a:off x="4702700" y="3382750"/>
              <a:ext cx="934025" cy="924125"/>
            </a:xfrm>
            <a:custGeom>
              <a:avLst/>
              <a:gdLst/>
              <a:ahLst/>
              <a:cxnLst/>
              <a:rect l="l" t="t" r="r" b="b"/>
              <a:pathLst>
                <a:path w="37361" h="36965" extrusionOk="0">
                  <a:moveTo>
                    <a:pt x="11160" y="1"/>
                  </a:moveTo>
                  <a:cubicBezTo>
                    <a:pt x="9240" y="1"/>
                    <a:pt x="7945" y="692"/>
                    <a:pt x="7973" y="2574"/>
                  </a:cubicBezTo>
                  <a:cubicBezTo>
                    <a:pt x="7973" y="2574"/>
                    <a:pt x="868" y="2574"/>
                    <a:pt x="734" y="6410"/>
                  </a:cubicBezTo>
                  <a:cubicBezTo>
                    <a:pt x="734" y="6410"/>
                    <a:pt x="1068" y="8745"/>
                    <a:pt x="4570" y="8878"/>
                  </a:cubicBezTo>
                  <a:cubicBezTo>
                    <a:pt x="8106" y="8978"/>
                    <a:pt x="10208" y="9812"/>
                    <a:pt x="10208" y="9812"/>
                  </a:cubicBezTo>
                  <a:lnTo>
                    <a:pt x="16412" y="14182"/>
                  </a:lnTo>
                  <a:cubicBezTo>
                    <a:pt x="16412" y="14182"/>
                    <a:pt x="9064" y="11698"/>
                    <a:pt x="6582" y="11698"/>
                  </a:cubicBezTo>
                  <a:cubicBezTo>
                    <a:pt x="6245" y="11698"/>
                    <a:pt x="5999" y="11743"/>
                    <a:pt x="5871" y="11847"/>
                  </a:cubicBezTo>
                  <a:cubicBezTo>
                    <a:pt x="4804" y="12714"/>
                    <a:pt x="0" y="15583"/>
                    <a:pt x="1401" y="17584"/>
                  </a:cubicBezTo>
                  <a:cubicBezTo>
                    <a:pt x="1895" y="18319"/>
                    <a:pt x="3001" y="18553"/>
                    <a:pt x="4214" y="18553"/>
                  </a:cubicBezTo>
                  <a:cubicBezTo>
                    <a:pt x="6361" y="18553"/>
                    <a:pt x="8840" y="17818"/>
                    <a:pt x="8840" y="17818"/>
                  </a:cubicBezTo>
                  <a:lnTo>
                    <a:pt x="15745" y="25990"/>
                  </a:lnTo>
                  <a:lnTo>
                    <a:pt x="18313" y="36965"/>
                  </a:lnTo>
                  <a:lnTo>
                    <a:pt x="35993" y="34963"/>
                  </a:lnTo>
                  <a:cubicBezTo>
                    <a:pt x="35993" y="34963"/>
                    <a:pt x="37360" y="28125"/>
                    <a:pt x="35659" y="24189"/>
                  </a:cubicBezTo>
                  <a:cubicBezTo>
                    <a:pt x="33958" y="20253"/>
                    <a:pt x="28220" y="6209"/>
                    <a:pt x="26419" y="5242"/>
                  </a:cubicBezTo>
                  <a:cubicBezTo>
                    <a:pt x="25099" y="4546"/>
                    <a:pt x="16080" y="1"/>
                    <a:pt x="11160" y="1"/>
                  </a:cubicBezTo>
                  <a:close/>
                </a:path>
              </a:pathLst>
            </a:custGeom>
            <a:solidFill>
              <a:srgbClr val="FF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14" name="Google Shape;2214;p68"/>
            <p:cNvSpPr/>
            <p:nvPr/>
          </p:nvSpPr>
          <p:spPr>
            <a:xfrm>
              <a:off x="4714375" y="3746450"/>
              <a:ext cx="261050" cy="115950"/>
            </a:xfrm>
            <a:custGeom>
              <a:avLst/>
              <a:gdLst/>
              <a:ahLst/>
              <a:cxnLst/>
              <a:rect l="l" t="t" r="r" b="b"/>
              <a:pathLst>
                <a:path w="10442" h="4638" fill="none" extrusionOk="0">
                  <a:moveTo>
                    <a:pt x="1835" y="1"/>
                  </a:moveTo>
                  <a:cubicBezTo>
                    <a:pt x="1835" y="1"/>
                    <a:pt x="0" y="1435"/>
                    <a:pt x="934" y="3036"/>
                  </a:cubicBezTo>
                  <a:cubicBezTo>
                    <a:pt x="1835" y="4637"/>
                    <a:pt x="4337" y="4371"/>
                    <a:pt x="5438" y="4070"/>
                  </a:cubicBezTo>
                  <a:cubicBezTo>
                    <a:pt x="6572" y="3737"/>
                    <a:pt x="9374" y="2936"/>
                    <a:pt x="10441" y="2236"/>
                  </a:cubicBezTo>
                </a:path>
              </a:pathLst>
            </a:custGeom>
            <a:noFill/>
            <a:ln w="5000"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15" name="Google Shape;2215;p68"/>
            <p:cNvSpPr/>
            <p:nvPr/>
          </p:nvSpPr>
          <p:spPr>
            <a:xfrm>
              <a:off x="4923675" y="3828175"/>
              <a:ext cx="140125" cy="170150"/>
            </a:xfrm>
            <a:custGeom>
              <a:avLst/>
              <a:gdLst/>
              <a:ahLst/>
              <a:cxnLst/>
              <a:rect l="l" t="t" r="r" b="b"/>
              <a:pathLst>
                <a:path w="5605" h="6806" fill="none" extrusionOk="0">
                  <a:moveTo>
                    <a:pt x="1" y="1"/>
                  </a:moveTo>
                  <a:lnTo>
                    <a:pt x="5605" y="6806"/>
                  </a:lnTo>
                </a:path>
              </a:pathLst>
            </a:custGeom>
            <a:noFill/>
            <a:ln w="5000"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16" name="Google Shape;2216;p68"/>
            <p:cNvSpPr/>
            <p:nvPr/>
          </p:nvSpPr>
          <p:spPr>
            <a:xfrm>
              <a:off x="4902000" y="3447075"/>
              <a:ext cx="204350" cy="134300"/>
            </a:xfrm>
            <a:custGeom>
              <a:avLst/>
              <a:gdLst/>
              <a:ahLst/>
              <a:cxnLst/>
              <a:rect l="l" t="t" r="r" b="b"/>
              <a:pathLst>
                <a:path w="8174" h="5372" fill="none" extrusionOk="0">
                  <a:moveTo>
                    <a:pt x="1" y="1"/>
                  </a:moveTo>
                  <a:cubicBezTo>
                    <a:pt x="1" y="1"/>
                    <a:pt x="234" y="1568"/>
                    <a:pt x="1869" y="2636"/>
                  </a:cubicBezTo>
                  <a:cubicBezTo>
                    <a:pt x="3537" y="3670"/>
                    <a:pt x="8173" y="5371"/>
                    <a:pt x="8173" y="5371"/>
                  </a:cubicBezTo>
                </a:path>
              </a:pathLst>
            </a:custGeom>
            <a:noFill/>
            <a:ln w="5000"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17" name="Google Shape;2217;p68"/>
            <p:cNvSpPr/>
            <p:nvPr/>
          </p:nvSpPr>
          <p:spPr>
            <a:xfrm>
              <a:off x="4071400" y="3454850"/>
              <a:ext cx="1456075" cy="339075"/>
            </a:xfrm>
            <a:custGeom>
              <a:avLst/>
              <a:gdLst/>
              <a:ahLst/>
              <a:cxnLst/>
              <a:rect l="l" t="t" r="r" b="b"/>
              <a:pathLst>
                <a:path w="58243" h="13563" extrusionOk="0">
                  <a:moveTo>
                    <a:pt x="51735" y="0"/>
                  </a:moveTo>
                  <a:cubicBezTo>
                    <a:pt x="50723" y="0"/>
                    <a:pt x="49611" y="56"/>
                    <a:pt x="48436" y="157"/>
                  </a:cubicBezTo>
                  <a:cubicBezTo>
                    <a:pt x="40330" y="857"/>
                    <a:pt x="29222" y="3592"/>
                    <a:pt x="26286" y="4226"/>
                  </a:cubicBezTo>
                  <a:cubicBezTo>
                    <a:pt x="21650" y="5260"/>
                    <a:pt x="20716" y="7328"/>
                    <a:pt x="18881" y="8029"/>
                  </a:cubicBezTo>
                  <a:cubicBezTo>
                    <a:pt x="16880" y="8796"/>
                    <a:pt x="12176" y="9864"/>
                    <a:pt x="9941" y="10331"/>
                  </a:cubicBezTo>
                  <a:cubicBezTo>
                    <a:pt x="9208" y="10497"/>
                    <a:pt x="8707" y="10597"/>
                    <a:pt x="8707" y="10597"/>
                  </a:cubicBezTo>
                  <a:cubicBezTo>
                    <a:pt x="8707" y="10597"/>
                    <a:pt x="1" y="11798"/>
                    <a:pt x="335" y="13233"/>
                  </a:cubicBezTo>
                  <a:cubicBezTo>
                    <a:pt x="395" y="13465"/>
                    <a:pt x="897" y="13563"/>
                    <a:pt x="1701" y="13563"/>
                  </a:cubicBezTo>
                  <a:cubicBezTo>
                    <a:pt x="3550" y="13563"/>
                    <a:pt x="6994" y="13047"/>
                    <a:pt x="10342" y="12465"/>
                  </a:cubicBezTo>
                  <a:cubicBezTo>
                    <a:pt x="14545" y="11765"/>
                    <a:pt x="18581" y="10964"/>
                    <a:pt x="19215" y="10964"/>
                  </a:cubicBezTo>
                  <a:cubicBezTo>
                    <a:pt x="19279" y="10960"/>
                    <a:pt x="19345" y="10959"/>
                    <a:pt x="19414" y="10959"/>
                  </a:cubicBezTo>
                  <a:cubicBezTo>
                    <a:pt x="21006" y="10959"/>
                    <a:pt x="23990" y="11947"/>
                    <a:pt x="26388" y="11947"/>
                  </a:cubicBezTo>
                  <a:cubicBezTo>
                    <a:pt x="26557" y="11947"/>
                    <a:pt x="26724" y="11942"/>
                    <a:pt x="26887" y="11932"/>
                  </a:cubicBezTo>
                  <a:cubicBezTo>
                    <a:pt x="29222" y="11798"/>
                    <a:pt x="39396" y="9830"/>
                    <a:pt x="46467" y="8696"/>
                  </a:cubicBezTo>
                  <a:cubicBezTo>
                    <a:pt x="47868" y="8463"/>
                    <a:pt x="49169" y="8262"/>
                    <a:pt x="50337" y="8029"/>
                  </a:cubicBezTo>
                  <a:cubicBezTo>
                    <a:pt x="55240" y="7095"/>
                    <a:pt x="58243" y="5827"/>
                    <a:pt x="57275" y="1858"/>
                  </a:cubicBezTo>
                  <a:cubicBezTo>
                    <a:pt x="56925" y="507"/>
                    <a:pt x="54773" y="0"/>
                    <a:pt x="51735" y="0"/>
                  </a:cubicBezTo>
                  <a:close/>
                </a:path>
              </a:pathLst>
            </a:custGeom>
            <a:solidFill>
              <a:srgbClr val="FAE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18" name="Google Shape;2218;p68"/>
            <p:cNvSpPr/>
            <p:nvPr/>
          </p:nvSpPr>
          <p:spPr>
            <a:xfrm>
              <a:off x="4851975" y="3552975"/>
              <a:ext cx="226025" cy="116775"/>
            </a:xfrm>
            <a:custGeom>
              <a:avLst/>
              <a:gdLst/>
              <a:ahLst/>
              <a:cxnLst/>
              <a:rect l="l" t="t" r="r" b="b"/>
              <a:pathLst>
                <a:path w="9041" h="4671" extrusionOk="0">
                  <a:moveTo>
                    <a:pt x="8506" y="1"/>
                  </a:moveTo>
                  <a:lnTo>
                    <a:pt x="0" y="1402"/>
                  </a:lnTo>
                  <a:lnTo>
                    <a:pt x="534" y="4671"/>
                  </a:lnTo>
                  <a:lnTo>
                    <a:pt x="9040" y="3237"/>
                  </a:lnTo>
                  <a:lnTo>
                    <a:pt x="8506" y="1"/>
                  </a:lnTo>
                  <a:close/>
                </a:path>
              </a:pathLst>
            </a:custGeom>
            <a:solidFill>
              <a:srgbClr val="AD8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19" name="Google Shape;2219;p68"/>
            <p:cNvSpPr/>
            <p:nvPr/>
          </p:nvSpPr>
          <p:spPr>
            <a:xfrm>
              <a:off x="5131325" y="3540475"/>
              <a:ext cx="78425" cy="78425"/>
            </a:xfrm>
            <a:custGeom>
              <a:avLst/>
              <a:gdLst/>
              <a:ahLst/>
              <a:cxnLst/>
              <a:rect l="l" t="t" r="r" b="b"/>
              <a:pathLst>
                <a:path w="3137" h="3137" extrusionOk="0">
                  <a:moveTo>
                    <a:pt x="1569" y="1"/>
                  </a:moveTo>
                  <a:cubicBezTo>
                    <a:pt x="701" y="1"/>
                    <a:pt x="1" y="701"/>
                    <a:pt x="1" y="1568"/>
                  </a:cubicBezTo>
                  <a:cubicBezTo>
                    <a:pt x="1" y="2436"/>
                    <a:pt x="701" y="3136"/>
                    <a:pt x="1569" y="3136"/>
                  </a:cubicBezTo>
                  <a:cubicBezTo>
                    <a:pt x="2436" y="3136"/>
                    <a:pt x="3136" y="2436"/>
                    <a:pt x="3136" y="1568"/>
                  </a:cubicBezTo>
                  <a:cubicBezTo>
                    <a:pt x="3136" y="701"/>
                    <a:pt x="2436" y="1"/>
                    <a:pt x="1569" y="1"/>
                  </a:cubicBezTo>
                  <a:close/>
                </a:path>
              </a:pathLst>
            </a:custGeom>
            <a:solidFill>
              <a:srgbClr val="AD8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20" name="Google Shape;2220;p68"/>
            <p:cNvSpPr/>
            <p:nvPr/>
          </p:nvSpPr>
          <p:spPr>
            <a:xfrm>
              <a:off x="5282275" y="3454850"/>
              <a:ext cx="245200" cy="200725"/>
            </a:xfrm>
            <a:custGeom>
              <a:avLst/>
              <a:gdLst/>
              <a:ahLst/>
              <a:cxnLst/>
              <a:rect l="l" t="t" r="r" b="b"/>
              <a:pathLst>
                <a:path w="9808" h="8029" extrusionOk="0">
                  <a:moveTo>
                    <a:pt x="3300" y="0"/>
                  </a:moveTo>
                  <a:cubicBezTo>
                    <a:pt x="2288" y="0"/>
                    <a:pt x="1176" y="56"/>
                    <a:pt x="1" y="157"/>
                  </a:cubicBezTo>
                  <a:cubicBezTo>
                    <a:pt x="768" y="2758"/>
                    <a:pt x="1402" y="5360"/>
                    <a:pt x="1902" y="8029"/>
                  </a:cubicBezTo>
                  <a:cubicBezTo>
                    <a:pt x="6805" y="7095"/>
                    <a:pt x="9808" y="5827"/>
                    <a:pt x="8840" y="1858"/>
                  </a:cubicBezTo>
                  <a:cubicBezTo>
                    <a:pt x="8490" y="507"/>
                    <a:pt x="6338" y="0"/>
                    <a:pt x="3300" y="0"/>
                  </a:cubicBezTo>
                  <a:close/>
                </a:path>
              </a:pathLst>
            </a:custGeom>
            <a:solidFill>
              <a:srgbClr val="4EB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21" name="Google Shape;2221;p68"/>
            <p:cNvSpPr/>
            <p:nvPr/>
          </p:nvSpPr>
          <p:spPr>
            <a:xfrm>
              <a:off x="4071400" y="3713100"/>
              <a:ext cx="258550" cy="80825"/>
            </a:xfrm>
            <a:custGeom>
              <a:avLst/>
              <a:gdLst/>
              <a:ahLst/>
              <a:cxnLst/>
              <a:rect l="l" t="t" r="r" b="b"/>
              <a:pathLst>
                <a:path w="10342" h="3233" extrusionOk="0">
                  <a:moveTo>
                    <a:pt x="9941" y="1"/>
                  </a:moveTo>
                  <a:cubicBezTo>
                    <a:pt x="9208" y="167"/>
                    <a:pt x="8707" y="267"/>
                    <a:pt x="8707" y="267"/>
                  </a:cubicBezTo>
                  <a:cubicBezTo>
                    <a:pt x="8707" y="267"/>
                    <a:pt x="1" y="1468"/>
                    <a:pt x="335" y="2903"/>
                  </a:cubicBezTo>
                  <a:cubicBezTo>
                    <a:pt x="395" y="3135"/>
                    <a:pt x="897" y="3233"/>
                    <a:pt x="1701" y="3233"/>
                  </a:cubicBezTo>
                  <a:cubicBezTo>
                    <a:pt x="3550" y="3233"/>
                    <a:pt x="6994" y="2717"/>
                    <a:pt x="10342" y="2135"/>
                  </a:cubicBezTo>
                  <a:cubicBezTo>
                    <a:pt x="10242" y="1502"/>
                    <a:pt x="10175" y="668"/>
                    <a:pt x="9941" y="1"/>
                  </a:cubicBezTo>
                  <a:close/>
                </a:path>
              </a:pathLst>
            </a:custGeom>
            <a:solidFill>
              <a:srgbClr val="AD8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22" name="Google Shape;2222;p68"/>
            <p:cNvSpPr/>
            <p:nvPr/>
          </p:nvSpPr>
          <p:spPr>
            <a:xfrm>
              <a:off x="4950375" y="3573175"/>
              <a:ext cx="534575" cy="989725"/>
            </a:xfrm>
            <a:custGeom>
              <a:avLst/>
              <a:gdLst/>
              <a:ahLst/>
              <a:cxnLst/>
              <a:rect l="l" t="t" r="r" b="b"/>
              <a:pathLst>
                <a:path w="21383" h="39589" extrusionOk="0">
                  <a:moveTo>
                    <a:pt x="7370" y="1"/>
                  </a:moveTo>
                  <a:cubicBezTo>
                    <a:pt x="7181" y="1"/>
                    <a:pt x="6993" y="31"/>
                    <a:pt x="6805" y="94"/>
                  </a:cubicBezTo>
                  <a:cubicBezTo>
                    <a:pt x="0" y="2328"/>
                    <a:pt x="5538" y="21275"/>
                    <a:pt x="4470" y="29148"/>
                  </a:cubicBezTo>
                  <a:cubicBezTo>
                    <a:pt x="3403" y="37020"/>
                    <a:pt x="5004" y="39589"/>
                    <a:pt x="5004" y="39589"/>
                  </a:cubicBezTo>
                  <a:lnTo>
                    <a:pt x="21382" y="37854"/>
                  </a:lnTo>
                  <a:cubicBezTo>
                    <a:pt x="21382" y="37854"/>
                    <a:pt x="14033" y="1"/>
                    <a:pt x="7370" y="1"/>
                  </a:cubicBezTo>
                  <a:close/>
                </a:path>
              </a:pathLst>
            </a:custGeom>
            <a:solidFill>
              <a:srgbClr val="FF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23" name="Google Shape;2223;p68"/>
            <p:cNvSpPr/>
            <p:nvPr/>
          </p:nvSpPr>
          <p:spPr>
            <a:xfrm>
              <a:off x="4965375" y="4130900"/>
              <a:ext cx="45075" cy="19200"/>
            </a:xfrm>
            <a:custGeom>
              <a:avLst/>
              <a:gdLst/>
              <a:ahLst/>
              <a:cxnLst/>
              <a:rect l="l" t="t" r="r" b="b"/>
              <a:pathLst>
                <a:path w="1803" h="768" fill="none" extrusionOk="0">
                  <a:moveTo>
                    <a:pt x="1" y="768"/>
                  </a:moveTo>
                  <a:cubicBezTo>
                    <a:pt x="568" y="467"/>
                    <a:pt x="1168" y="201"/>
                    <a:pt x="1802" y="0"/>
                  </a:cubicBezTo>
                </a:path>
              </a:pathLst>
            </a:custGeom>
            <a:noFill/>
            <a:ln w="5000"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24" name="Google Shape;2224;p68"/>
            <p:cNvSpPr/>
            <p:nvPr/>
          </p:nvSpPr>
          <p:spPr>
            <a:xfrm>
              <a:off x="4999575" y="3570500"/>
              <a:ext cx="400300" cy="1013250"/>
            </a:xfrm>
            <a:custGeom>
              <a:avLst/>
              <a:gdLst/>
              <a:ahLst/>
              <a:cxnLst/>
              <a:rect l="l" t="t" r="r" b="b"/>
              <a:pathLst>
                <a:path w="16012" h="40530" fill="none" extrusionOk="0">
                  <a:moveTo>
                    <a:pt x="2335" y="40529"/>
                  </a:moveTo>
                  <a:cubicBezTo>
                    <a:pt x="2335" y="40529"/>
                    <a:pt x="968" y="36060"/>
                    <a:pt x="2169" y="30389"/>
                  </a:cubicBezTo>
                  <a:cubicBezTo>
                    <a:pt x="3403" y="24718"/>
                    <a:pt x="2602" y="18247"/>
                    <a:pt x="2335" y="15211"/>
                  </a:cubicBezTo>
                  <a:cubicBezTo>
                    <a:pt x="2069" y="12509"/>
                    <a:pt x="0" y="4003"/>
                    <a:pt x="3503" y="934"/>
                  </a:cubicBezTo>
                  <a:cubicBezTo>
                    <a:pt x="4404" y="100"/>
                    <a:pt x="5771" y="0"/>
                    <a:pt x="6839" y="634"/>
                  </a:cubicBezTo>
                  <a:cubicBezTo>
                    <a:pt x="7773" y="1201"/>
                    <a:pt x="8707" y="2269"/>
                    <a:pt x="9407" y="4237"/>
                  </a:cubicBezTo>
                  <a:cubicBezTo>
                    <a:pt x="10842" y="8073"/>
                    <a:pt x="12810" y="18614"/>
                    <a:pt x="13677" y="21583"/>
                  </a:cubicBezTo>
                  <a:cubicBezTo>
                    <a:pt x="14544" y="24551"/>
                    <a:pt x="16012" y="28121"/>
                    <a:pt x="16012" y="28121"/>
                  </a:cubicBezTo>
                </a:path>
              </a:pathLst>
            </a:custGeom>
            <a:noFill/>
            <a:ln w="5000"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25" name="Google Shape;2225;p68"/>
            <p:cNvSpPr/>
            <p:nvPr/>
          </p:nvSpPr>
          <p:spPr>
            <a:xfrm>
              <a:off x="5328150" y="4061675"/>
              <a:ext cx="84250" cy="33400"/>
            </a:xfrm>
            <a:custGeom>
              <a:avLst/>
              <a:gdLst/>
              <a:ahLst/>
              <a:cxnLst/>
              <a:rect l="l" t="t" r="r" b="b"/>
              <a:pathLst>
                <a:path w="3370" h="1336" fill="none" extrusionOk="0">
                  <a:moveTo>
                    <a:pt x="0" y="1"/>
                  </a:moveTo>
                  <a:cubicBezTo>
                    <a:pt x="1101" y="401"/>
                    <a:pt x="2202" y="835"/>
                    <a:pt x="3269" y="1335"/>
                  </a:cubicBezTo>
                  <a:cubicBezTo>
                    <a:pt x="3303" y="1335"/>
                    <a:pt x="3336" y="1335"/>
                    <a:pt x="3369" y="1335"/>
                  </a:cubicBezTo>
                </a:path>
              </a:pathLst>
            </a:custGeom>
            <a:noFill/>
            <a:ln w="5000"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26" name="Google Shape;2226;p68"/>
            <p:cNvSpPr/>
            <p:nvPr/>
          </p:nvSpPr>
          <p:spPr>
            <a:xfrm>
              <a:off x="5298950" y="3868200"/>
              <a:ext cx="75925" cy="49250"/>
            </a:xfrm>
            <a:custGeom>
              <a:avLst/>
              <a:gdLst/>
              <a:ahLst/>
              <a:cxnLst/>
              <a:rect l="l" t="t" r="r" b="b"/>
              <a:pathLst>
                <a:path w="3037" h="1970" fill="none" extrusionOk="0">
                  <a:moveTo>
                    <a:pt x="1" y="1969"/>
                  </a:moveTo>
                  <a:cubicBezTo>
                    <a:pt x="1001" y="1302"/>
                    <a:pt x="2035" y="668"/>
                    <a:pt x="3036" y="1"/>
                  </a:cubicBezTo>
                </a:path>
              </a:pathLst>
            </a:custGeom>
            <a:noFill/>
            <a:ln w="5000"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27" name="Google Shape;2227;p68"/>
            <p:cNvSpPr/>
            <p:nvPr/>
          </p:nvSpPr>
          <p:spPr>
            <a:xfrm>
              <a:off x="4229850" y="4314375"/>
              <a:ext cx="1005750" cy="964025"/>
            </a:xfrm>
            <a:custGeom>
              <a:avLst/>
              <a:gdLst/>
              <a:ahLst/>
              <a:cxnLst/>
              <a:rect l="l" t="t" r="r" b="b"/>
              <a:pathLst>
                <a:path w="40230" h="38561" extrusionOk="0">
                  <a:moveTo>
                    <a:pt x="31123" y="0"/>
                  </a:moveTo>
                  <a:lnTo>
                    <a:pt x="1" y="9907"/>
                  </a:lnTo>
                  <a:lnTo>
                    <a:pt x="9107" y="38561"/>
                  </a:lnTo>
                  <a:lnTo>
                    <a:pt x="40230" y="28687"/>
                  </a:lnTo>
                  <a:lnTo>
                    <a:pt x="31123" y="0"/>
                  </a:lnTo>
                  <a:close/>
                </a:path>
              </a:pathLst>
            </a:custGeom>
            <a:solidFill>
              <a:srgbClr val="AD8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28" name="Google Shape;2228;p68"/>
            <p:cNvSpPr/>
            <p:nvPr/>
          </p:nvSpPr>
          <p:spPr>
            <a:xfrm>
              <a:off x="4446675" y="4666100"/>
              <a:ext cx="287725" cy="453525"/>
            </a:xfrm>
            <a:custGeom>
              <a:avLst/>
              <a:gdLst/>
              <a:ahLst/>
              <a:cxnLst/>
              <a:rect l="l" t="t" r="r" b="b"/>
              <a:pathLst>
                <a:path w="11509" h="18141" extrusionOk="0">
                  <a:moveTo>
                    <a:pt x="5255" y="1"/>
                  </a:moveTo>
                  <a:cubicBezTo>
                    <a:pt x="4488" y="1"/>
                    <a:pt x="3759" y="381"/>
                    <a:pt x="3203" y="875"/>
                  </a:cubicBezTo>
                  <a:cubicBezTo>
                    <a:pt x="2603" y="1442"/>
                    <a:pt x="2169" y="2143"/>
                    <a:pt x="1835" y="2877"/>
                  </a:cubicBezTo>
                  <a:cubicBezTo>
                    <a:pt x="368" y="5879"/>
                    <a:pt x="1" y="9415"/>
                    <a:pt x="801" y="12650"/>
                  </a:cubicBezTo>
                  <a:cubicBezTo>
                    <a:pt x="1101" y="13751"/>
                    <a:pt x="1502" y="14885"/>
                    <a:pt x="2202" y="15819"/>
                  </a:cubicBezTo>
                  <a:cubicBezTo>
                    <a:pt x="2869" y="16753"/>
                    <a:pt x="3803" y="17554"/>
                    <a:pt x="4904" y="17921"/>
                  </a:cubicBezTo>
                  <a:cubicBezTo>
                    <a:pt x="5352" y="18070"/>
                    <a:pt x="5821" y="18141"/>
                    <a:pt x="6291" y="18141"/>
                  </a:cubicBezTo>
                  <a:cubicBezTo>
                    <a:pt x="7501" y="18141"/>
                    <a:pt x="8719" y="17670"/>
                    <a:pt x="9608" y="16853"/>
                  </a:cubicBezTo>
                  <a:cubicBezTo>
                    <a:pt x="10875" y="15719"/>
                    <a:pt x="11509" y="13951"/>
                    <a:pt x="11342" y="12283"/>
                  </a:cubicBezTo>
                  <a:cubicBezTo>
                    <a:pt x="11275" y="11182"/>
                    <a:pt x="10875" y="10148"/>
                    <a:pt x="10475" y="9114"/>
                  </a:cubicBezTo>
                  <a:cubicBezTo>
                    <a:pt x="9874" y="7580"/>
                    <a:pt x="9007" y="6045"/>
                    <a:pt x="8573" y="4478"/>
                  </a:cubicBezTo>
                  <a:cubicBezTo>
                    <a:pt x="8440" y="3844"/>
                    <a:pt x="8373" y="3210"/>
                    <a:pt x="8207" y="2610"/>
                  </a:cubicBezTo>
                  <a:cubicBezTo>
                    <a:pt x="7840" y="1309"/>
                    <a:pt x="6772" y="75"/>
                    <a:pt x="5438" y="8"/>
                  </a:cubicBezTo>
                  <a:cubicBezTo>
                    <a:pt x="5377" y="3"/>
                    <a:pt x="5316" y="1"/>
                    <a:pt x="5255" y="1"/>
                  </a:cubicBezTo>
                  <a:close/>
                </a:path>
              </a:pathLst>
            </a:custGeom>
            <a:solidFill>
              <a:srgbClr val="FE69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29" name="Google Shape;2229;p68"/>
            <p:cNvSpPr/>
            <p:nvPr/>
          </p:nvSpPr>
          <p:spPr>
            <a:xfrm>
              <a:off x="4764400" y="4584625"/>
              <a:ext cx="323600" cy="421100"/>
            </a:xfrm>
            <a:custGeom>
              <a:avLst/>
              <a:gdLst/>
              <a:ahLst/>
              <a:cxnLst/>
              <a:rect l="l" t="t" r="r" b="b"/>
              <a:pathLst>
                <a:path w="12944" h="16844" extrusionOk="0">
                  <a:moveTo>
                    <a:pt x="3077" y="0"/>
                  </a:moveTo>
                  <a:cubicBezTo>
                    <a:pt x="2426" y="0"/>
                    <a:pt x="1767" y="166"/>
                    <a:pt x="1235" y="565"/>
                  </a:cubicBezTo>
                  <a:cubicBezTo>
                    <a:pt x="168" y="1432"/>
                    <a:pt x="1" y="3033"/>
                    <a:pt x="468" y="4301"/>
                  </a:cubicBezTo>
                  <a:cubicBezTo>
                    <a:pt x="668" y="4901"/>
                    <a:pt x="1001" y="5468"/>
                    <a:pt x="1202" y="6035"/>
                  </a:cubicBezTo>
                  <a:cubicBezTo>
                    <a:pt x="1769" y="7570"/>
                    <a:pt x="1935" y="9371"/>
                    <a:pt x="2336" y="10939"/>
                  </a:cubicBezTo>
                  <a:cubicBezTo>
                    <a:pt x="2603" y="12006"/>
                    <a:pt x="2869" y="13107"/>
                    <a:pt x="3403" y="14041"/>
                  </a:cubicBezTo>
                  <a:cubicBezTo>
                    <a:pt x="4237" y="15509"/>
                    <a:pt x="5772" y="16576"/>
                    <a:pt x="7439" y="16810"/>
                  </a:cubicBezTo>
                  <a:cubicBezTo>
                    <a:pt x="7628" y="16832"/>
                    <a:pt x="7818" y="16844"/>
                    <a:pt x="8009" y="16844"/>
                  </a:cubicBezTo>
                  <a:cubicBezTo>
                    <a:pt x="9504" y="16844"/>
                    <a:pt x="11022" y="16159"/>
                    <a:pt x="11909" y="14975"/>
                  </a:cubicBezTo>
                  <a:cubicBezTo>
                    <a:pt x="12610" y="14041"/>
                    <a:pt x="12943" y="12874"/>
                    <a:pt x="12943" y="11706"/>
                  </a:cubicBezTo>
                  <a:cubicBezTo>
                    <a:pt x="12943" y="10539"/>
                    <a:pt x="12676" y="9405"/>
                    <a:pt x="12243" y="8304"/>
                  </a:cubicBezTo>
                  <a:cubicBezTo>
                    <a:pt x="11075" y="5202"/>
                    <a:pt x="8740" y="2533"/>
                    <a:pt x="5838" y="898"/>
                  </a:cubicBezTo>
                  <a:cubicBezTo>
                    <a:pt x="5138" y="498"/>
                    <a:pt x="4371" y="131"/>
                    <a:pt x="3570" y="31"/>
                  </a:cubicBezTo>
                  <a:cubicBezTo>
                    <a:pt x="3408" y="11"/>
                    <a:pt x="3243" y="0"/>
                    <a:pt x="3077" y="0"/>
                  </a:cubicBezTo>
                  <a:close/>
                </a:path>
              </a:pathLst>
            </a:custGeom>
            <a:solidFill>
              <a:srgbClr val="FE69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30" name="Google Shape;2230;p68"/>
            <p:cNvSpPr/>
            <p:nvPr/>
          </p:nvSpPr>
          <p:spPr>
            <a:xfrm>
              <a:off x="4558425" y="4470300"/>
              <a:ext cx="140125" cy="512075"/>
            </a:xfrm>
            <a:custGeom>
              <a:avLst/>
              <a:gdLst/>
              <a:ahLst/>
              <a:cxnLst/>
              <a:rect l="l" t="t" r="r" b="b"/>
              <a:pathLst>
                <a:path w="5605" h="20483" fill="none" extrusionOk="0">
                  <a:moveTo>
                    <a:pt x="3370" y="1"/>
                  </a:moveTo>
                  <a:cubicBezTo>
                    <a:pt x="3803" y="1268"/>
                    <a:pt x="4237" y="2536"/>
                    <a:pt x="4671" y="3804"/>
                  </a:cubicBezTo>
                  <a:cubicBezTo>
                    <a:pt x="5037" y="4904"/>
                    <a:pt x="5404" y="6005"/>
                    <a:pt x="5504" y="7139"/>
                  </a:cubicBezTo>
                  <a:cubicBezTo>
                    <a:pt x="5605" y="8307"/>
                    <a:pt x="5371" y="9508"/>
                    <a:pt x="4671" y="10408"/>
                  </a:cubicBezTo>
                  <a:cubicBezTo>
                    <a:pt x="4137" y="11075"/>
                    <a:pt x="3403" y="11542"/>
                    <a:pt x="2769" y="12110"/>
                  </a:cubicBezTo>
                  <a:cubicBezTo>
                    <a:pt x="501" y="14144"/>
                    <a:pt x="1" y="17914"/>
                    <a:pt x="1668" y="20482"/>
                  </a:cubicBezTo>
                </a:path>
              </a:pathLst>
            </a:custGeom>
            <a:noFill/>
            <a:ln w="6675"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31" name="Google Shape;2231;p68"/>
            <p:cNvSpPr/>
            <p:nvPr/>
          </p:nvSpPr>
          <p:spPr>
            <a:xfrm>
              <a:off x="4689350" y="4612900"/>
              <a:ext cx="272725" cy="246050"/>
            </a:xfrm>
            <a:custGeom>
              <a:avLst/>
              <a:gdLst/>
              <a:ahLst/>
              <a:cxnLst/>
              <a:rect l="l" t="t" r="r" b="b"/>
              <a:pathLst>
                <a:path w="10909" h="9842" fill="none" extrusionOk="0">
                  <a:moveTo>
                    <a:pt x="1" y="1"/>
                  </a:moveTo>
                  <a:cubicBezTo>
                    <a:pt x="267" y="1235"/>
                    <a:pt x="1268" y="2336"/>
                    <a:pt x="2436" y="2836"/>
                  </a:cubicBezTo>
                  <a:cubicBezTo>
                    <a:pt x="3603" y="3337"/>
                    <a:pt x="4937" y="3237"/>
                    <a:pt x="6138" y="3637"/>
                  </a:cubicBezTo>
                  <a:cubicBezTo>
                    <a:pt x="7439" y="4071"/>
                    <a:pt x="8473" y="5038"/>
                    <a:pt x="9207" y="6172"/>
                  </a:cubicBezTo>
                  <a:cubicBezTo>
                    <a:pt x="9974" y="7306"/>
                    <a:pt x="10475" y="8574"/>
                    <a:pt x="10908" y="9841"/>
                  </a:cubicBezTo>
                </a:path>
              </a:pathLst>
            </a:custGeom>
            <a:noFill/>
            <a:ln w="6675"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32" name="Google Shape;2232;p68"/>
            <p:cNvSpPr/>
            <p:nvPr/>
          </p:nvSpPr>
          <p:spPr>
            <a:xfrm>
              <a:off x="5358175" y="3882425"/>
              <a:ext cx="792250" cy="792250"/>
            </a:xfrm>
            <a:custGeom>
              <a:avLst/>
              <a:gdLst/>
              <a:ahLst/>
              <a:cxnLst/>
              <a:rect l="l" t="t" r="r" b="b"/>
              <a:pathLst>
                <a:path w="31690" h="31690" extrusionOk="0">
                  <a:moveTo>
                    <a:pt x="15646" y="1"/>
                  </a:moveTo>
                  <a:cubicBezTo>
                    <a:pt x="15198" y="1"/>
                    <a:pt x="14850" y="111"/>
                    <a:pt x="14644" y="366"/>
                  </a:cubicBezTo>
                  <a:cubicBezTo>
                    <a:pt x="13143" y="2301"/>
                    <a:pt x="16645" y="3635"/>
                    <a:pt x="15878" y="5536"/>
                  </a:cubicBezTo>
                  <a:cubicBezTo>
                    <a:pt x="15111" y="7438"/>
                    <a:pt x="0" y="25918"/>
                    <a:pt x="7005" y="30988"/>
                  </a:cubicBezTo>
                  <a:cubicBezTo>
                    <a:pt x="7672" y="31471"/>
                    <a:pt x="8379" y="31689"/>
                    <a:pt x="9114" y="31689"/>
                  </a:cubicBezTo>
                  <a:cubicBezTo>
                    <a:pt x="16100" y="31689"/>
                    <a:pt x="25580" y="11958"/>
                    <a:pt x="26486" y="11807"/>
                  </a:cubicBezTo>
                  <a:cubicBezTo>
                    <a:pt x="26656" y="11785"/>
                    <a:pt x="26915" y="11781"/>
                    <a:pt x="27227" y="11781"/>
                  </a:cubicBezTo>
                  <a:cubicBezTo>
                    <a:pt x="27358" y="11781"/>
                    <a:pt x="27498" y="11782"/>
                    <a:pt x="27646" y="11782"/>
                  </a:cubicBezTo>
                  <a:cubicBezTo>
                    <a:pt x="29207" y="11782"/>
                    <a:pt x="31539" y="11716"/>
                    <a:pt x="31589" y="10173"/>
                  </a:cubicBezTo>
                  <a:cubicBezTo>
                    <a:pt x="31689" y="8138"/>
                    <a:pt x="28654" y="6404"/>
                    <a:pt x="25618" y="4602"/>
                  </a:cubicBezTo>
                  <a:cubicBezTo>
                    <a:pt x="25618" y="4602"/>
                    <a:pt x="18541" y="1"/>
                    <a:pt x="15646" y="1"/>
                  </a:cubicBezTo>
                  <a:close/>
                </a:path>
              </a:pathLst>
            </a:custGeom>
            <a:solidFill>
              <a:srgbClr val="FAE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33" name="Google Shape;2233;p68"/>
            <p:cNvSpPr/>
            <p:nvPr/>
          </p:nvSpPr>
          <p:spPr>
            <a:xfrm>
              <a:off x="5755125" y="3895725"/>
              <a:ext cx="371950" cy="240200"/>
            </a:xfrm>
            <a:custGeom>
              <a:avLst/>
              <a:gdLst/>
              <a:ahLst/>
              <a:cxnLst/>
              <a:rect l="l" t="t" r="r" b="b"/>
              <a:pathLst>
                <a:path w="14878" h="9608" fill="none" extrusionOk="0">
                  <a:moveTo>
                    <a:pt x="14644" y="9207"/>
                  </a:moveTo>
                  <a:cubicBezTo>
                    <a:pt x="14410" y="9608"/>
                    <a:pt x="11008" y="7940"/>
                    <a:pt x="7005" y="5471"/>
                  </a:cubicBezTo>
                  <a:cubicBezTo>
                    <a:pt x="3036" y="3036"/>
                    <a:pt x="0" y="768"/>
                    <a:pt x="234" y="368"/>
                  </a:cubicBezTo>
                  <a:cubicBezTo>
                    <a:pt x="467" y="1"/>
                    <a:pt x="3869" y="1669"/>
                    <a:pt x="7872" y="4104"/>
                  </a:cubicBezTo>
                  <a:cubicBezTo>
                    <a:pt x="11842" y="6539"/>
                    <a:pt x="14877" y="8840"/>
                    <a:pt x="14644" y="9207"/>
                  </a:cubicBezTo>
                  <a:close/>
                </a:path>
              </a:pathLst>
            </a:custGeom>
            <a:noFill/>
            <a:ln w="3325" cap="flat" cmpd="sng">
              <a:solidFill>
                <a:srgbClr val="3D2929"/>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34" name="Google Shape;2234;p68"/>
            <p:cNvSpPr/>
            <p:nvPr/>
          </p:nvSpPr>
          <p:spPr>
            <a:xfrm>
              <a:off x="5529950" y="4125900"/>
              <a:ext cx="378625" cy="502625"/>
            </a:xfrm>
            <a:custGeom>
              <a:avLst/>
              <a:gdLst/>
              <a:ahLst/>
              <a:cxnLst/>
              <a:rect l="l" t="t" r="r" b="b"/>
              <a:pathLst>
                <a:path w="15145" h="20105" extrusionOk="0">
                  <a:moveTo>
                    <a:pt x="8507" y="0"/>
                  </a:moveTo>
                  <a:cubicBezTo>
                    <a:pt x="8507" y="0"/>
                    <a:pt x="1" y="11075"/>
                    <a:pt x="34" y="16812"/>
                  </a:cubicBezTo>
                  <a:cubicBezTo>
                    <a:pt x="34" y="18047"/>
                    <a:pt x="434" y="19014"/>
                    <a:pt x="1368" y="19581"/>
                  </a:cubicBezTo>
                  <a:cubicBezTo>
                    <a:pt x="1965" y="19942"/>
                    <a:pt x="2578" y="20104"/>
                    <a:pt x="3190" y="20104"/>
                  </a:cubicBezTo>
                  <a:cubicBezTo>
                    <a:pt x="3878" y="20104"/>
                    <a:pt x="4567" y="19900"/>
                    <a:pt x="5238" y="19548"/>
                  </a:cubicBezTo>
                  <a:cubicBezTo>
                    <a:pt x="8607" y="17813"/>
                    <a:pt x="11676" y="12376"/>
                    <a:pt x="12510" y="10641"/>
                  </a:cubicBezTo>
                  <a:cubicBezTo>
                    <a:pt x="13644" y="8240"/>
                    <a:pt x="15145" y="5404"/>
                    <a:pt x="15145" y="5404"/>
                  </a:cubicBezTo>
                  <a:cubicBezTo>
                    <a:pt x="15145" y="5404"/>
                    <a:pt x="15111" y="5371"/>
                    <a:pt x="15045" y="5337"/>
                  </a:cubicBezTo>
                  <a:cubicBezTo>
                    <a:pt x="14544" y="4804"/>
                    <a:pt x="11842" y="2169"/>
                    <a:pt x="8507" y="0"/>
                  </a:cubicBezTo>
                  <a:close/>
                </a:path>
              </a:pathLst>
            </a:custGeom>
            <a:solidFill>
              <a:srgbClr val="FE69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35" name="Google Shape;2235;p68"/>
            <p:cNvSpPr/>
            <p:nvPr/>
          </p:nvSpPr>
          <p:spPr>
            <a:xfrm>
              <a:off x="5742600" y="4125900"/>
              <a:ext cx="163475" cy="135000"/>
            </a:xfrm>
            <a:custGeom>
              <a:avLst/>
              <a:gdLst/>
              <a:ahLst/>
              <a:cxnLst/>
              <a:rect l="l" t="t" r="r" b="b"/>
              <a:pathLst>
                <a:path w="6539" h="5400" extrusionOk="0">
                  <a:moveTo>
                    <a:pt x="1" y="0"/>
                  </a:moveTo>
                  <a:cubicBezTo>
                    <a:pt x="67" y="1635"/>
                    <a:pt x="901" y="3236"/>
                    <a:pt x="2202" y="4203"/>
                  </a:cubicBezTo>
                  <a:cubicBezTo>
                    <a:pt x="3216" y="4970"/>
                    <a:pt x="4476" y="5400"/>
                    <a:pt x="5726" y="5400"/>
                  </a:cubicBezTo>
                  <a:cubicBezTo>
                    <a:pt x="5998" y="5400"/>
                    <a:pt x="6270" y="5379"/>
                    <a:pt x="6539" y="5337"/>
                  </a:cubicBezTo>
                  <a:cubicBezTo>
                    <a:pt x="6038" y="4804"/>
                    <a:pt x="3336" y="2169"/>
                    <a:pt x="1" y="0"/>
                  </a:cubicBezTo>
                  <a:close/>
                </a:path>
              </a:pathLst>
            </a:custGeom>
            <a:solidFill>
              <a:srgbClr val="FAE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36" name="Google Shape;2236;p68"/>
            <p:cNvSpPr/>
            <p:nvPr/>
          </p:nvSpPr>
          <p:spPr>
            <a:xfrm>
              <a:off x="5530775" y="4546200"/>
              <a:ext cx="130125" cy="82325"/>
            </a:xfrm>
            <a:custGeom>
              <a:avLst/>
              <a:gdLst/>
              <a:ahLst/>
              <a:cxnLst/>
              <a:rect l="l" t="t" r="r" b="b"/>
              <a:pathLst>
                <a:path w="5205" h="3293" extrusionOk="0">
                  <a:moveTo>
                    <a:pt x="1" y="0"/>
                  </a:moveTo>
                  <a:cubicBezTo>
                    <a:pt x="1" y="1235"/>
                    <a:pt x="401" y="2202"/>
                    <a:pt x="1335" y="2769"/>
                  </a:cubicBezTo>
                  <a:cubicBezTo>
                    <a:pt x="1932" y="3130"/>
                    <a:pt x="2545" y="3292"/>
                    <a:pt x="3157" y="3292"/>
                  </a:cubicBezTo>
                  <a:cubicBezTo>
                    <a:pt x="3845" y="3292"/>
                    <a:pt x="4534" y="3088"/>
                    <a:pt x="5205" y="2736"/>
                  </a:cubicBezTo>
                  <a:lnTo>
                    <a:pt x="5205" y="2736"/>
                  </a:lnTo>
                  <a:cubicBezTo>
                    <a:pt x="4986" y="2756"/>
                    <a:pt x="4767" y="2767"/>
                    <a:pt x="4549" y="2767"/>
                  </a:cubicBezTo>
                  <a:cubicBezTo>
                    <a:pt x="3705" y="2767"/>
                    <a:pt x="2878" y="2606"/>
                    <a:pt x="2136" y="2235"/>
                  </a:cubicBezTo>
                  <a:cubicBezTo>
                    <a:pt x="1202" y="1768"/>
                    <a:pt x="401" y="968"/>
                    <a:pt x="1" y="0"/>
                  </a:cubicBezTo>
                  <a:close/>
                </a:path>
              </a:pathLst>
            </a:custGeom>
            <a:solidFill>
              <a:srgbClr val="3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37" name="Google Shape;2237;p68"/>
            <p:cNvSpPr/>
            <p:nvPr/>
          </p:nvSpPr>
          <p:spPr>
            <a:xfrm>
              <a:off x="5655875" y="4266000"/>
              <a:ext cx="72575" cy="73400"/>
            </a:xfrm>
            <a:custGeom>
              <a:avLst/>
              <a:gdLst/>
              <a:ahLst/>
              <a:cxnLst/>
              <a:rect l="l" t="t" r="r" b="b"/>
              <a:pathLst>
                <a:path w="2903" h="2936" fill="none" extrusionOk="0">
                  <a:moveTo>
                    <a:pt x="2069" y="2569"/>
                  </a:moveTo>
                  <a:cubicBezTo>
                    <a:pt x="1435" y="2936"/>
                    <a:pt x="668" y="2702"/>
                    <a:pt x="334" y="2068"/>
                  </a:cubicBezTo>
                  <a:cubicBezTo>
                    <a:pt x="1" y="1435"/>
                    <a:pt x="234" y="667"/>
                    <a:pt x="834" y="334"/>
                  </a:cubicBezTo>
                  <a:cubicBezTo>
                    <a:pt x="1468" y="0"/>
                    <a:pt x="2235" y="234"/>
                    <a:pt x="2569" y="834"/>
                  </a:cubicBezTo>
                  <a:cubicBezTo>
                    <a:pt x="2903" y="1468"/>
                    <a:pt x="2669" y="2235"/>
                    <a:pt x="2069" y="2569"/>
                  </a:cubicBezTo>
                  <a:close/>
                </a:path>
              </a:pathLst>
            </a:custGeom>
            <a:noFill/>
            <a:ln w="3325" cap="flat" cmpd="sng">
              <a:solidFill>
                <a:srgbClr val="FAEDDC"/>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38" name="Google Shape;2238;p68"/>
            <p:cNvSpPr/>
            <p:nvPr/>
          </p:nvSpPr>
          <p:spPr>
            <a:xfrm>
              <a:off x="5663375" y="4436125"/>
              <a:ext cx="55075" cy="55050"/>
            </a:xfrm>
            <a:custGeom>
              <a:avLst/>
              <a:gdLst/>
              <a:ahLst/>
              <a:cxnLst/>
              <a:rect l="l" t="t" r="r" b="b"/>
              <a:pathLst>
                <a:path w="2203" h="2202" fill="none" extrusionOk="0">
                  <a:moveTo>
                    <a:pt x="1569" y="1968"/>
                  </a:moveTo>
                  <a:cubicBezTo>
                    <a:pt x="1102" y="2202"/>
                    <a:pt x="534" y="2035"/>
                    <a:pt x="268" y="1568"/>
                  </a:cubicBezTo>
                  <a:cubicBezTo>
                    <a:pt x="1" y="1101"/>
                    <a:pt x="201" y="501"/>
                    <a:pt x="668" y="267"/>
                  </a:cubicBezTo>
                  <a:cubicBezTo>
                    <a:pt x="1135" y="0"/>
                    <a:pt x="1702" y="167"/>
                    <a:pt x="1969" y="634"/>
                  </a:cubicBezTo>
                  <a:cubicBezTo>
                    <a:pt x="2202" y="1101"/>
                    <a:pt x="2036" y="1701"/>
                    <a:pt x="1569" y="1968"/>
                  </a:cubicBezTo>
                  <a:close/>
                </a:path>
              </a:pathLst>
            </a:custGeom>
            <a:noFill/>
            <a:ln w="2500" cap="flat" cmpd="sng">
              <a:solidFill>
                <a:srgbClr val="FAEDDC"/>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39" name="Google Shape;2239;p68"/>
            <p:cNvSpPr/>
            <p:nvPr/>
          </p:nvSpPr>
          <p:spPr>
            <a:xfrm>
              <a:off x="5727600" y="4404425"/>
              <a:ext cx="44225" cy="44225"/>
            </a:xfrm>
            <a:custGeom>
              <a:avLst/>
              <a:gdLst/>
              <a:ahLst/>
              <a:cxnLst/>
              <a:rect l="l" t="t" r="r" b="b"/>
              <a:pathLst>
                <a:path w="1769" h="1769" fill="none" extrusionOk="0">
                  <a:moveTo>
                    <a:pt x="1234" y="1568"/>
                  </a:moveTo>
                  <a:cubicBezTo>
                    <a:pt x="868" y="1769"/>
                    <a:pt x="401" y="1635"/>
                    <a:pt x="200" y="1268"/>
                  </a:cubicBezTo>
                  <a:cubicBezTo>
                    <a:pt x="0" y="868"/>
                    <a:pt x="134" y="401"/>
                    <a:pt x="501" y="201"/>
                  </a:cubicBezTo>
                  <a:cubicBezTo>
                    <a:pt x="868" y="1"/>
                    <a:pt x="1335" y="134"/>
                    <a:pt x="1535" y="501"/>
                  </a:cubicBezTo>
                  <a:cubicBezTo>
                    <a:pt x="1768" y="901"/>
                    <a:pt x="1601" y="1368"/>
                    <a:pt x="1234" y="1568"/>
                  </a:cubicBezTo>
                  <a:close/>
                </a:path>
              </a:pathLst>
            </a:custGeom>
            <a:noFill/>
            <a:ln w="1675" cap="flat" cmpd="sng">
              <a:solidFill>
                <a:srgbClr val="FAEDDC"/>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40" name="Google Shape;2240;p68"/>
            <p:cNvSpPr/>
            <p:nvPr/>
          </p:nvSpPr>
          <p:spPr>
            <a:xfrm>
              <a:off x="5878525" y="4171200"/>
              <a:ext cx="105950" cy="117300"/>
            </a:xfrm>
            <a:custGeom>
              <a:avLst/>
              <a:gdLst/>
              <a:ahLst/>
              <a:cxnLst/>
              <a:rect l="l" t="t" r="r" b="b"/>
              <a:pathLst>
                <a:path w="4238" h="4692" extrusionOk="0">
                  <a:moveTo>
                    <a:pt x="3112" y="0"/>
                  </a:moveTo>
                  <a:cubicBezTo>
                    <a:pt x="2285" y="0"/>
                    <a:pt x="1481" y="1027"/>
                    <a:pt x="1068" y="1557"/>
                  </a:cubicBezTo>
                  <a:cubicBezTo>
                    <a:pt x="568" y="2158"/>
                    <a:pt x="101" y="2792"/>
                    <a:pt x="34" y="3559"/>
                  </a:cubicBezTo>
                  <a:cubicBezTo>
                    <a:pt x="1" y="3926"/>
                    <a:pt x="68" y="4326"/>
                    <a:pt x="335" y="4526"/>
                  </a:cubicBezTo>
                  <a:cubicBezTo>
                    <a:pt x="494" y="4640"/>
                    <a:pt x="669" y="4692"/>
                    <a:pt x="849" y="4692"/>
                  </a:cubicBezTo>
                  <a:cubicBezTo>
                    <a:pt x="933" y="4692"/>
                    <a:pt x="1017" y="4681"/>
                    <a:pt x="1102" y="4660"/>
                  </a:cubicBezTo>
                  <a:cubicBezTo>
                    <a:pt x="1369" y="4593"/>
                    <a:pt x="1602" y="4426"/>
                    <a:pt x="1802" y="4259"/>
                  </a:cubicBezTo>
                  <a:cubicBezTo>
                    <a:pt x="2569" y="3692"/>
                    <a:pt x="3237" y="2958"/>
                    <a:pt x="3670" y="2091"/>
                  </a:cubicBezTo>
                  <a:cubicBezTo>
                    <a:pt x="3970" y="1524"/>
                    <a:pt x="4237" y="323"/>
                    <a:pt x="3437" y="56"/>
                  </a:cubicBezTo>
                  <a:cubicBezTo>
                    <a:pt x="3329" y="18"/>
                    <a:pt x="3220" y="0"/>
                    <a:pt x="31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41" name="Google Shape;2241;p68"/>
            <p:cNvSpPr/>
            <p:nvPr/>
          </p:nvSpPr>
          <p:spPr>
            <a:xfrm>
              <a:off x="5840175" y="4302525"/>
              <a:ext cx="48400" cy="42500"/>
            </a:xfrm>
            <a:custGeom>
              <a:avLst/>
              <a:gdLst/>
              <a:ahLst/>
              <a:cxnLst/>
              <a:rect l="l" t="t" r="r" b="b"/>
              <a:pathLst>
                <a:path w="1936" h="1700" extrusionOk="0">
                  <a:moveTo>
                    <a:pt x="960" y="0"/>
                  </a:moveTo>
                  <a:cubicBezTo>
                    <a:pt x="827" y="0"/>
                    <a:pt x="692" y="34"/>
                    <a:pt x="568" y="107"/>
                  </a:cubicBezTo>
                  <a:cubicBezTo>
                    <a:pt x="134" y="341"/>
                    <a:pt x="0" y="841"/>
                    <a:pt x="234" y="1241"/>
                  </a:cubicBezTo>
                  <a:cubicBezTo>
                    <a:pt x="373" y="1543"/>
                    <a:pt x="674" y="1699"/>
                    <a:pt x="978" y="1699"/>
                  </a:cubicBezTo>
                  <a:cubicBezTo>
                    <a:pt x="1112" y="1699"/>
                    <a:pt x="1246" y="1669"/>
                    <a:pt x="1368" y="1608"/>
                  </a:cubicBezTo>
                  <a:cubicBezTo>
                    <a:pt x="1768" y="1375"/>
                    <a:pt x="1935" y="841"/>
                    <a:pt x="1702" y="441"/>
                  </a:cubicBezTo>
                  <a:cubicBezTo>
                    <a:pt x="1541" y="165"/>
                    <a:pt x="1254" y="0"/>
                    <a:pt x="9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42" name="Google Shape;2242;p68"/>
            <p:cNvSpPr/>
            <p:nvPr/>
          </p:nvSpPr>
          <p:spPr>
            <a:xfrm>
              <a:off x="5521625" y="4389850"/>
              <a:ext cx="70075" cy="131900"/>
            </a:xfrm>
            <a:custGeom>
              <a:avLst/>
              <a:gdLst/>
              <a:ahLst/>
              <a:cxnLst/>
              <a:rect l="l" t="t" r="r" b="b"/>
              <a:pathLst>
                <a:path w="2803" h="5276" extrusionOk="0">
                  <a:moveTo>
                    <a:pt x="1820" y="0"/>
                  </a:moveTo>
                  <a:cubicBezTo>
                    <a:pt x="714" y="0"/>
                    <a:pt x="129" y="3039"/>
                    <a:pt x="67" y="3786"/>
                  </a:cubicBezTo>
                  <a:cubicBezTo>
                    <a:pt x="33" y="4153"/>
                    <a:pt x="0" y="4520"/>
                    <a:pt x="200" y="4853"/>
                  </a:cubicBezTo>
                  <a:cubicBezTo>
                    <a:pt x="329" y="5084"/>
                    <a:pt x="595" y="5276"/>
                    <a:pt x="863" y="5276"/>
                  </a:cubicBezTo>
                  <a:cubicBezTo>
                    <a:pt x="944" y="5276"/>
                    <a:pt x="1024" y="5259"/>
                    <a:pt x="1101" y="5220"/>
                  </a:cubicBezTo>
                  <a:cubicBezTo>
                    <a:pt x="1334" y="5087"/>
                    <a:pt x="1468" y="4820"/>
                    <a:pt x="1568" y="4553"/>
                  </a:cubicBezTo>
                  <a:cubicBezTo>
                    <a:pt x="1935" y="3552"/>
                    <a:pt x="2402" y="2518"/>
                    <a:pt x="2669" y="1484"/>
                  </a:cubicBezTo>
                  <a:cubicBezTo>
                    <a:pt x="2802" y="951"/>
                    <a:pt x="2635" y="283"/>
                    <a:pt x="2068" y="50"/>
                  </a:cubicBezTo>
                  <a:cubicBezTo>
                    <a:pt x="1983" y="16"/>
                    <a:pt x="1900" y="0"/>
                    <a:pt x="18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43" name="Google Shape;2243;p68"/>
            <p:cNvSpPr/>
            <p:nvPr/>
          </p:nvSpPr>
          <p:spPr>
            <a:xfrm>
              <a:off x="5549125" y="3210250"/>
              <a:ext cx="497050" cy="497025"/>
            </a:xfrm>
            <a:custGeom>
              <a:avLst/>
              <a:gdLst/>
              <a:ahLst/>
              <a:cxnLst/>
              <a:rect l="l" t="t" r="r" b="b"/>
              <a:pathLst>
                <a:path w="19882" h="19881" extrusionOk="0">
                  <a:moveTo>
                    <a:pt x="9941" y="0"/>
                  </a:moveTo>
                  <a:cubicBezTo>
                    <a:pt x="4437" y="0"/>
                    <a:pt x="1" y="4470"/>
                    <a:pt x="1" y="9941"/>
                  </a:cubicBezTo>
                  <a:cubicBezTo>
                    <a:pt x="1" y="15444"/>
                    <a:pt x="4437" y="19881"/>
                    <a:pt x="9941" y="19881"/>
                  </a:cubicBezTo>
                  <a:cubicBezTo>
                    <a:pt x="15412" y="19881"/>
                    <a:pt x="19882" y="15444"/>
                    <a:pt x="19882" y="9941"/>
                  </a:cubicBezTo>
                  <a:cubicBezTo>
                    <a:pt x="19882" y="4470"/>
                    <a:pt x="15412" y="0"/>
                    <a:pt x="9941" y="0"/>
                  </a:cubicBezTo>
                  <a:close/>
                </a:path>
              </a:pathLst>
            </a:custGeom>
            <a:solidFill>
              <a:srgbClr val="FAE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44" name="Google Shape;2244;p68"/>
            <p:cNvSpPr/>
            <p:nvPr/>
          </p:nvSpPr>
          <p:spPr>
            <a:xfrm>
              <a:off x="5449900" y="3526300"/>
              <a:ext cx="209325" cy="159300"/>
            </a:xfrm>
            <a:custGeom>
              <a:avLst/>
              <a:gdLst/>
              <a:ahLst/>
              <a:cxnLst/>
              <a:rect l="l" t="t" r="r" b="b"/>
              <a:pathLst>
                <a:path w="8373" h="6372" extrusionOk="0">
                  <a:moveTo>
                    <a:pt x="5104" y="0"/>
                  </a:moveTo>
                  <a:lnTo>
                    <a:pt x="0" y="6372"/>
                  </a:lnTo>
                  <a:lnTo>
                    <a:pt x="0" y="6372"/>
                  </a:lnTo>
                  <a:lnTo>
                    <a:pt x="8373" y="3703"/>
                  </a:lnTo>
                  <a:lnTo>
                    <a:pt x="5104" y="0"/>
                  </a:lnTo>
                  <a:close/>
                </a:path>
              </a:pathLst>
            </a:custGeom>
            <a:solidFill>
              <a:srgbClr val="FAE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45" name="Google Shape;2245;p68"/>
            <p:cNvSpPr/>
            <p:nvPr/>
          </p:nvSpPr>
          <p:spPr>
            <a:xfrm>
              <a:off x="5670875" y="3350100"/>
              <a:ext cx="282750" cy="256575"/>
            </a:xfrm>
            <a:custGeom>
              <a:avLst/>
              <a:gdLst/>
              <a:ahLst/>
              <a:cxnLst/>
              <a:rect l="l" t="t" r="r" b="b"/>
              <a:pathLst>
                <a:path w="11310" h="10263" extrusionOk="0">
                  <a:moveTo>
                    <a:pt x="7782" y="1"/>
                  </a:moveTo>
                  <a:cubicBezTo>
                    <a:pt x="6260" y="1"/>
                    <a:pt x="4416" y="844"/>
                    <a:pt x="2903" y="2378"/>
                  </a:cubicBezTo>
                  <a:cubicBezTo>
                    <a:pt x="2870" y="2378"/>
                    <a:pt x="2870" y="2412"/>
                    <a:pt x="2870" y="2412"/>
                  </a:cubicBezTo>
                  <a:cubicBezTo>
                    <a:pt x="768" y="4580"/>
                    <a:pt x="1" y="7349"/>
                    <a:pt x="968" y="8983"/>
                  </a:cubicBezTo>
                  <a:cubicBezTo>
                    <a:pt x="1102" y="9150"/>
                    <a:pt x="1235" y="9317"/>
                    <a:pt x="1369" y="9484"/>
                  </a:cubicBezTo>
                  <a:cubicBezTo>
                    <a:pt x="1920" y="10011"/>
                    <a:pt x="2664" y="10263"/>
                    <a:pt x="3500" y="10263"/>
                  </a:cubicBezTo>
                  <a:cubicBezTo>
                    <a:pt x="5042" y="10263"/>
                    <a:pt x="6893" y="9407"/>
                    <a:pt x="8407" y="7849"/>
                  </a:cubicBezTo>
                  <a:cubicBezTo>
                    <a:pt x="8574" y="7682"/>
                    <a:pt x="8741" y="7515"/>
                    <a:pt x="8874" y="7349"/>
                  </a:cubicBezTo>
                  <a:cubicBezTo>
                    <a:pt x="10842" y="5014"/>
                    <a:pt x="11309" y="2178"/>
                    <a:pt x="9908" y="777"/>
                  </a:cubicBezTo>
                  <a:cubicBezTo>
                    <a:pt x="9875" y="777"/>
                    <a:pt x="9841" y="744"/>
                    <a:pt x="9808" y="711"/>
                  </a:cubicBezTo>
                  <a:cubicBezTo>
                    <a:pt x="9282" y="230"/>
                    <a:pt x="8576" y="1"/>
                    <a:pt x="7782" y="1"/>
                  </a:cubicBezTo>
                  <a:close/>
                </a:path>
              </a:pathLst>
            </a:custGeom>
            <a:solidFill>
              <a:srgbClr val="AD8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46" name="Google Shape;2246;p68"/>
            <p:cNvSpPr/>
            <p:nvPr/>
          </p:nvSpPr>
          <p:spPr>
            <a:xfrm>
              <a:off x="5655050" y="3335800"/>
              <a:ext cx="284375" cy="256600"/>
            </a:xfrm>
            <a:custGeom>
              <a:avLst/>
              <a:gdLst/>
              <a:ahLst/>
              <a:cxnLst/>
              <a:rect l="l" t="t" r="r" b="b"/>
              <a:pathLst>
                <a:path w="11375" h="10264" extrusionOk="0">
                  <a:moveTo>
                    <a:pt x="7929" y="0"/>
                  </a:moveTo>
                  <a:cubicBezTo>
                    <a:pt x="6409" y="0"/>
                    <a:pt x="4579" y="841"/>
                    <a:pt x="3069" y="2350"/>
                  </a:cubicBezTo>
                  <a:cubicBezTo>
                    <a:pt x="3036" y="2383"/>
                    <a:pt x="3036" y="2383"/>
                    <a:pt x="3002" y="2417"/>
                  </a:cubicBezTo>
                  <a:cubicBezTo>
                    <a:pt x="667" y="4818"/>
                    <a:pt x="0" y="7987"/>
                    <a:pt x="1535" y="9488"/>
                  </a:cubicBezTo>
                  <a:cubicBezTo>
                    <a:pt x="1568" y="9488"/>
                    <a:pt x="1601" y="9522"/>
                    <a:pt x="1601" y="9555"/>
                  </a:cubicBezTo>
                  <a:cubicBezTo>
                    <a:pt x="2137" y="10034"/>
                    <a:pt x="2852" y="10264"/>
                    <a:pt x="3654" y="10264"/>
                  </a:cubicBezTo>
                  <a:cubicBezTo>
                    <a:pt x="5196" y="10264"/>
                    <a:pt x="7058" y="9413"/>
                    <a:pt x="8573" y="7854"/>
                  </a:cubicBezTo>
                  <a:cubicBezTo>
                    <a:pt x="8673" y="7754"/>
                    <a:pt x="8740" y="7687"/>
                    <a:pt x="8840" y="7587"/>
                  </a:cubicBezTo>
                  <a:cubicBezTo>
                    <a:pt x="10741" y="5452"/>
                    <a:pt x="11375" y="2850"/>
                    <a:pt x="10441" y="1283"/>
                  </a:cubicBezTo>
                  <a:cubicBezTo>
                    <a:pt x="10341" y="1116"/>
                    <a:pt x="10208" y="949"/>
                    <a:pt x="10041" y="782"/>
                  </a:cubicBezTo>
                  <a:cubicBezTo>
                    <a:pt x="9498" y="252"/>
                    <a:pt x="8760" y="0"/>
                    <a:pt x="7929" y="0"/>
                  </a:cubicBezTo>
                  <a:close/>
                </a:path>
              </a:pathLst>
            </a:custGeom>
            <a:solidFill>
              <a:srgbClr val="E7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47" name="Google Shape;2247;p68"/>
            <p:cNvSpPr/>
            <p:nvPr/>
          </p:nvSpPr>
          <p:spPr>
            <a:xfrm>
              <a:off x="5731775" y="3335800"/>
              <a:ext cx="207650" cy="189700"/>
            </a:xfrm>
            <a:custGeom>
              <a:avLst/>
              <a:gdLst/>
              <a:ahLst/>
              <a:cxnLst/>
              <a:rect l="l" t="t" r="r" b="b"/>
              <a:pathLst>
                <a:path w="8306" h="7588" extrusionOk="0">
                  <a:moveTo>
                    <a:pt x="4860" y="0"/>
                  </a:moveTo>
                  <a:cubicBezTo>
                    <a:pt x="3340" y="0"/>
                    <a:pt x="1510" y="841"/>
                    <a:pt x="0" y="2350"/>
                  </a:cubicBezTo>
                  <a:cubicBezTo>
                    <a:pt x="133" y="2584"/>
                    <a:pt x="300" y="2750"/>
                    <a:pt x="467" y="2950"/>
                  </a:cubicBezTo>
                  <a:cubicBezTo>
                    <a:pt x="1501" y="4251"/>
                    <a:pt x="2769" y="5352"/>
                    <a:pt x="4070" y="6386"/>
                  </a:cubicBezTo>
                  <a:cubicBezTo>
                    <a:pt x="4603" y="6820"/>
                    <a:pt x="5170" y="7254"/>
                    <a:pt x="5771" y="7587"/>
                  </a:cubicBezTo>
                  <a:cubicBezTo>
                    <a:pt x="7672" y="5452"/>
                    <a:pt x="8306" y="2850"/>
                    <a:pt x="7372" y="1283"/>
                  </a:cubicBezTo>
                  <a:cubicBezTo>
                    <a:pt x="7272" y="1116"/>
                    <a:pt x="7139" y="949"/>
                    <a:pt x="6972" y="782"/>
                  </a:cubicBezTo>
                  <a:cubicBezTo>
                    <a:pt x="6429" y="252"/>
                    <a:pt x="5691" y="0"/>
                    <a:pt x="4860" y="0"/>
                  </a:cubicBezTo>
                  <a:close/>
                </a:path>
              </a:pathLst>
            </a:custGeom>
            <a:solidFill>
              <a:srgbClr val="FFA2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48" name="Google Shape;2248;p68"/>
            <p:cNvSpPr/>
            <p:nvPr/>
          </p:nvSpPr>
          <p:spPr>
            <a:xfrm>
              <a:off x="4243200" y="3862975"/>
              <a:ext cx="507900" cy="496675"/>
            </a:xfrm>
            <a:custGeom>
              <a:avLst/>
              <a:gdLst/>
              <a:ahLst/>
              <a:cxnLst/>
              <a:rect l="l" t="t" r="r" b="b"/>
              <a:pathLst>
                <a:path w="20316" h="19867" extrusionOk="0">
                  <a:moveTo>
                    <a:pt x="10172" y="1"/>
                  </a:moveTo>
                  <a:cubicBezTo>
                    <a:pt x="10029" y="1"/>
                    <a:pt x="9885" y="4"/>
                    <a:pt x="9741" y="10"/>
                  </a:cubicBezTo>
                  <a:cubicBezTo>
                    <a:pt x="4237" y="243"/>
                    <a:pt x="1" y="4880"/>
                    <a:pt x="234" y="10351"/>
                  </a:cubicBezTo>
                  <a:cubicBezTo>
                    <a:pt x="461" y="15709"/>
                    <a:pt x="4863" y="19867"/>
                    <a:pt x="10144" y="19867"/>
                  </a:cubicBezTo>
                  <a:cubicBezTo>
                    <a:pt x="10287" y="19867"/>
                    <a:pt x="10431" y="19864"/>
                    <a:pt x="10575" y="19857"/>
                  </a:cubicBezTo>
                  <a:cubicBezTo>
                    <a:pt x="16045" y="19624"/>
                    <a:pt x="20315" y="14987"/>
                    <a:pt x="20082" y="9517"/>
                  </a:cubicBezTo>
                  <a:cubicBezTo>
                    <a:pt x="19854" y="4158"/>
                    <a:pt x="15453" y="1"/>
                    <a:pt x="10172" y="1"/>
                  </a:cubicBezTo>
                  <a:close/>
                </a:path>
              </a:pathLst>
            </a:custGeom>
            <a:solidFill>
              <a:srgbClr val="FAE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49" name="Google Shape;2249;p68"/>
            <p:cNvSpPr/>
            <p:nvPr/>
          </p:nvSpPr>
          <p:spPr>
            <a:xfrm>
              <a:off x="4695200" y="3994975"/>
              <a:ext cx="204325" cy="122600"/>
            </a:xfrm>
            <a:custGeom>
              <a:avLst/>
              <a:gdLst/>
              <a:ahLst/>
              <a:cxnLst/>
              <a:rect l="l" t="t" r="r" b="b"/>
              <a:pathLst>
                <a:path w="8173" h="4904" extrusionOk="0">
                  <a:moveTo>
                    <a:pt x="0" y="0"/>
                  </a:moveTo>
                  <a:lnTo>
                    <a:pt x="534" y="4904"/>
                  </a:lnTo>
                  <a:lnTo>
                    <a:pt x="8173" y="567"/>
                  </a:lnTo>
                  <a:lnTo>
                    <a:pt x="0" y="0"/>
                  </a:lnTo>
                  <a:close/>
                </a:path>
              </a:pathLst>
            </a:custGeom>
            <a:solidFill>
              <a:srgbClr val="FAE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50" name="Google Shape;2250;p68"/>
            <p:cNvSpPr/>
            <p:nvPr/>
          </p:nvSpPr>
          <p:spPr>
            <a:xfrm>
              <a:off x="4433325" y="3989975"/>
              <a:ext cx="116775" cy="248525"/>
            </a:xfrm>
            <a:custGeom>
              <a:avLst/>
              <a:gdLst/>
              <a:ahLst/>
              <a:cxnLst/>
              <a:rect l="l" t="t" r="r" b="b"/>
              <a:pathLst>
                <a:path w="4671" h="9941" extrusionOk="0">
                  <a:moveTo>
                    <a:pt x="1902" y="0"/>
                  </a:moveTo>
                  <a:lnTo>
                    <a:pt x="1" y="534"/>
                  </a:lnTo>
                  <a:lnTo>
                    <a:pt x="2770" y="9941"/>
                  </a:lnTo>
                  <a:lnTo>
                    <a:pt x="4671" y="9373"/>
                  </a:lnTo>
                  <a:lnTo>
                    <a:pt x="1902" y="0"/>
                  </a:lnTo>
                  <a:close/>
                </a:path>
              </a:pathLst>
            </a:custGeom>
            <a:solidFill>
              <a:srgbClr val="FE69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51" name="Google Shape;2251;p68"/>
            <p:cNvSpPr/>
            <p:nvPr/>
          </p:nvSpPr>
          <p:spPr>
            <a:xfrm>
              <a:off x="4367450" y="4055000"/>
              <a:ext cx="247700" cy="116775"/>
            </a:xfrm>
            <a:custGeom>
              <a:avLst/>
              <a:gdLst/>
              <a:ahLst/>
              <a:cxnLst/>
              <a:rect l="l" t="t" r="r" b="b"/>
              <a:pathLst>
                <a:path w="9908" h="4671" extrusionOk="0">
                  <a:moveTo>
                    <a:pt x="9374" y="1"/>
                  </a:moveTo>
                  <a:lnTo>
                    <a:pt x="1" y="2770"/>
                  </a:lnTo>
                  <a:lnTo>
                    <a:pt x="534" y="4671"/>
                  </a:lnTo>
                  <a:lnTo>
                    <a:pt x="9908" y="1902"/>
                  </a:lnTo>
                  <a:lnTo>
                    <a:pt x="9374" y="1"/>
                  </a:lnTo>
                  <a:close/>
                </a:path>
              </a:pathLst>
            </a:custGeom>
            <a:solidFill>
              <a:srgbClr val="FE69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52" name="Google Shape;2252;p68"/>
            <p:cNvSpPr/>
            <p:nvPr/>
          </p:nvSpPr>
          <p:spPr>
            <a:xfrm>
              <a:off x="4554250" y="3247775"/>
              <a:ext cx="211025" cy="210175"/>
            </a:xfrm>
            <a:custGeom>
              <a:avLst/>
              <a:gdLst/>
              <a:ahLst/>
              <a:cxnLst/>
              <a:rect l="l" t="t" r="r" b="b"/>
              <a:pathLst>
                <a:path w="8441" h="8407" extrusionOk="0">
                  <a:moveTo>
                    <a:pt x="4137" y="0"/>
                  </a:moveTo>
                  <a:lnTo>
                    <a:pt x="3336" y="3369"/>
                  </a:lnTo>
                  <a:lnTo>
                    <a:pt x="1" y="4303"/>
                  </a:lnTo>
                  <a:lnTo>
                    <a:pt x="3403" y="5104"/>
                  </a:lnTo>
                  <a:lnTo>
                    <a:pt x="4304" y="8406"/>
                  </a:lnTo>
                  <a:lnTo>
                    <a:pt x="5104" y="5037"/>
                  </a:lnTo>
                  <a:lnTo>
                    <a:pt x="8440" y="4136"/>
                  </a:lnTo>
                  <a:lnTo>
                    <a:pt x="5071" y="3303"/>
                  </a:lnTo>
                  <a:lnTo>
                    <a:pt x="4137" y="0"/>
                  </a:lnTo>
                  <a:close/>
                </a:path>
              </a:pathLst>
            </a:custGeom>
            <a:solidFill>
              <a:srgbClr val="FAE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53" name="Google Shape;2253;p68"/>
            <p:cNvSpPr/>
            <p:nvPr/>
          </p:nvSpPr>
          <p:spPr>
            <a:xfrm>
              <a:off x="5646700" y="3733125"/>
              <a:ext cx="25" cy="153450"/>
            </a:xfrm>
            <a:custGeom>
              <a:avLst/>
              <a:gdLst/>
              <a:ahLst/>
              <a:cxnLst/>
              <a:rect l="l" t="t" r="r" b="b"/>
              <a:pathLst>
                <a:path w="1" h="6138" fill="none" extrusionOk="0">
                  <a:moveTo>
                    <a:pt x="1" y="0"/>
                  </a:moveTo>
                  <a:lnTo>
                    <a:pt x="1" y="6138"/>
                  </a:lnTo>
                </a:path>
              </a:pathLst>
            </a:custGeom>
            <a:noFill/>
            <a:ln w="91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54" name="Google Shape;2254;p68"/>
            <p:cNvSpPr/>
            <p:nvPr/>
          </p:nvSpPr>
          <p:spPr>
            <a:xfrm>
              <a:off x="5592500" y="3755625"/>
              <a:ext cx="108425" cy="108450"/>
            </a:xfrm>
            <a:custGeom>
              <a:avLst/>
              <a:gdLst/>
              <a:ahLst/>
              <a:cxnLst/>
              <a:rect l="l" t="t" r="r" b="b"/>
              <a:pathLst>
                <a:path w="4337" h="4338" fill="none" extrusionOk="0">
                  <a:moveTo>
                    <a:pt x="4337" y="1"/>
                  </a:moveTo>
                  <a:lnTo>
                    <a:pt x="0" y="4337"/>
                  </a:lnTo>
                </a:path>
              </a:pathLst>
            </a:custGeom>
            <a:noFill/>
            <a:ln w="91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55" name="Google Shape;2255;p68"/>
            <p:cNvSpPr/>
            <p:nvPr/>
          </p:nvSpPr>
          <p:spPr>
            <a:xfrm>
              <a:off x="5569975" y="3809825"/>
              <a:ext cx="153475" cy="25"/>
            </a:xfrm>
            <a:custGeom>
              <a:avLst/>
              <a:gdLst/>
              <a:ahLst/>
              <a:cxnLst/>
              <a:rect l="l" t="t" r="r" b="b"/>
              <a:pathLst>
                <a:path w="6139" h="1" fill="none" extrusionOk="0">
                  <a:moveTo>
                    <a:pt x="6138" y="1"/>
                  </a:moveTo>
                  <a:lnTo>
                    <a:pt x="1" y="1"/>
                  </a:lnTo>
                </a:path>
              </a:pathLst>
            </a:custGeom>
            <a:noFill/>
            <a:ln w="91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56" name="Google Shape;2256;p68"/>
            <p:cNvSpPr/>
            <p:nvPr/>
          </p:nvSpPr>
          <p:spPr>
            <a:xfrm>
              <a:off x="5592500" y="3755625"/>
              <a:ext cx="108425" cy="108450"/>
            </a:xfrm>
            <a:custGeom>
              <a:avLst/>
              <a:gdLst/>
              <a:ahLst/>
              <a:cxnLst/>
              <a:rect l="l" t="t" r="r" b="b"/>
              <a:pathLst>
                <a:path w="4337" h="4338" fill="none" extrusionOk="0">
                  <a:moveTo>
                    <a:pt x="4337" y="4337"/>
                  </a:moveTo>
                  <a:lnTo>
                    <a:pt x="0" y="1"/>
                  </a:lnTo>
                </a:path>
              </a:pathLst>
            </a:custGeom>
            <a:noFill/>
            <a:ln w="91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57" name="Google Shape;2257;p68"/>
            <p:cNvSpPr/>
            <p:nvPr/>
          </p:nvSpPr>
          <p:spPr>
            <a:xfrm>
              <a:off x="5776800" y="4636250"/>
              <a:ext cx="25" cy="144300"/>
            </a:xfrm>
            <a:custGeom>
              <a:avLst/>
              <a:gdLst/>
              <a:ahLst/>
              <a:cxnLst/>
              <a:rect l="l" t="t" r="r" b="b"/>
              <a:pathLst>
                <a:path w="1" h="5772" fill="none" extrusionOk="0">
                  <a:moveTo>
                    <a:pt x="0" y="1"/>
                  </a:moveTo>
                  <a:lnTo>
                    <a:pt x="0" y="5772"/>
                  </a:lnTo>
                </a:path>
              </a:pathLst>
            </a:custGeom>
            <a:noFill/>
            <a:ln w="8350"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58" name="Google Shape;2258;p68"/>
            <p:cNvSpPr/>
            <p:nvPr/>
          </p:nvSpPr>
          <p:spPr>
            <a:xfrm>
              <a:off x="5725925" y="4657950"/>
              <a:ext cx="101775" cy="101750"/>
            </a:xfrm>
            <a:custGeom>
              <a:avLst/>
              <a:gdLst/>
              <a:ahLst/>
              <a:cxnLst/>
              <a:rect l="l" t="t" r="r" b="b"/>
              <a:pathLst>
                <a:path w="4071" h="4070" fill="none" extrusionOk="0">
                  <a:moveTo>
                    <a:pt x="4070" y="0"/>
                  </a:moveTo>
                  <a:lnTo>
                    <a:pt x="1" y="4070"/>
                  </a:lnTo>
                </a:path>
              </a:pathLst>
            </a:custGeom>
            <a:noFill/>
            <a:ln w="8350"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59" name="Google Shape;2259;p68"/>
            <p:cNvSpPr/>
            <p:nvPr/>
          </p:nvSpPr>
          <p:spPr>
            <a:xfrm>
              <a:off x="5705075" y="4708825"/>
              <a:ext cx="144300" cy="25"/>
            </a:xfrm>
            <a:custGeom>
              <a:avLst/>
              <a:gdLst/>
              <a:ahLst/>
              <a:cxnLst/>
              <a:rect l="l" t="t" r="r" b="b"/>
              <a:pathLst>
                <a:path w="5772" h="1" fill="none" extrusionOk="0">
                  <a:moveTo>
                    <a:pt x="5771" y="0"/>
                  </a:moveTo>
                  <a:lnTo>
                    <a:pt x="1" y="0"/>
                  </a:lnTo>
                </a:path>
              </a:pathLst>
            </a:custGeom>
            <a:noFill/>
            <a:ln w="8350"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60" name="Google Shape;2260;p68"/>
            <p:cNvSpPr/>
            <p:nvPr/>
          </p:nvSpPr>
          <p:spPr>
            <a:xfrm>
              <a:off x="5725925" y="4657950"/>
              <a:ext cx="101775" cy="101750"/>
            </a:xfrm>
            <a:custGeom>
              <a:avLst/>
              <a:gdLst/>
              <a:ahLst/>
              <a:cxnLst/>
              <a:rect l="l" t="t" r="r" b="b"/>
              <a:pathLst>
                <a:path w="4071" h="4070" fill="none" extrusionOk="0">
                  <a:moveTo>
                    <a:pt x="4070" y="4070"/>
                  </a:moveTo>
                  <a:lnTo>
                    <a:pt x="1" y="0"/>
                  </a:lnTo>
                </a:path>
              </a:pathLst>
            </a:custGeom>
            <a:noFill/>
            <a:ln w="8350"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61" name="Google Shape;2261;p68"/>
            <p:cNvSpPr/>
            <p:nvPr/>
          </p:nvSpPr>
          <p:spPr>
            <a:xfrm>
              <a:off x="4270725" y="4316875"/>
              <a:ext cx="25" cy="144275"/>
            </a:xfrm>
            <a:custGeom>
              <a:avLst/>
              <a:gdLst/>
              <a:ahLst/>
              <a:cxnLst/>
              <a:rect l="l" t="t" r="r" b="b"/>
              <a:pathLst>
                <a:path w="1" h="5771" fill="none" extrusionOk="0">
                  <a:moveTo>
                    <a:pt x="0" y="0"/>
                  </a:moveTo>
                  <a:lnTo>
                    <a:pt x="0" y="5771"/>
                  </a:lnTo>
                </a:path>
              </a:pathLst>
            </a:custGeom>
            <a:noFill/>
            <a:ln w="8350"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62" name="Google Shape;2262;p68"/>
            <p:cNvSpPr/>
            <p:nvPr/>
          </p:nvSpPr>
          <p:spPr>
            <a:xfrm>
              <a:off x="4219850" y="4338550"/>
              <a:ext cx="101775" cy="101750"/>
            </a:xfrm>
            <a:custGeom>
              <a:avLst/>
              <a:gdLst/>
              <a:ahLst/>
              <a:cxnLst/>
              <a:rect l="l" t="t" r="r" b="b"/>
              <a:pathLst>
                <a:path w="4071" h="4070" fill="none" extrusionOk="0">
                  <a:moveTo>
                    <a:pt x="4070" y="0"/>
                  </a:moveTo>
                  <a:lnTo>
                    <a:pt x="1" y="4070"/>
                  </a:lnTo>
                </a:path>
              </a:pathLst>
            </a:custGeom>
            <a:noFill/>
            <a:ln w="8350"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63" name="Google Shape;2263;p68"/>
            <p:cNvSpPr/>
            <p:nvPr/>
          </p:nvSpPr>
          <p:spPr>
            <a:xfrm>
              <a:off x="4199000" y="4389425"/>
              <a:ext cx="143475" cy="25"/>
            </a:xfrm>
            <a:custGeom>
              <a:avLst/>
              <a:gdLst/>
              <a:ahLst/>
              <a:cxnLst/>
              <a:rect l="l" t="t" r="r" b="b"/>
              <a:pathLst>
                <a:path w="5739" h="1" fill="none" extrusionOk="0">
                  <a:moveTo>
                    <a:pt x="5738" y="0"/>
                  </a:moveTo>
                  <a:lnTo>
                    <a:pt x="1" y="0"/>
                  </a:lnTo>
                </a:path>
              </a:pathLst>
            </a:custGeom>
            <a:noFill/>
            <a:ln w="8350"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64" name="Google Shape;2264;p68"/>
            <p:cNvSpPr/>
            <p:nvPr/>
          </p:nvSpPr>
          <p:spPr>
            <a:xfrm>
              <a:off x="4219850" y="4338550"/>
              <a:ext cx="101775" cy="101750"/>
            </a:xfrm>
            <a:custGeom>
              <a:avLst/>
              <a:gdLst/>
              <a:ahLst/>
              <a:cxnLst/>
              <a:rect l="l" t="t" r="r" b="b"/>
              <a:pathLst>
                <a:path w="4071" h="4070" fill="none" extrusionOk="0">
                  <a:moveTo>
                    <a:pt x="4070" y="4070"/>
                  </a:moveTo>
                  <a:lnTo>
                    <a:pt x="1" y="0"/>
                  </a:lnTo>
                </a:path>
              </a:pathLst>
            </a:custGeom>
            <a:noFill/>
            <a:ln w="8350"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65" name="Google Shape;2265;p68"/>
            <p:cNvSpPr/>
            <p:nvPr/>
          </p:nvSpPr>
          <p:spPr>
            <a:xfrm>
              <a:off x="4689350" y="3603850"/>
              <a:ext cx="78425" cy="78425"/>
            </a:xfrm>
            <a:custGeom>
              <a:avLst/>
              <a:gdLst/>
              <a:ahLst/>
              <a:cxnLst/>
              <a:rect l="l" t="t" r="r" b="b"/>
              <a:pathLst>
                <a:path w="3137" h="3137" extrusionOk="0">
                  <a:moveTo>
                    <a:pt x="1568" y="1"/>
                  </a:moveTo>
                  <a:cubicBezTo>
                    <a:pt x="701" y="1"/>
                    <a:pt x="1" y="701"/>
                    <a:pt x="1" y="1569"/>
                  </a:cubicBezTo>
                  <a:cubicBezTo>
                    <a:pt x="1" y="2436"/>
                    <a:pt x="701" y="3136"/>
                    <a:pt x="1568" y="3136"/>
                  </a:cubicBezTo>
                  <a:cubicBezTo>
                    <a:pt x="2436" y="3136"/>
                    <a:pt x="3136" y="2436"/>
                    <a:pt x="3136" y="1569"/>
                  </a:cubicBezTo>
                  <a:cubicBezTo>
                    <a:pt x="3136" y="701"/>
                    <a:pt x="2436" y="1"/>
                    <a:pt x="1568" y="1"/>
                  </a:cubicBezTo>
                  <a:close/>
                </a:path>
              </a:pathLst>
            </a:custGeom>
            <a:solidFill>
              <a:srgbClr val="FF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66" name="Google Shape;2266;p68"/>
            <p:cNvSpPr/>
            <p:nvPr/>
          </p:nvSpPr>
          <p:spPr>
            <a:xfrm>
              <a:off x="5919400" y="3819000"/>
              <a:ext cx="78400" cy="78425"/>
            </a:xfrm>
            <a:custGeom>
              <a:avLst/>
              <a:gdLst/>
              <a:ahLst/>
              <a:cxnLst/>
              <a:rect l="l" t="t" r="r" b="b"/>
              <a:pathLst>
                <a:path w="3136" h="3137" extrusionOk="0">
                  <a:moveTo>
                    <a:pt x="1568" y="1"/>
                  </a:moveTo>
                  <a:cubicBezTo>
                    <a:pt x="701" y="1"/>
                    <a:pt x="0" y="701"/>
                    <a:pt x="0" y="1569"/>
                  </a:cubicBezTo>
                  <a:cubicBezTo>
                    <a:pt x="0" y="2436"/>
                    <a:pt x="701" y="3136"/>
                    <a:pt x="1568" y="3136"/>
                  </a:cubicBezTo>
                  <a:cubicBezTo>
                    <a:pt x="2436" y="3136"/>
                    <a:pt x="3136" y="2436"/>
                    <a:pt x="3136" y="1569"/>
                  </a:cubicBezTo>
                  <a:cubicBezTo>
                    <a:pt x="3136" y="701"/>
                    <a:pt x="2436" y="1"/>
                    <a:pt x="1568" y="1"/>
                  </a:cubicBezTo>
                  <a:close/>
                </a:path>
              </a:pathLst>
            </a:custGeom>
            <a:solidFill>
              <a:srgbClr val="FF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67" name="Google Shape;2267;p68"/>
            <p:cNvSpPr/>
            <p:nvPr/>
          </p:nvSpPr>
          <p:spPr>
            <a:xfrm>
              <a:off x="5215550" y="3263600"/>
              <a:ext cx="78425" cy="78425"/>
            </a:xfrm>
            <a:custGeom>
              <a:avLst/>
              <a:gdLst/>
              <a:ahLst/>
              <a:cxnLst/>
              <a:rect l="l" t="t" r="r" b="b"/>
              <a:pathLst>
                <a:path w="3137" h="3137" extrusionOk="0">
                  <a:moveTo>
                    <a:pt x="1569" y="1"/>
                  </a:moveTo>
                  <a:cubicBezTo>
                    <a:pt x="701" y="1"/>
                    <a:pt x="1" y="701"/>
                    <a:pt x="1" y="1569"/>
                  </a:cubicBezTo>
                  <a:cubicBezTo>
                    <a:pt x="1" y="2436"/>
                    <a:pt x="701" y="3137"/>
                    <a:pt x="1569" y="3137"/>
                  </a:cubicBezTo>
                  <a:cubicBezTo>
                    <a:pt x="2436" y="3137"/>
                    <a:pt x="3137" y="2436"/>
                    <a:pt x="3137" y="1569"/>
                  </a:cubicBezTo>
                  <a:cubicBezTo>
                    <a:pt x="3137" y="701"/>
                    <a:pt x="2436" y="1"/>
                    <a:pt x="1569" y="1"/>
                  </a:cubicBezTo>
                  <a:close/>
                </a:path>
              </a:pathLst>
            </a:custGeom>
            <a:solidFill>
              <a:srgbClr val="FFA2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68" name="Google Shape;2268;p68"/>
            <p:cNvSpPr/>
            <p:nvPr/>
          </p:nvSpPr>
          <p:spPr>
            <a:xfrm>
              <a:off x="5519950" y="4814725"/>
              <a:ext cx="78400" cy="77575"/>
            </a:xfrm>
            <a:custGeom>
              <a:avLst/>
              <a:gdLst/>
              <a:ahLst/>
              <a:cxnLst/>
              <a:rect l="l" t="t" r="r" b="b"/>
              <a:pathLst>
                <a:path w="3136" h="3103" extrusionOk="0">
                  <a:moveTo>
                    <a:pt x="1568" y="0"/>
                  </a:moveTo>
                  <a:cubicBezTo>
                    <a:pt x="701" y="0"/>
                    <a:pt x="0" y="701"/>
                    <a:pt x="0" y="1535"/>
                  </a:cubicBezTo>
                  <a:cubicBezTo>
                    <a:pt x="0" y="2402"/>
                    <a:pt x="701" y="3103"/>
                    <a:pt x="1568" y="3103"/>
                  </a:cubicBezTo>
                  <a:cubicBezTo>
                    <a:pt x="2435" y="3103"/>
                    <a:pt x="3136" y="2402"/>
                    <a:pt x="3136" y="1535"/>
                  </a:cubicBezTo>
                  <a:cubicBezTo>
                    <a:pt x="3136" y="701"/>
                    <a:pt x="2435" y="0"/>
                    <a:pt x="1568" y="0"/>
                  </a:cubicBezTo>
                  <a:close/>
                </a:path>
              </a:pathLst>
            </a:custGeom>
            <a:solidFill>
              <a:srgbClr val="AD8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69" name="Google Shape;2269;p68"/>
            <p:cNvSpPr/>
            <p:nvPr/>
          </p:nvSpPr>
          <p:spPr>
            <a:xfrm>
              <a:off x="4760225" y="4242650"/>
              <a:ext cx="78425" cy="78400"/>
            </a:xfrm>
            <a:custGeom>
              <a:avLst/>
              <a:gdLst/>
              <a:ahLst/>
              <a:cxnLst/>
              <a:rect l="l" t="t" r="r" b="b"/>
              <a:pathLst>
                <a:path w="3137" h="3136" extrusionOk="0">
                  <a:moveTo>
                    <a:pt x="1569" y="0"/>
                  </a:moveTo>
                  <a:cubicBezTo>
                    <a:pt x="701" y="0"/>
                    <a:pt x="1" y="701"/>
                    <a:pt x="1" y="1568"/>
                  </a:cubicBezTo>
                  <a:cubicBezTo>
                    <a:pt x="1" y="2435"/>
                    <a:pt x="701" y="3136"/>
                    <a:pt x="1569" y="3136"/>
                  </a:cubicBezTo>
                  <a:cubicBezTo>
                    <a:pt x="2436" y="3136"/>
                    <a:pt x="3137" y="2435"/>
                    <a:pt x="3137" y="1568"/>
                  </a:cubicBezTo>
                  <a:cubicBezTo>
                    <a:pt x="3137" y="701"/>
                    <a:pt x="2436" y="0"/>
                    <a:pt x="1569" y="0"/>
                  </a:cubicBezTo>
                  <a:close/>
                </a:path>
              </a:pathLst>
            </a:custGeom>
            <a:solidFill>
              <a:srgbClr val="4EB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186"/>
        <p:cNvGrpSpPr/>
        <p:nvPr/>
      </p:nvGrpSpPr>
      <p:grpSpPr>
        <a:xfrm>
          <a:off x="0" y="0"/>
          <a:ext cx="0" cy="0"/>
          <a:chOff x="0" y="0"/>
          <a:chExt cx="0" cy="0"/>
        </a:xfrm>
      </p:grpSpPr>
      <p:sp>
        <p:nvSpPr>
          <p:cNvPr id="1187" name="Google Shape;1187;p51"/>
          <p:cNvSpPr txBox="1">
            <a:spLocks noGrp="1"/>
          </p:cNvSpPr>
          <p:nvPr>
            <p:ph type="title"/>
          </p:nvPr>
        </p:nvSpPr>
        <p:spPr>
          <a:xfrm>
            <a:off x="1000351" y="1368713"/>
            <a:ext cx="3315000" cy="11115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شرکت</a:t>
            </a:r>
            <a:r>
              <a:rPr lang="fa-IR" dirty="0">
                <a:solidFill>
                  <a:schemeClr val="dk2"/>
                </a:solidFill>
                <a:cs typeface="B Nazanin" panose="00000700000000000000" pitchFamily="2" charset="-78"/>
              </a:rPr>
              <a:t> ما</a:t>
            </a:r>
            <a:endParaRPr lang="en-US" dirty="0">
              <a:cs typeface="B Nazanin" panose="00000700000000000000" pitchFamily="2" charset="-78"/>
            </a:endParaRPr>
          </a:p>
        </p:txBody>
      </p:sp>
      <p:sp>
        <p:nvSpPr>
          <p:cNvPr id="1188" name="Google Shape;1188;p51"/>
          <p:cNvSpPr txBox="1">
            <a:spLocks noGrp="1"/>
          </p:cNvSpPr>
          <p:nvPr>
            <p:ph type="subTitle" idx="1"/>
          </p:nvPr>
        </p:nvSpPr>
        <p:spPr>
          <a:xfrm>
            <a:off x="1000351" y="2556493"/>
            <a:ext cx="3315000" cy="121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grpSp>
        <p:nvGrpSpPr>
          <p:cNvPr id="1189" name="Google Shape;1189;p51"/>
          <p:cNvGrpSpPr/>
          <p:nvPr/>
        </p:nvGrpSpPr>
        <p:grpSpPr>
          <a:xfrm>
            <a:off x="4902427" y="1303136"/>
            <a:ext cx="3251623" cy="3010398"/>
            <a:chOff x="5381125" y="2956500"/>
            <a:chExt cx="1866925" cy="1728425"/>
          </a:xfrm>
        </p:grpSpPr>
        <p:sp>
          <p:nvSpPr>
            <p:cNvPr id="1190" name="Google Shape;1190;p51"/>
            <p:cNvSpPr/>
            <p:nvPr/>
          </p:nvSpPr>
          <p:spPr>
            <a:xfrm>
              <a:off x="5381125" y="2956500"/>
              <a:ext cx="1866925" cy="1728425"/>
            </a:xfrm>
            <a:custGeom>
              <a:avLst/>
              <a:gdLst/>
              <a:ahLst/>
              <a:cxnLst/>
              <a:rect l="l" t="t" r="r" b="b"/>
              <a:pathLst>
                <a:path w="74677" h="69137" extrusionOk="0">
                  <a:moveTo>
                    <a:pt x="38249" y="1"/>
                  </a:moveTo>
                  <a:cubicBezTo>
                    <a:pt x="34475" y="1"/>
                    <a:pt x="30995" y="1339"/>
                    <a:pt x="28640" y="3641"/>
                  </a:cubicBezTo>
                  <a:cubicBezTo>
                    <a:pt x="23849" y="4712"/>
                    <a:pt x="19433" y="7120"/>
                    <a:pt x="15819" y="10600"/>
                  </a:cubicBezTo>
                  <a:cubicBezTo>
                    <a:pt x="12366" y="10841"/>
                    <a:pt x="9717" y="12581"/>
                    <a:pt x="9048" y="15070"/>
                  </a:cubicBezTo>
                  <a:cubicBezTo>
                    <a:pt x="8673" y="14749"/>
                    <a:pt x="8298" y="14454"/>
                    <a:pt x="7897" y="14160"/>
                  </a:cubicBezTo>
                  <a:cubicBezTo>
                    <a:pt x="7335" y="13785"/>
                    <a:pt x="6478" y="13277"/>
                    <a:pt x="5354" y="13277"/>
                  </a:cubicBezTo>
                  <a:lnTo>
                    <a:pt x="5300" y="13277"/>
                  </a:lnTo>
                  <a:cubicBezTo>
                    <a:pt x="3748" y="13303"/>
                    <a:pt x="2329" y="14267"/>
                    <a:pt x="1500" y="15900"/>
                  </a:cubicBezTo>
                  <a:cubicBezTo>
                    <a:pt x="1" y="18737"/>
                    <a:pt x="456" y="21761"/>
                    <a:pt x="991" y="24063"/>
                  </a:cubicBezTo>
                  <a:cubicBezTo>
                    <a:pt x="1607" y="26713"/>
                    <a:pt x="2463" y="29175"/>
                    <a:pt x="3561" y="31557"/>
                  </a:cubicBezTo>
                  <a:cubicBezTo>
                    <a:pt x="3346" y="31959"/>
                    <a:pt x="3159" y="32360"/>
                    <a:pt x="2945" y="32762"/>
                  </a:cubicBezTo>
                  <a:cubicBezTo>
                    <a:pt x="1687" y="35385"/>
                    <a:pt x="991" y="38168"/>
                    <a:pt x="884" y="41059"/>
                  </a:cubicBezTo>
                  <a:cubicBezTo>
                    <a:pt x="429" y="42076"/>
                    <a:pt x="483" y="43281"/>
                    <a:pt x="1018" y="44271"/>
                  </a:cubicBezTo>
                  <a:cubicBezTo>
                    <a:pt x="1098" y="44753"/>
                    <a:pt x="1152" y="45235"/>
                    <a:pt x="1232" y="45743"/>
                  </a:cubicBezTo>
                  <a:cubicBezTo>
                    <a:pt x="1741" y="48527"/>
                    <a:pt x="2677" y="51257"/>
                    <a:pt x="3507" y="53559"/>
                  </a:cubicBezTo>
                  <a:cubicBezTo>
                    <a:pt x="4658" y="56717"/>
                    <a:pt x="6478" y="59661"/>
                    <a:pt x="8780" y="62097"/>
                  </a:cubicBezTo>
                  <a:cubicBezTo>
                    <a:pt x="8807" y="62150"/>
                    <a:pt x="8860" y="62177"/>
                    <a:pt x="8887" y="62231"/>
                  </a:cubicBezTo>
                  <a:cubicBezTo>
                    <a:pt x="9422" y="63890"/>
                    <a:pt x="10439" y="65228"/>
                    <a:pt x="11911" y="66219"/>
                  </a:cubicBezTo>
                  <a:cubicBezTo>
                    <a:pt x="12688" y="66754"/>
                    <a:pt x="13598" y="67075"/>
                    <a:pt x="14615" y="67209"/>
                  </a:cubicBezTo>
                  <a:cubicBezTo>
                    <a:pt x="14882" y="67343"/>
                    <a:pt x="15177" y="67450"/>
                    <a:pt x="15498" y="67477"/>
                  </a:cubicBezTo>
                  <a:lnTo>
                    <a:pt x="16033" y="67477"/>
                  </a:lnTo>
                  <a:cubicBezTo>
                    <a:pt x="16863" y="67477"/>
                    <a:pt x="17746" y="67370"/>
                    <a:pt x="18630" y="67155"/>
                  </a:cubicBezTo>
                  <a:cubicBezTo>
                    <a:pt x="23367" y="68226"/>
                    <a:pt x="28479" y="68842"/>
                    <a:pt x="34635" y="69083"/>
                  </a:cubicBezTo>
                  <a:cubicBezTo>
                    <a:pt x="35546" y="69109"/>
                    <a:pt x="36375" y="69136"/>
                    <a:pt x="37151" y="69136"/>
                  </a:cubicBezTo>
                  <a:cubicBezTo>
                    <a:pt x="37847" y="69136"/>
                    <a:pt x="38463" y="69109"/>
                    <a:pt x="39105" y="69083"/>
                  </a:cubicBezTo>
                  <a:lnTo>
                    <a:pt x="39266" y="69083"/>
                  </a:lnTo>
                  <a:cubicBezTo>
                    <a:pt x="44566" y="68815"/>
                    <a:pt x="48634" y="67557"/>
                    <a:pt x="52060" y="65041"/>
                  </a:cubicBezTo>
                  <a:cubicBezTo>
                    <a:pt x="52113" y="65014"/>
                    <a:pt x="52167" y="64961"/>
                    <a:pt x="52221" y="64934"/>
                  </a:cubicBezTo>
                  <a:cubicBezTo>
                    <a:pt x="52247" y="64907"/>
                    <a:pt x="52247" y="64907"/>
                    <a:pt x="52274" y="64880"/>
                  </a:cubicBezTo>
                  <a:cubicBezTo>
                    <a:pt x="56423" y="61776"/>
                    <a:pt x="59742" y="57038"/>
                    <a:pt x="61615" y="51551"/>
                  </a:cubicBezTo>
                  <a:cubicBezTo>
                    <a:pt x="61642" y="51524"/>
                    <a:pt x="61642" y="51498"/>
                    <a:pt x="61642" y="51471"/>
                  </a:cubicBezTo>
                  <a:cubicBezTo>
                    <a:pt x="63676" y="50374"/>
                    <a:pt x="65282" y="48072"/>
                    <a:pt x="65978" y="45208"/>
                  </a:cubicBezTo>
                  <a:cubicBezTo>
                    <a:pt x="66058" y="44887"/>
                    <a:pt x="66112" y="44565"/>
                    <a:pt x="66139" y="44351"/>
                  </a:cubicBezTo>
                  <a:cubicBezTo>
                    <a:pt x="66647" y="41461"/>
                    <a:pt x="66058" y="38864"/>
                    <a:pt x="64720" y="37205"/>
                  </a:cubicBezTo>
                  <a:cubicBezTo>
                    <a:pt x="67878" y="34341"/>
                    <a:pt x="70475" y="31504"/>
                    <a:pt x="72562" y="28560"/>
                  </a:cubicBezTo>
                  <a:cubicBezTo>
                    <a:pt x="73124" y="27757"/>
                    <a:pt x="74677" y="25562"/>
                    <a:pt x="73954" y="23207"/>
                  </a:cubicBezTo>
                  <a:cubicBezTo>
                    <a:pt x="73339" y="21119"/>
                    <a:pt x="71197" y="19781"/>
                    <a:pt x="68521" y="19781"/>
                  </a:cubicBezTo>
                  <a:cubicBezTo>
                    <a:pt x="68280" y="19781"/>
                    <a:pt x="68039" y="19781"/>
                    <a:pt x="67798" y="19807"/>
                  </a:cubicBezTo>
                  <a:cubicBezTo>
                    <a:pt x="65014" y="20075"/>
                    <a:pt x="62659" y="21386"/>
                    <a:pt x="60625" y="23046"/>
                  </a:cubicBezTo>
                  <a:cubicBezTo>
                    <a:pt x="60518" y="22457"/>
                    <a:pt x="60411" y="21841"/>
                    <a:pt x="60277" y="21279"/>
                  </a:cubicBezTo>
                  <a:cubicBezTo>
                    <a:pt x="61160" y="20155"/>
                    <a:pt x="61642" y="18763"/>
                    <a:pt x="61615" y="17291"/>
                  </a:cubicBezTo>
                  <a:cubicBezTo>
                    <a:pt x="61562" y="16221"/>
                    <a:pt x="61267" y="15177"/>
                    <a:pt x="60678" y="14240"/>
                  </a:cubicBezTo>
                  <a:cubicBezTo>
                    <a:pt x="60625" y="14106"/>
                    <a:pt x="60518" y="13972"/>
                    <a:pt x="60464" y="13865"/>
                  </a:cubicBezTo>
                  <a:cubicBezTo>
                    <a:pt x="60411" y="13839"/>
                    <a:pt x="60384" y="13785"/>
                    <a:pt x="60331" y="13732"/>
                  </a:cubicBezTo>
                  <a:cubicBezTo>
                    <a:pt x="59180" y="12233"/>
                    <a:pt x="57386" y="11349"/>
                    <a:pt x="55513" y="11349"/>
                  </a:cubicBezTo>
                  <a:lnTo>
                    <a:pt x="55406" y="11349"/>
                  </a:lnTo>
                  <a:cubicBezTo>
                    <a:pt x="55299" y="11242"/>
                    <a:pt x="55191" y="11108"/>
                    <a:pt x="55084" y="10975"/>
                  </a:cubicBezTo>
                  <a:cubicBezTo>
                    <a:pt x="54710" y="10573"/>
                    <a:pt x="54335" y="10198"/>
                    <a:pt x="53934" y="9824"/>
                  </a:cubicBezTo>
                  <a:cubicBezTo>
                    <a:pt x="54442" y="9128"/>
                    <a:pt x="54736" y="8298"/>
                    <a:pt x="54736" y="7415"/>
                  </a:cubicBezTo>
                  <a:cubicBezTo>
                    <a:pt x="54736" y="5140"/>
                    <a:pt x="52863" y="3266"/>
                    <a:pt x="50588" y="3266"/>
                  </a:cubicBezTo>
                  <a:cubicBezTo>
                    <a:pt x="49758" y="3266"/>
                    <a:pt x="48982" y="3507"/>
                    <a:pt x="48339" y="3935"/>
                  </a:cubicBezTo>
                  <a:cubicBezTo>
                    <a:pt x="46118" y="1767"/>
                    <a:pt x="43147" y="429"/>
                    <a:pt x="39801" y="81"/>
                  </a:cubicBezTo>
                  <a:cubicBezTo>
                    <a:pt x="39266" y="28"/>
                    <a:pt x="38757" y="1"/>
                    <a:pt x="38249"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1" name="Google Shape;1191;p51"/>
            <p:cNvSpPr/>
            <p:nvPr/>
          </p:nvSpPr>
          <p:spPr>
            <a:xfrm>
              <a:off x="5451400" y="3080525"/>
              <a:ext cx="1452725" cy="1555600"/>
            </a:xfrm>
            <a:custGeom>
              <a:avLst/>
              <a:gdLst/>
              <a:ahLst/>
              <a:cxnLst/>
              <a:rect l="l" t="t" r="r" b="b"/>
              <a:pathLst>
                <a:path w="58109" h="62224" extrusionOk="0">
                  <a:moveTo>
                    <a:pt x="31914" y="1"/>
                  </a:moveTo>
                  <a:cubicBezTo>
                    <a:pt x="31352" y="1"/>
                    <a:pt x="30794" y="14"/>
                    <a:pt x="30245" y="45"/>
                  </a:cubicBezTo>
                  <a:cubicBezTo>
                    <a:pt x="29228" y="98"/>
                    <a:pt x="28184" y="206"/>
                    <a:pt x="27194" y="393"/>
                  </a:cubicBezTo>
                  <a:cubicBezTo>
                    <a:pt x="27060" y="420"/>
                    <a:pt x="26926" y="446"/>
                    <a:pt x="26793" y="473"/>
                  </a:cubicBezTo>
                  <a:cubicBezTo>
                    <a:pt x="21868" y="1464"/>
                    <a:pt x="17344" y="3979"/>
                    <a:pt x="13838" y="7539"/>
                  </a:cubicBezTo>
                  <a:cubicBezTo>
                    <a:pt x="13570" y="7807"/>
                    <a:pt x="13329" y="8075"/>
                    <a:pt x="13089" y="8342"/>
                  </a:cubicBezTo>
                  <a:cubicBezTo>
                    <a:pt x="11590" y="10028"/>
                    <a:pt x="10278" y="11902"/>
                    <a:pt x="9261" y="13909"/>
                  </a:cubicBezTo>
                  <a:cubicBezTo>
                    <a:pt x="9154" y="14124"/>
                    <a:pt x="9047" y="14338"/>
                    <a:pt x="8940" y="14579"/>
                  </a:cubicBezTo>
                  <a:cubicBezTo>
                    <a:pt x="8726" y="15034"/>
                    <a:pt x="8538" y="15515"/>
                    <a:pt x="8351" y="15970"/>
                  </a:cubicBezTo>
                  <a:cubicBezTo>
                    <a:pt x="8271" y="16131"/>
                    <a:pt x="8217" y="16292"/>
                    <a:pt x="8164" y="16452"/>
                  </a:cubicBezTo>
                  <a:cubicBezTo>
                    <a:pt x="6825" y="20119"/>
                    <a:pt x="4764" y="23277"/>
                    <a:pt x="2918" y="26650"/>
                  </a:cubicBezTo>
                  <a:cubicBezTo>
                    <a:pt x="2570" y="27319"/>
                    <a:pt x="2222" y="27988"/>
                    <a:pt x="1900" y="28657"/>
                  </a:cubicBezTo>
                  <a:cubicBezTo>
                    <a:pt x="643" y="31200"/>
                    <a:pt x="54" y="33877"/>
                    <a:pt x="27" y="36607"/>
                  </a:cubicBezTo>
                  <a:cubicBezTo>
                    <a:pt x="0" y="37303"/>
                    <a:pt x="27" y="37972"/>
                    <a:pt x="107" y="38668"/>
                  </a:cubicBezTo>
                  <a:cubicBezTo>
                    <a:pt x="161" y="39256"/>
                    <a:pt x="241" y="39845"/>
                    <a:pt x="348" y="40434"/>
                  </a:cubicBezTo>
                  <a:cubicBezTo>
                    <a:pt x="803" y="42923"/>
                    <a:pt x="1606" y="45413"/>
                    <a:pt x="2516" y="47928"/>
                  </a:cubicBezTo>
                  <a:cubicBezTo>
                    <a:pt x="3587" y="50846"/>
                    <a:pt x="5273" y="53549"/>
                    <a:pt x="7387" y="55798"/>
                  </a:cubicBezTo>
                  <a:cubicBezTo>
                    <a:pt x="7521" y="55958"/>
                    <a:pt x="7655" y="56092"/>
                    <a:pt x="7816" y="56253"/>
                  </a:cubicBezTo>
                  <a:cubicBezTo>
                    <a:pt x="7869" y="56333"/>
                    <a:pt x="7950" y="56386"/>
                    <a:pt x="8030" y="56467"/>
                  </a:cubicBezTo>
                  <a:cubicBezTo>
                    <a:pt x="8833" y="57296"/>
                    <a:pt x="9716" y="58099"/>
                    <a:pt x="10680" y="58661"/>
                  </a:cubicBezTo>
                  <a:cubicBezTo>
                    <a:pt x="11964" y="59411"/>
                    <a:pt x="13597" y="59679"/>
                    <a:pt x="15069" y="60053"/>
                  </a:cubicBezTo>
                  <a:cubicBezTo>
                    <a:pt x="15203" y="60080"/>
                    <a:pt x="15337" y="60107"/>
                    <a:pt x="15444" y="60134"/>
                  </a:cubicBezTo>
                  <a:cubicBezTo>
                    <a:pt x="15551" y="60160"/>
                    <a:pt x="15658" y="60187"/>
                    <a:pt x="15792" y="60214"/>
                  </a:cubicBezTo>
                  <a:cubicBezTo>
                    <a:pt x="21091" y="61418"/>
                    <a:pt x="26445" y="61954"/>
                    <a:pt x="31878" y="62168"/>
                  </a:cubicBezTo>
                  <a:cubicBezTo>
                    <a:pt x="32771" y="62201"/>
                    <a:pt x="33665" y="62224"/>
                    <a:pt x="34552" y="62224"/>
                  </a:cubicBezTo>
                  <a:cubicBezTo>
                    <a:pt x="35100" y="62224"/>
                    <a:pt x="35645" y="62215"/>
                    <a:pt x="36187" y="62194"/>
                  </a:cubicBezTo>
                  <a:cubicBezTo>
                    <a:pt x="36241" y="62194"/>
                    <a:pt x="36321" y="62168"/>
                    <a:pt x="36375" y="62168"/>
                  </a:cubicBezTo>
                  <a:cubicBezTo>
                    <a:pt x="40550" y="61980"/>
                    <a:pt x="44592" y="61097"/>
                    <a:pt x="48125" y="58501"/>
                  </a:cubicBezTo>
                  <a:cubicBezTo>
                    <a:pt x="48178" y="58447"/>
                    <a:pt x="48232" y="58421"/>
                    <a:pt x="48285" y="58367"/>
                  </a:cubicBezTo>
                  <a:cubicBezTo>
                    <a:pt x="52407" y="55289"/>
                    <a:pt x="55325" y="50766"/>
                    <a:pt x="56984" y="45948"/>
                  </a:cubicBezTo>
                  <a:cubicBezTo>
                    <a:pt x="57064" y="45653"/>
                    <a:pt x="57172" y="45386"/>
                    <a:pt x="57252" y="45091"/>
                  </a:cubicBezTo>
                  <a:cubicBezTo>
                    <a:pt x="57332" y="44850"/>
                    <a:pt x="57412" y="44583"/>
                    <a:pt x="57493" y="44315"/>
                  </a:cubicBezTo>
                  <a:cubicBezTo>
                    <a:pt x="57867" y="42870"/>
                    <a:pt x="58108" y="41344"/>
                    <a:pt x="58055" y="39845"/>
                  </a:cubicBezTo>
                  <a:cubicBezTo>
                    <a:pt x="58028" y="39524"/>
                    <a:pt x="58001" y="39203"/>
                    <a:pt x="57975" y="38882"/>
                  </a:cubicBezTo>
                  <a:cubicBezTo>
                    <a:pt x="57760" y="37195"/>
                    <a:pt x="57225" y="35590"/>
                    <a:pt x="56824" y="33957"/>
                  </a:cubicBezTo>
                  <a:cubicBezTo>
                    <a:pt x="56717" y="33555"/>
                    <a:pt x="56609" y="33127"/>
                    <a:pt x="56529" y="32699"/>
                  </a:cubicBezTo>
                  <a:cubicBezTo>
                    <a:pt x="56502" y="32512"/>
                    <a:pt x="56449" y="32324"/>
                    <a:pt x="56422" y="32137"/>
                  </a:cubicBezTo>
                  <a:cubicBezTo>
                    <a:pt x="56395" y="31949"/>
                    <a:pt x="56369" y="31762"/>
                    <a:pt x="56369" y="31548"/>
                  </a:cubicBezTo>
                  <a:cubicBezTo>
                    <a:pt x="56074" y="28764"/>
                    <a:pt x="56369" y="25927"/>
                    <a:pt x="56342" y="23117"/>
                  </a:cubicBezTo>
                  <a:cubicBezTo>
                    <a:pt x="56315" y="22796"/>
                    <a:pt x="56315" y="22474"/>
                    <a:pt x="56288" y="22127"/>
                  </a:cubicBezTo>
                  <a:cubicBezTo>
                    <a:pt x="56208" y="19985"/>
                    <a:pt x="55887" y="17844"/>
                    <a:pt x="55325" y="15783"/>
                  </a:cubicBezTo>
                  <a:cubicBezTo>
                    <a:pt x="55325" y="15756"/>
                    <a:pt x="55325" y="15756"/>
                    <a:pt x="55298" y="15730"/>
                  </a:cubicBezTo>
                  <a:cubicBezTo>
                    <a:pt x="54950" y="14445"/>
                    <a:pt x="54495" y="13160"/>
                    <a:pt x="53906" y="11956"/>
                  </a:cubicBezTo>
                  <a:cubicBezTo>
                    <a:pt x="53906" y="11929"/>
                    <a:pt x="53879" y="11902"/>
                    <a:pt x="53879" y="11875"/>
                  </a:cubicBezTo>
                  <a:cubicBezTo>
                    <a:pt x="53853" y="11849"/>
                    <a:pt x="53853" y="11822"/>
                    <a:pt x="53826" y="11795"/>
                  </a:cubicBezTo>
                  <a:cubicBezTo>
                    <a:pt x="53317" y="10751"/>
                    <a:pt x="52702" y="9734"/>
                    <a:pt x="52006" y="8771"/>
                  </a:cubicBezTo>
                  <a:cubicBezTo>
                    <a:pt x="51925" y="8663"/>
                    <a:pt x="51845" y="8556"/>
                    <a:pt x="51765" y="8449"/>
                  </a:cubicBezTo>
                  <a:cubicBezTo>
                    <a:pt x="51470" y="8048"/>
                    <a:pt x="51149" y="7673"/>
                    <a:pt x="50828" y="7298"/>
                  </a:cubicBezTo>
                  <a:cubicBezTo>
                    <a:pt x="49918" y="6308"/>
                    <a:pt x="48901" y="5425"/>
                    <a:pt x="47830" y="4649"/>
                  </a:cubicBezTo>
                  <a:cubicBezTo>
                    <a:pt x="47402" y="4354"/>
                    <a:pt x="46974" y="4060"/>
                    <a:pt x="46546" y="3792"/>
                  </a:cubicBezTo>
                  <a:cubicBezTo>
                    <a:pt x="46305" y="3632"/>
                    <a:pt x="46037" y="3498"/>
                    <a:pt x="45769" y="3337"/>
                  </a:cubicBezTo>
                  <a:cubicBezTo>
                    <a:pt x="45475" y="3177"/>
                    <a:pt x="45181" y="3016"/>
                    <a:pt x="44886" y="2882"/>
                  </a:cubicBezTo>
                  <a:cubicBezTo>
                    <a:pt x="43227" y="2052"/>
                    <a:pt x="41487" y="1410"/>
                    <a:pt x="39667" y="955"/>
                  </a:cubicBezTo>
                  <a:cubicBezTo>
                    <a:pt x="38462" y="661"/>
                    <a:pt x="37258" y="420"/>
                    <a:pt x="36027" y="259"/>
                  </a:cubicBezTo>
                  <a:lnTo>
                    <a:pt x="36000" y="259"/>
                  </a:lnTo>
                  <a:cubicBezTo>
                    <a:pt x="35036" y="152"/>
                    <a:pt x="34073" y="72"/>
                    <a:pt x="33109" y="18"/>
                  </a:cubicBezTo>
                  <a:cubicBezTo>
                    <a:pt x="32710" y="7"/>
                    <a:pt x="32311" y="1"/>
                    <a:pt x="3191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2" name="Google Shape;1192;p51"/>
            <p:cNvSpPr/>
            <p:nvPr/>
          </p:nvSpPr>
          <p:spPr>
            <a:xfrm>
              <a:off x="6396875" y="3499225"/>
              <a:ext cx="796325" cy="770150"/>
            </a:xfrm>
            <a:custGeom>
              <a:avLst/>
              <a:gdLst/>
              <a:ahLst/>
              <a:cxnLst/>
              <a:rect l="l" t="t" r="r" b="b"/>
              <a:pathLst>
                <a:path w="31853" h="30806" extrusionOk="0">
                  <a:moveTo>
                    <a:pt x="27872" y="1"/>
                  </a:moveTo>
                  <a:cubicBezTo>
                    <a:pt x="27698" y="1"/>
                    <a:pt x="27525" y="9"/>
                    <a:pt x="27355" y="25"/>
                  </a:cubicBezTo>
                  <a:cubicBezTo>
                    <a:pt x="23501" y="400"/>
                    <a:pt x="20396" y="3318"/>
                    <a:pt x="17747" y="6155"/>
                  </a:cubicBezTo>
                  <a:cubicBezTo>
                    <a:pt x="18041" y="4977"/>
                    <a:pt x="18255" y="3478"/>
                    <a:pt x="17318" y="2702"/>
                  </a:cubicBezTo>
                  <a:cubicBezTo>
                    <a:pt x="16981" y="2409"/>
                    <a:pt x="16548" y="2284"/>
                    <a:pt x="16106" y="2284"/>
                  </a:cubicBezTo>
                  <a:cubicBezTo>
                    <a:pt x="15741" y="2284"/>
                    <a:pt x="15370" y="2369"/>
                    <a:pt x="15043" y="2515"/>
                  </a:cubicBezTo>
                  <a:cubicBezTo>
                    <a:pt x="14294" y="2836"/>
                    <a:pt x="13732" y="3425"/>
                    <a:pt x="13170" y="4013"/>
                  </a:cubicBezTo>
                  <a:cubicBezTo>
                    <a:pt x="7469" y="10143"/>
                    <a:pt x="3748" y="17878"/>
                    <a:pt x="670" y="25667"/>
                  </a:cubicBezTo>
                  <a:cubicBezTo>
                    <a:pt x="108" y="27059"/>
                    <a:pt x="242" y="29334"/>
                    <a:pt x="1" y="30806"/>
                  </a:cubicBezTo>
                  <a:cubicBezTo>
                    <a:pt x="5220" y="26791"/>
                    <a:pt x="10841" y="23285"/>
                    <a:pt x="16141" y="19377"/>
                  </a:cubicBezTo>
                  <a:cubicBezTo>
                    <a:pt x="21467" y="15469"/>
                    <a:pt x="26526" y="11106"/>
                    <a:pt x="30326" y="5726"/>
                  </a:cubicBezTo>
                  <a:cubicBezTo>
                    <a:pt x="31103" y="4656"/>
                    <a:pt x="31852" y="3318"/>
                    <a:pt x="31477" y="2060"/>
                  </a:cubicBezTo>
                  <a:cubicBezTo>
                    <a:pt x="31045" y="642"/>
                    <a:pt x="29404" y="1"/>
                    <a:pt x="27872"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3" name="Google Shape;1193;p51"/>
            <p:cNvSpPr/>
            <p:nvPr/>
          </p:nvSpPr>
          <p:spPr>
            <a:xfrm>
              <a:off x="5432650" y="3336575"/>
              <a:ext cx="460400" cy="1061275"/>
            </a:xfrm>
            <a:custGeom>
              <a:avLst/>
              <a:gdLst/>
              <a:ahLst/>
              <a:cxnLst/>
              <a:rect l="l" t="t" r="r" b="b"/>
              <a:pathLst>
                <a:path w="18416" h="42451" extrusionOk="0">
                  <a:moveTo>
                    <a:pt x="3266" y="1"/>
                  </a:moveTo>
                  <a:cubicBezTo>
                    <a:pt x="2303" y="27"/>
                    <a:pt x="1553" y="830"/>
                    <a:pt x="1152" y="1580"/>
                  </a:cubicBezTo>
                  <a:cubicBezTo>
                    <a:pt x="1" y="3801"/>
                    <a:pt x="295" y="6183"/>
                    <a:pt x="830" y="8405"/>
                  </a:cubicBezTo>
                  <a:cubicBezTo>
                    <a:pt x="1955" y="13250"/>
                    <a:pt x="3908" y="17559"/>
                    <a:pt x="6879" y="21734"/>
                  </a:cubicBezTo>
                  <a:cubicBezTo>
                    <a:pt x="6184" y="21600"/>
                    <a:pt x="5675" y="21145"/>
                    <a:pt x="5086" y="20851"/>
                  </a:cubicBezTo>
                  <a:cubicBezTo>
                    <a:pt x="4703" y="20642"/>
                    <a:pt x="4217" y="20478"/>
                    <a:pt x="3740" y="20478"/>
                  </a:cubicBezTo>
                  <a:cubicBezTo>
                    <a:pt x="3485" y="20478"/>
                    <a:pt x="3232" y="20525"/>
                    <a:pt x="2998" y="20637"/>
                  </a:cubicBezTo>
                  <a:cubicBezTo>
                    <a:pt x="2383" y="20958"/>
                    <a:pt x="2195" y="21600"/>
                    <a:pt x="2142" y="22162"/>
                  </a:cubicBezTo>
                  <a:cubicBezTo>
                    <a:pt x="2035" y="23822"/>
                    <a:pt x="2891" y="25321"/>
                    <a:pt x="3882" y="26713"/>
                  </a:cubicBezTo>
                  <a:cubicBezTo>
                    <a:pt x="7950" y="32414"/>
                    <a:pt x="14481" y="36669"/>
                    <a:pt x="18415" y="42451"/>
                  </a:cubicBezTo>
                  <a:cubicBezTo>
                    <a:pt x="18067" y="30085"/>
                    <a:pt x="15391" y="18201"/>
                    <a:pt x="9797" y="7093"/>
                  </a:cubicBezTo>
                  <a:cubicBezTo>
                    <a:pt x="8592" y="4658"/>
                    <a:pt x="7147" y="2249"/>
                    <a:pt x="4711" y="563"/>
                  </a:cubicBezTo>
                  <a:cubicBezTo>
                    <a:pt x="4310" y="268"/>
                    <a:pt x="3828" y="1"/>
                    <a:pt x="3266"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4" name="Google Shape;1194;p51"/>
            <p:cNvSpPr/>
            <p:nvPr/>
          </p:nvSpPr>
          <p:spPr>
            <a:xfrm>
              <a:off x="5902400" y="3004950"/>
              <a:ext cx="829075" cy="840050"/>
            </a:xfrm>
            <a:custGeom>
              <a:avLst/>
              <a:gdLst/>
              <a:ahLst/>
              <a:cxnLst/>
              <a:rect l="l" t="t" r="r" b="b"/>
              <a:pathLst>
                <a:path w="33163" h="33602" extrusionOk="0">
                  <a:moveTo>
                    <a:pt x="17376" y="1"/>
                  </a:moveTo>
                  <a:cubicBezTo>
                    <a:pt x="12562" y="1"/>
                    <a:pt x="7692" y="2583"/>
                    <a:pt x="6665" y="7645"/>
                  </a:cubicBezTo>
                  <a:cubicBezTo>
                    <a:pt x="6397" y="8956"/>
                    <a:pt x="6397" y="10402"/>
                    <a:pt x="5674" y="11526"/>
                  </a:cubicBezTo>
                  <a:cubicBezTo>
                    <a:pt x="4898" y="12730"/>
                    <a:pt x="3426" y="13319"/>
                    <a:pt x="2356" y="14309"/>
                  </a:cubicBezTo>
                  <a:cubicBezTo>
                    <a:pt x="214" y="16290"/>
                    <a:pt x="0" y="19770"/>
                    <a:pt x="1205" y="22393"/>
                  </a:cubicBezTo>
                  <a:cubicBezTo>
                    <a:pt x="2436" y="25042"/>
                    <a:pt x="4791" y="26996"/>
                    <a:pt x="7280" y="28522"/>
                  </a:cubicBezTo>
                  <a:cubicBezTo>
                    <a:pt x="11081" y="30851"/>
                    <a:pt x="15310" y="32456"/>
                    <a:pt x="19700" y="33233"/>
                  </a:cubicBezTo>
                  <a:cubicBezTo>
                    <a:pt x="21036" y="33453"/>
                    <a:pt x="22401" y="33601"/>
                    <a:pt x="23753" y="33601"/>
                  </a:cubicBezTo>
                  <a:cubicBezTo>
                    <a:pt x="25351" y="33601"/>
                    <a:pt x="26932" y="33395"/>
                    <a:pt x="28425" y="32858"/>
                  </a:cubicBezTo>
                  <a:cubicBezTo>
                    <a:pt x="29201" y="32564"/>
                    <a:pt x="29978" y="32189"/>
                    <a:pt x="30620" y="31627"/>
                  </a:cubicBezTo>
                  <a:cubicBezTo>
                    <a:pt x="31637" y="30744"/>
                    <a:pt x="32253" y="29486"/>
                    <a:pt x="32627" y="28174"/>
                  </a:cubicBezTo>
                  <a:cubicBezTo>
                    <a:pt x="33056" y="26729"/>
                    <a:pt x="33163" y="25096"/>
                    <a:pt x="32440" y="23758"/>
                  </a:cubicBezTo>
                  <a:cubicBezTo>
                    <a:pt x="31557" y="22152"/>
                    <a:pt x="29576" y="21322"/>
                    <a:pt x="28773" y="19663"/>
                  </a:cubicBezTo>
                  <a:cubicBezTo>
                    <a:pt x="27810" y="17628"/>
                    <a:pt x="28907" y="15273"/>
                    <a:pt x="29282" y="13051"/>
                  </a:cubicBezTo>
                  <a:cubicBezTo>
                    <a:pt x="29790" y="10295"/>
                    <a:pt x="29094" y="7404"/>
                    <a:pt x="27569" y="5102"/>
                  </a:cubicBezTo>
                  <a:cubicBezTo>
                    <a:pt x="27355" y="4781"/>
                    <a:pt x="27114" y="4460"/>
                    <a:pt x="26846" y="4165"/>
                  </a:cubicBezTo>
                  <a:cubicBezTo>
                    <a:pt x="24839" y="1756"/>
                    <a:pt x="21841" y="391"/>
                    <a:pt x="18736" y="70"/>
                  </a:cubicBezTo>
                  <a:cubicBezTo>
                    <a:pt x="18285" y="24"/>
                    <a:pt x="17831" y="1"/>
                    <a:pt x="17376"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5" name="Google Shape;1195;p51"/>
            <p:cNvSpPr/>
            <p:nvPr/>
          </p:nvSpPr>
          <p:spPr>
            <a:xfrm>
              <a:off x="5652125" y="3646400"/>
              <a:ext cx="1090075" cy="989725"/>
            </a:xfrm>
            <a:custGeom>
              <a:avLst/>
              <a:gdLst/>
              <a:ahLst/>
              <a:cxnLst/>
              <a:rect l="l" t="t" r="r" b="b"/>
              <a:pathLst>
                <a:path w="43603" h="39589" extrusionOk="0">
                  <a:moveTo>
                    <a:pt x="21735" y="0"/>
                  </a:moveTo>
                  <a:cubicBezTo>
                    <a:pt x="21735" y="0"/>
                    <a:pt x="21601" y="54"/>
                    <a:pt x="21387" y="107"/>
                  </a:cubicBezTo>
                  <a:cubicBezTo>
                    <a:pt x="21360" y="134"/>
                    <a:pt x="21333" y="134"/>
                    <a:pt x="21306" y="134"/>
                  </a:cubicBezTo>
                  <a:cubicBezTo>
                    <a:pt x="21280" y="134"/>
                    <a:pt x="21253" y="161"/>
                    <a:pt x="21226" y="161"/>
                  </a:cubicBezTo>
                  <a:cubicBezTo>
                    <a:pt x="20343" y="455"/>
                    <a:pt x="18416" y="1097"/>
                    <a:pt x="16194" y="2061"/>
                  </a:cubicBezTo>
                  <a:cubicBezTo>
                    <a:pt x="16167" y="2088"/>
                    <a:pt x="16141" y="2088"/>
                    <a:pt x="16141" y="2115"/>
                  </a:cubicBezTo>
                  <a:cubicBezTo>
                    <a:pt x="16087" y="2115"/>
                    <a:pt x="16060" y="2141"/>
                    <a:pt x="16007" y="2141"/>
                  </a:cubicBezTo>
                  <a:cubicBezTo>
                    <a:pt x="13330" y="3346"/>
                    <a:pt x="10225" y="5005"/>
                    <a:pt x="8057" y="7066"/>
                  </a:cubicBezTo>
                  <a:cubicBezTo>
                    <a:pt x="7575" y="7521"/>
                    <a:pt x="7147" y="7976"/>
                    <a:pt x="6799" y="8458"/>
                  </a:cubicBezTo>
                  <a:cubicBezTo>
                    <a:pt x="6692" y="8592"/>
                    <a:pt x="6612" y="8726"/>
                    <a:pt x="6532" y="8833"/>
                  </a:cubicBezTo>
                  <a:lnTo>
                    <a:pt x="6532" y="8859"/>
                  </a:lnTo>
                  <a:lnTo>
                    <a:pt x="6505" y="8859"/>
                  </a:lnTo>
                  <a:cubicBezTo>
                    <a:pt x="6398" y="9020"/>
                    <a:pt x="6291" y="9181"/>
                    <a:pt x="6210" y="9341"/>
                  </a:cubicBezTo>
                  <a:cubicBezTo>
                    <a:pt x="5060" y="11322"/>
                    <a:pt x="3935" y="14293"/>
                    <a:pt x="2972" y="17558"/>
                  </a:cubicBezTo>
                  <a:cubicBezTo>
                    <a:pt x="2972" y="17558"/>
                    <a:pt x="2972" y="17585"/>
                    <a:pt x="2945" y="17585"/>
                  </a:cubicBezTo>
                  <a:cubicBezTo>
                    <a:pt x="2758" y="18308"/>
                    <a:pt x="2544" y="19030"/>
                    <a:pt x="2356" y="19753"/>
                  </a:cubicBezTo>
                  <a:cubicBezTo>
                    <a:pt x="2329" y="19833"/>
                    <a:pt x="2303" y="19914"/>
                    <a:pt x="2303" y="19967"/>
                  </a:cubicBezTo>
                  <a:cubicBezTo>
                    <a:pt x="2249" y="20154"/>
                    <a:pt x="2196" y="20342"/>
                    <a:pt x="2169" y="20529"/>
                  </a:cubicBezTo>
                  <a:cubicBezTo>
                    <a:pt x="2062" y="20904"/>
                    <a:pt x="1981" y="21252"/>
                    <a:pt x="1874" y="21627"/>
                  </a:cubicBezTo>
                  <a:cubicBezTo>
                    <a:pt x="1526" y="23045"/>
                    <a:pt x="1232" y="24464"/>
                    <a:pt x="964" y="25829"/>
                  </a:cubicBezTo>
                  <a:cubicBezTo>
                    <a:pt x="964" y="25909"/>
                    <a:pt x="938" y="25963"/>
                    <a:pt x="938" y="26043"/>
                  </a:cubicBezTo>
                  <a:cubicBezTo>
                    <a:pt x="349" y="29148"/>
                    <a:pt x="1" y="31985"/>
                    <a:pt x="1" y="33832"/>
                  </a:cubicBezTo>
                  <a:cubicBezTo>
                    <a:pt x="804" y="34661"/>
                    <a:pt x="1687" y="35464"/>
                    <a:pt x="2651" y="36026"/>
                  </a:cubicBezTo>
                  <a:cubicBezTo>
                    <a:pt x="3935" y="36776"/>
                    <a:pt x="5568" y="37044"/>
                    <a:pt x="7040" y="37418"/>
                  </a:cubicBezTo>
                  <a:cubicBezTo>
                    <a:pt x="7174" y="37445"/>
                    <a:pt x="7308" y="37472"/>
                    <a:pt x="7415" y="37499"/>
                  </a:cubicBezTo>
                  <a:cubicBezTo>
                    <a:pt x="7549" y="37525"/>
                    <a:pt x="7629" y="37552"/>
                    <a:pt x="7763" y="37579"/>
                  </a:cubicBezTo>
                  <a:cubicBezTo>
                    <a:pt x="13062" y="38810"/>
                    <a:pt x="18416" y="39319"/>
                    <a:pt x="23876" y="39533"/>
                  </a:cubicBezTo>
                  <a:cubicBezTo>
                    <a:pt x="24753" y="39566"/>
                    <a:pt x="25639" y="39589"/>
                    <a:pt x="26524" y="39589"/>
                  </a:cubicBezTo>
                  <a:cubicBezTo>
                    <a:pt x="27071" y="39589"/>
                    <a:pt x="27616" y="39580"/>
                    <a:pt x="28158" y="39559"/>
                  </a:cubicBezTo>
                  <a:cubicBezTo>
                    <a:pt x="28212" y="39559"/>
                    <a:pt x="28292" y="39533"/>
                    <a:pt x="28346" y="39533"/>
                  </a:cubicBezTo>
                  <a:cubicBezTo>
                    <a:pt x="32521" y="39345"/>
                    <a:pt x="36563" y="38462"/>
                    <a:pt x="40096" y="35866"/>
                  </a:cubicBezTo>
                  <a:cubicBezTo>
                    <a:pt x="40765" y="34661"/>
                    <a:pt x="41621" y="32868"/>
                    <a:pt x="42344" y="30754"/>
                  </a:cubicBezTo>
                  <a:cubicBezTo>
                    <a:pt x="42746" y="29549"/>
                    <a:pt x="43094" y="28211"/>
                    <a:pt x="43308" y="26846"/>
                  </a:cubicBezTo>
                  <a:cubicBezTo>
                    <a:pt x="43522" y="25481"/>
                    <a:pt x="43602" y="24062"/>
                    <a:pt x="43468" y="22644"/>
                  </a:cubicBezTo>
                  <a:cubicBezTo>
                    <a:pt x="43254" y="20154"/>
                    <a:pt x="42960" y="17933"/>
                    <a:pt x="42531" y="15926"/>
                  </a:cubicBezTo>
                  <a:cubicBezTo>
                    <a:pt x="41755" y="12232"/>
                    <a:pt x="40497" y="9368"/>
                    <a:pt x="38195" y="7280"/>
                  </a:cubicBezTo>
                  <a:cubicBezTo>
                    <a:pt x="38088" y="7173"/>
                    <a:pt x="37981" y="7066"/>
                    <a:pt x="37847" y="6959"/>
                  </a:cubicBezTo>
                  <a:cubicBezTo>
                    <a:pt x="37553" y="6691"/>
                    <a:pt x="37259" y="6451"/>
                    <a:pt x="36937" y="6210"/>
                  </a:cubicBezTo>
                  <a:cubicBezTo>
                    <a:pt x="36215" y="5648"/>
                    <a:pt x="35465" y="5086"/>
                    <a:pt x="34689" y="4550"/>
                  </a:cubicBezTo>
                  <a:cubicBezTo>
                    <a:pt x="34636" y="4523"/>
                    <a:pt x="34609" y="4497"/>
                    <a:pt x="34555" y="4443"/>
                  </a:cubicBezTo>
                  <a:cubicBezTo>
                    <a:pt x="31798" y="2570"/>
                    <a:pt x="29175" y="1097"/>
                    <a:pt x="28720" y="857"/>
                  </a:cubicBezTo>
                  <a:cubicBezTo>
                    <a:pt x="28694" y="830"/>
                    <a:pt x="28667" y="830"/>
                    <a:pt x="28667" y="830"/>
                  </a:cubicBezTo>
                  <a:lnTo>
                    <a:pt x="28587" y="803"/>
                  </a:lnTo>
                  <a:lnTo>
                    <a:pt x="27248" y="642"/>
                  </a:lnTo>
                  <a:lnTo>
                    <a:pt x="23180" y="187"/>
                  </a:lnTo>
                  <a:lnTo>
                    <a:pt x="21735" y="0"/>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6" name="Google Shape;1196;p51"/>
            <p:cNvSpPr/>
            <p:nvPr/>
          </p:nvSpPr>
          <p:spPr>
            <a:xfrm>
              <a:off x="6224925" y="3556725"/>
              <a:ext cx="123800" cy="130775"/>
            </a:xfrm>
            <a:custGeom>
              <a:avLst/>
              <a:gdLst/>
              <a:ahLst/>
              <a:cxnLst/>
              <a:rect l="l" t="t" r="r" b="b"/>
              <a:pathLst>
                <a:path w="4952" h="5231" extrusionOk="0">
                  <a:moveTo>
                    <a:pt x="776" y="0"/>
                  </a:moveTo>
                  <a:lnTo>
                    <a:pt x="776" y="27"/>
                  </a:lnTo>
                  <a:lnTo>
                    <a:pt x="509" y="1339"/>
                  </a:lnTo>
                  <a:lnTo>
                    <a:pt x="0" y="3132"/>
                  </a:lnTo>
                  <a:cubicBezTo>
                    <a:pt x="0" y="3132"/>
                    <a:pt x="509" y="5059"/>
                    <a:pt x="2302" y="5220"/>
                  </a:cubicBezTo>
                  <a:cubicBezTo>
                    <a:pt x="2380" y="5227"/>
                    <a:pt x="2456" y="5230"/>
                    <a:pt x="2529" y="5230"/>
                  </a:cubicBezTo>
                  <a:cubicBezTo>
                    <a:pt x="4143" y="5230"/>
                    <a:pt x="4657" y="3614"/>
                    <a:pt x="4657" y="3614"/>
                  </a:cubicBezTo>
                  <a:lnTo>
                    <a:pt x="4845" y="1553"/>
                  </a:lnTo>
                  <a:lnTo>
                    <a:pt x="4952" y="429"/>
                  </a:lnTo>
                  <a:lnTo>
                    <a:pt x="883" y="27"/>
                  </a:lnTo>
                  <a:lnTo>
                    <a:pt x="776" y="0"/>
                  </a:ln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7" name="Google Shape;1197;p51"/>
            <p:cNvSpPr/>
            <p:nvPr/>
          </p:nvSpPr>
          <p:spPr>
            <a:xfrm>
              <a:off x="6237625" y="3557400"/>
              <a:ext cx="111100" cy="68325"/>
            </a:xfrm>
            <a:custGeom>
              <a:avLst/>
              <a:gdLst/>
              <a:ahLst/>
              <a:cxnLst/>
              <a:rect l="l" t="t" r="r" b="b"/>
              <a:pathLst>
                <a:path w="4444" h="2733" extrusionOk="0">
                  <a:moveTo>
                    <a:pt x="268" y="0"/>
                  </a:moveTo>
                  <a:lnTo>
                    <a:pt x="1" y="1312"/>
                  </a:lnTo>
                  <a:cubicBezTo>
                    <a:pt x="349" y="1847"/>
                    <a:pt x="857" y="2302"/>
                    <a:pt x="1446" y="2543"/>
                  </a:cubicBezTo>
                  <a:cubicBezTo>
                    <a:pt x="1687" y="2650"/>
                    <a:pt x="1928" y="2730"/>
                    <a:pt x="2196" y="2730"/>
                  </a:cubicBezTo>
                  <a:cubicBezTo>
                    <a:pt x="2223" y="2732"/>
                    <a:pt x="2250" y="2732"/>
                    <a:pt x="2277" y="2732"/>
                  </a:cubicBezTo>
                  <a:cubicBezTo>
                    <a:pt x="2838" y="2732"/>
                    <a:pt x="3393" y="2472"/>
                    <a:pt x="3801" y="2115"/>
                  </a:cubicBezTo>
                  <a:cubicBezTo>
                    <a:pt x="4016" y="1927"/>
                    <a:pt x="4176" y="1740"/>
                    <a:pt x="4337" y="1526"/>
                  </a:cubicBezTo>
                  <a:lnTo>
                    <a:pt x="4444" y="402"/>
                  </a:lnTo>
                  <a:lnTo>
                    <a:pt x="375" y="0"/>
                  </a:ln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8" name="Google Shape;1198;p51"/>
            <p:cNvSpPr/>
            <p:nvPr/>
          </p:nvSpPr>
          <p:spPr>
            <a:xfrm>
              <a:off x="6071025" y="3076625"/>
              <a:ext cx="527300" cy="508500"/>
            </a:xfrm>
            <a:custGeom>
              <a:avLst/>
              <a:gdLst/>
              <a:ahLst/>
              <a:cxnLst/>
              <a:rect l="l" t="t" r="r" b="b"/>
              <a:pathLst>
                <a:path w="21092" h="20340" extrusionOk="0">
                  <a:moveTo>
                    <a:pt x="10256" y="0"/>
                  </a:moveTo>
                  <a:cubicBezTo>
                    <a:pt x="5377" y="0"/>
                    <a:pt x="1072" y="3592"/>
                    <a:pt x="321" y="8632"/>
                  </a:cubicBezTo>
                  <a:cubicBezTo>
                    <a:pt x="0" y="10720"/>
                    <a:pt x="348" y="12781"/>
                    <a:pt x="1178" y="14547"/>
                  </a:cubicBezTo>
                  <a:cubicBezTo>
                    <a:pt x="2570" y="17491"/>
                    <a:pt x="5326" y="19686"/>
                    <a:pt x="8752" y="20222"/>
                  </a:cubicBezTo>
                  <a:cubicBezTo>
                    <a:pt x="9269" y="20301"/>
                    <a:pt x="9782" y="20339"/>
                    <a:pt x="10289" y="20339"/>
                  </a:cubicBezTo>
                  <a:cubicBezTo>
                    <a:pt x="13884" y="20339"/>
                    <a:pt x="17167" y="18403"/>
                    <a:pt x="18950" y="15377"/>
                  </a:cubicBezTo>
                  <a:cubicBezTo>
                    <a:pt x="19593" y="14280"/>
                    <a:pt x="20048" y="13048"/>
                    <a:pt x="20235" y="11710"/>
                  </a:cubicBezTo>
                  <a:cubicBezTo>
                    <a:pt x="21091" y="6143"/>
                    <a:pt x="17317" y="950"/>
                    <a:pt x="11804" y="121"/>
                  </a:cubicBezTo>
                  <a:cubicBezTo>
                    <a:pt x="11284" y="40"/>
                    <a:pt x="10767" y="0"/>
                    <a:pt x="10256" y="0"/>
                  </a:cubicBez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9" name="Google Shape;1199;p51"/>
            <p:cNvSpPr/>
            <p:nvPr/>
          </p:nvSpPr>
          <p:spPr>
            <a:xfrm>
              <a:off x="6004775" y="3266825"/>
              <a:ext cx="110425" cy="148725"/>
            </a:xfrm>
            <a:custGeom>
              <a:avLst/>
              <a:gdLst/>
              <a:ahLst/>
              <a:cxnLst/>
              <a:rect l="l" t="t" r="r" b="b"/>
              <a:pathLst>
                <a:path w="4417" h="5949" extrusionOk="0">
                  <a:moveTo>
                    <a:pt x="1930" y="0"/>
                  </a:moveTo>
                  <a:cubicBezTo>
                    <a:pt x="1768" y="0"/>
                    <a:pt x="1597" y="28"/>
                    <a:pt x="1419" y="87"/>
                  </a:cubicBezTo>
                  <a:cubicBezTo>
                    <a:pt x="750" y="328"/>
                    <a:pt x="268" y="997"/>
                    <a:pt x="134" y="1693"/>
                  </a:cubicBezTo>
                  <a:cubicBezTo>
                    <a:pt x="0" y="2389"/>
                    <a:pt x="188" y="3139"/>
                    <a:pt x="482" y="3781"/>
                  </a:cubicBezTo>
                  <a:cubicBezTo>
                    <a:pt x="1044" y="4932"/>
                    <a:pt x="2142" y="5922"/>
                    <a:pt x="3426" y="5949"/>
                  </a:cubicBezTo>
                  <a:cubicBezTo>
                    <a:pt x="3533" y="5949"/>
                    <a:pt x="3694" y="5949"/>
                    <a:pt x="3801" y="5895"/>
                  </a:cubicBezTo>
                  <a:cubicBezTo>
                    <a:pt x="4042" y="5762"/>
                    <a:pt x="4149" y="5467"/>
                    <a:pt x="4203" y="5173"/>
                  </a:cubicBezTo>
                  <a:cubicBezTo>
                    <a:pt x="4417" y="3861"/>
                    <a:pt x="3908" y="2630"/>
                    <a:pt x="3533" y="1399"/>
                  </a:cubicBezTo>
                  <a:cubicBezTo>
                    <a:pt x="3289" y="644"/>
                    <a:pt x="2714" y="0"/>
                    <a:pt x="1930" y="0"/>
                  </a:cubicBez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0" name="Google Shape;1200;p51"/>
            <p:cNvSpPr/>
            <p:nvPr/>
          </p:nvSpPr>
          <p:spPr>
            <a:xfrm>
              <a:off x="6511300" y="3346750"/>
              <a:ext cx="125825" cy="135175"/>
            </a:xfrm>
            <a:custGeom>
              <a:avLst/>
              <a:gdLst/>
              <a:ahLst/>
              <a:cxnLst/>
              <a:rect l="l" t="t" r="r" b="b"/>
              <a:pathLst>
                <a:path w="5033" h="5407" extrusionOk="0">
                  <a:moveTo>
                    <a:pt x="3321" y="0"/>
                  </a:moveTo>
                  <a:cubicBezTo>
                    <a:pt x="2731" y="0"/>
                    <a:pt x="2180" y="394"/>
                    <a:pt x="1821" y="932"/>
                  </a:cubicBezTo>
                  <a:cubicBezTo>
                    <a:pt x="1072" y="1976"/>
                    <a:pt x="215" y="2993"/>
                    <a:pt x="28" y="4331"/>
                  </a:cubicBezTo>
                  <a:cubicBezTo>
                    <a:pt x="1" y="4626"/>
                    <a:pt x="1" y="4947"/>
                    <a:pt x="215" y="5134"/>
                  </a:cubicBezTo>
                  <a:cubicBezTo>
                    <a:pt x="322" y="5214"/>
                    <a:pt x="429" y="5268"/>
                    <a:pt x="563" y="5295"/>
                  </a:cubicBezTo>
                  <a:cubicBezTo>
                    <a:pt x="813" y="5371"/>
                    <a:pt x="1068" y="5406"/>
                    <a:pt x="1322" y="5406"/>
                  </a:cubicBezTo>
                  <a:cubicBezTo>
                    <a:pt x="2318" y="5406"/>
                    <a:pt x="3306" y="4863"/>
                    <a:pt x="3989" y="4117"/>
                  </a:cubicBezTo>
                  <a:cubicBezTo>
                    <a:pt x="4471" y="3582"/>
                    <a:pt x="4872" y="2939"/>
                    <a:pt x="4953" y="2217"/>
                  </a:cubicBezTo>
                  <a:cubicBezTo>
                    <a:pt x="5033" y="1521"/>
                    <a:pt x="4792" y="745"/>
                    <a:pt x="4203" y="316"/>
                  </a:cubicBezTo>
                  <a:cubicBezTo>
                    <a:pt x="3912" y="96"/>
                    <a:pt x="3612" y="0"/>
                    <a:pt x="3321" y="0"/>
                  </a:cubicBez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1" name="Google Shape;1201;p51"/>
            <p:cNvSpPr/>
            <p:nvPr/>
          </p:nvSpPr>
          <p:spPr>
            <a:xfrm>
              <a:off x="6226250" y="3283550"/>
              <a:ext cx="41525" cy="39325"/>
            </a:xfrm>
            <a:custGeom>
              <a:avLst/>
              <a:gdLst/>
              <a:ahLst/>
              <a:cxnLst/>
              <a:rect l="l" t="t" r="r" b="b"/>
              <a:pathLst>
                <a:path w="1661" h="1573" extrusionOk="0">
                  <a:moveTo>
                    <a:pt x="864" y="1"/>
                  </a:moveTo>
                  <a:cubicBezTo>
                    <a:pt x="475" y="1"/>
                    <a:pt x="130" y="282"/>
                    <a:pt x="81" y="676"/>
                  </a:cubicBezTo>
                  <a:cubicBezTo>
                    <a:pt x="1" y="1105"/>
                    <a:pt x="295" y="1506"/>
                    <a:pt x="723" y="1560"/>
                  </a:cubicBezTo>
                  <a:cubicBezTo>
                    <a:pt x="771" y="1568"/>
                    <a:pt x="818" y="1573"/>
                    <a:pt x="865" y="1573"/>
                  </a:cubicBezTo>
                  <a:cubicBezTo>
                    <a:pt x="1237" y="1573"/>
                    <a:pt x="1559" y="1298"/>
                    <a:pt x="1607" y="917"/>
                  </a:cubicBezTo>
                  <a:cubicBezTo>
                    <a:pt x="1660" y="489"/>
                    <a:pt x="1393" y="87"/>
                    <a:pt x="964" y="7"/>
                  </a:cubicBezTo>
                  <a:cubicBezTo>
                    <a:pt x="931" y="3"/>
                    <a:pt x="897" y="1"/>
                    <a:pt x="864"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2" name="Google Shape;1202;p51"/>
            <p:cNvSpPr/>
            <p:nvPr/>
          </p:nvSpPr>
          <p:spPr>
            <a:xfrm>
              <a:off x="6392200" y="3309475"/>
              <a:ext cx="42175" cy="39325"/>
            </a:xfrm>
            <a:custGeom>
              <a:avLst/>
              <a:gdLst/>
              <a:ahLst/>
              <a:cxnLst/>
              <a:rect l="l" t="t" r="r" b="b"/>
              <a:pathLst>
                <a:path w="1687" h="1573" extrusionOk="0">
                  <a:moveTo>
                    <a:pt x="823" y="1"/>
                  </a:moveTo>
                  <a:cubicBezTo>
                    <a:pt x="451" y="1"/>
                    <a:pt x="129" y="276"/>
                    <a:pt x="81" y="656"/>
                  </a:cubicBezTo>
                  <a:cubicBezTo>
                    <a:pt x="1" y="1085"/>
                    <a:pt x="295" y="1486"/>
                    <a:pt x="723" y="1566"/>
                  </a:cubicBezTo>
                  <a:cubicBezTo>
                    <a:pt x="757" y="1571"/>
                    <a:pt x="791" y="1573"/>
                    <a:pt x="824" y="1573"/>
                  </a:cubicBezTo>
                  <a:cubicBezTo>
                    <a:pt x="1213" y="1573"/>
                    <a:pt x="1557" y="1292"/>
                    <a:pt x="1607" y="897"/>
                  </a:cubicBezTo>
                  <a:cubicBezTo>
                    <a:pt x="1687" y="469"/>
                    <a:pt x="1392" y="68"/>
                    <a:pt x="964" y="14"/>
                  </a:cubicBezTo>
                  <a:cubicBezTo>
                    <a:pt x="917" y="5"/>
                    <a:pt x="869" y="1"/>
                    <a:pt x="823"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3" name="Google Shape;1203;p51"/>
            <p:cNvSpPr/>
            <p:nvPr/>
          </p:nvSpPr>
          <p:spPr>
            <a:xfrm>
              <a:off x="6285150" y="3308375"/>
              <a:ext cx="63575" cy="79950"/>
            </a:xfrm>
            <a:custGeom>
              <a:avLst/>
              <a:gdLst/>
              <a:ahLst/>
              <a:cxnLst/>
              <a:rect l="l" t="t" r="r" b="b"/>
              <a:pathLst>
                <a:path w="2543" h="3198" extrusionOk="0">
                  <a:moveTo>
                    <a:pt x="1604" y="1"/>
                  </a:moveTo>
                  <a:cubicBezTo>
                    <a:pt x="1284" y="1"/>
                    <a:pt x="938" y="243"/>
                    <a:pt x="776" y="486"/>
                  </a:cubicBezTo>
                  <a:cubicBezTo>
                    <a:pt x="428" y="1022"/>
                    <a:pt x="187" y="1610"/>
                    <a:pt x="27" y="2253"/>
                  </a:cubicBezTo>
                  <a:cubicBezTo>
                    <a:pt x="0" y="2440"/>
                    <a:pt x="0" y="2681"/>
                    <a:pt x="187" y="2761"/>
                  </a:cubicBezTo>
                  <a:cubicBezTo>
                    <a:pt x="228" y="2775"/>
                    <a:pt x="274" y="2775"/>
                    <a:pt x="321" y="2775"/>
                  </a:cubicBezTo>
                  <a:cubicBezTo>
                    <a:pt x="368" y="2775"/>
                    <a:pt x="415" y="2775"/>
                    <a:pt x="455" y="2788"/>
                  </a:cubicBezTo>
                  <a:cubicBezTo>
                    <a:pt x="589" y="2815"/>
                    <a:pt x="669" y="2922"/>
                    <a:pt x="750" y="3002"/>
                  </a:cubicBezTo>
                  <a:cubicBezTo>
                    <a:pt x="874" y="3127"/>
                    <a:pt x="1062" y="3197"/>
                    <a:pt x="1250" y="3197"/>
                  </a:cubicBezTo>
                  <a:cubicBezTo>
                    <a:pt x="1386" y="3197"/>
                    <a:pt x="1521" y="3161"/>
                    <a:pt x="1633" y="3083"/>
                  </a:cubicBezTo>
                  <a:cubicBezTo>
                    <a:pt x="1740" y="3002"/>
                    <a:pt x="1820" y="2895"/>
                    <a:pt x="1981" y="2868"/>
                  </a:cubicBezTo>
                  <a:cubicBezTo>
                    <a:pt x="2021" y="2855"/>
                    <a:pt x="2068" y="2855"/>
                    <a:pt x="2115" y="2855"/>
                  </a:cubicBezTo>
                  <a:cubicBezTo>
                    <a:pt x="2161" y="2855"/>
                    <a:pt x="2208" y="2855"/>
                    <a:pt x="2248" y="2842"/>
                  </a:cubicBezTo>
                  <a:cubicBezTo>
                    <a:pt x="2382" y="2815"/>
                    <a:pt x="2463" y="2681"/>
                    <a:pt x="2489" y="2574"/>
                  </a:cubicBezTo>
                  <a:cubicBezTo>
                    <a:pt x="2543" y="2440"/>
                    <a:pt x="2516" y="2306"/>
                    <a:pt x="2516" y="2199"/>
                  </a:cubicBezTo>
                  <a:cubicBezTo>
                    <a:pt x="2489" y="1610"/>
                    <a:pt x="2436" y="995"/>
                    <a:pt x="2195" y="486"/>
                  </a:cubicBezTo>
                  <a:cubicBezTo>
                    <a:pt x="2115" y="326"/>
                    <a:pt x="2034" y="192"/>
                    <a:pt x="1900" y="85"/>
                  </a:cubicBezTo>
                  <a:cubicBezTo>
                    <a:pt x="1809" y="26"/>
                    <a:pt x="1708" y="1"/>
                    <a:pt x="1604" y="1"/>
                  </a:cubicBez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4" name="Google Shape;1204;p51"/>
            <p:cNvSpPr/>
            <p:nvPr/>
          </p:nvSpPr>
          <p:spPr>
            <a:xfrm>
              <a:off x="6211525" y="3236800"/>
              <a:ext cx="55575" cy="24200"/>
            </a:xfrm>
            <a:custGeom>
              <a:avLst/>
              <a:gdLst/>
              <a:ahLst/>
              <a:cxnLst/>
              <a:rect l="l" t="t" r="r" b="b"/>
              <a:pathLst>
                <a:path w="2223" h="968" extrusionOk="0">
                  <a:moveTo>
                    <a:pt x="1433" y="0"/>
                  </a:moveTo>
                  <a:cubicBezTo>
                    <a:pt x="1408" y="0"/>
                    <a:pt x="1386" y="1"/>
                    <a:pt x="1366" y="4"/>
                  </a:cubicBezTo>
                  <a:cubicBezTo>
                    <a:pt x="991" y="4"/>
                    <a:pt x="563" y="191"/>
                    <a:pt x="269" y="405"/>
                  </a:cubicBezTo>
                  <a:cubicBezTo>
                    <a:pt x="135" y="485"/>
                    <a:pt x="1" y="619"/>
                    <a:pt x="54" y="780"/>
                  </a:cubicBezTo>
                  <a:cubicBezTo>
                    <a:pt x="108" y="940"/>
                    <a:pt x="295" y="967"/>
                    <a:pt x="483" y="967"/>
                  </a:cubicBezTo>
                  <a:cubicBezTo>
                    <a:pt x="938" y="967"/>
                    <a:pt x="1393" y="887"/>
                    <a:pt x="1848" y="753"/>
                  </a:cubicBezTo>
                  <a:cubicBezTo>
                    <a:pt x="2008" y="699"/>
                    <a:pt x="2196" y="592"/>
                    <a:pt x="2222" y="432"/>
                  </a:cubicBezTo>
                  <a:cubicBezTo>
                    <a:pt x="2222" y="137"/>
                    <a:pt x="1705" y="0"/>
                    <a:pt x="1433" y="0"/>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5" name="Google Shape;1205;p51"/>
            <p:cNvSpPr/>
            <p:nvPr/>
          </p:nvSpPr>
          <p:spPr>
            <a:xfrm>
              <a:off x="6406925" y="3258500"/>
              <a:ext cx="54225" cy="27250"/>
            </a:xfrm>
            <a:custGeom>
              <a:avLst/>
              <a:gdLst/>
              <a:ahLst/>
              <a:cxnLst/>
              <a:rect l="l" t="t" r="r" b="b"/>
              <a:pathLst>
                <a:path w="2169" h="1090" extrusionOk="0">
                  <a:moveTo>
                    <a:pt x="712" y="1"/>
                  </a:moveTo>
                  <a:cubicBezTo>
                    <a:pt x="431" y="1"/>
                    <a:pt x="42" y="88"/>
                    <a:pt x="0" y="340"/>
                  </a:cubicBezTo>
                  <a:cubicBezTo>
                    <a:pt x="0" y="527"/>
                    <a:pt x="161" y="634"/>
                    <a:pt x="322" y="715"/>
                  </a:cubicBezTo>
                  <a:cubicBezTo>
                    <a:pt x="750" y="902"/>
                    <a:pt x="1205" y="1009"/>
                    <a:pt x="1687" y="1089"/>
                  </a:cubicBezTo>
                  <a:cubicBezTo>
                    <a:pt x="1847" y="1089"/>
                    <a:pt x="2035" y="1089"/>
                    <a:pt x="2115" y="956"/>
                  </a:cubicBezTo>
                  <a:cubicBezTo>
                    <a:pt x="2168" y="795"/>
                    <a:pt x="2061" y="661"/>
                    <a:pt x="1928" y="554"/>
                  </a:cubicBezTo>
                  <a:cubicBezTo>
                    <a:pt x="1660" y="313"/>
                    <a:pt x="1285" y="72"/>
                    <a:pt x="910" y="19"/>
                  </a:cubicBezTo>
                  <a:cubicBezTo>
                    <a:pt x="859" y="7"/>
                    <a:pt x="789" y="1"/>
                    <a:pt x="712"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6" name="Google Shape;1206;p51"/>
            <p:cNvSpPr/>
            <p:nvPr/>
          </p:nvSpPr>
          <p:spPr>
            <a:xfrm>
              <a:off x="6283125" y="3399650"/>
              <a:ext cx="61600" cy="19250"/>
            </a:xfrm>
            <a:custGeom>
              <a:avLst/>
              <a:gdLst/>
              <a:ahLst/>
              <a:cxnLst/>
              <a:rect l="l" t="t" r="r" b="b"/>
              <a:pathLst>
                <a:path w="2464" h="770" extrusionOk="0">
                  <a:moveTo>
                    <a:pt x="108" y="0"/>
                  </a:moveTo>
                  <a:cubicBezTo>
                    <a:pt x="88" y="0"/>
                    <a:pt x="68" y="7"/>
                    <a:pt x="54" y="20"/>
                  </a:cubicBezTo>
                  <a:cubicBezTo>
                    <a:pt x="28" y="47"/>
                    <a:pt x="1" y="101"/>
                    <a:pt x="28" y="127"/>
                  </a:cubicBezTo>
                  <a:cubicBezTo>
                    <a:pt x="295" y="502"/>
                    <a:pt x="750" y="743"/>
                    <a:pt x="1205" y="770"/>
                  </a:cubicBezTo>
                  <a:lnTo>
                    <a:pt x="1259" y="770"/>
                  </a:lnTo>
                  <a:cubicBezTo>
                    <a:pt x="1714" y="770"/>
                    <a:pt x="2169" y="556"/>
                    <a:pt x="2436" y="208"/>
                  </a:cubicBezTo>
                  <a:cubicBezTo>
                    <a:pt x="2463" y="181"/>
                    <a:pt x="2463" y="127"/>
                    <a:pt x="2436" y="101"/>
                  </a:cubicBezTo>
                  <a:cubicBezTo>
                    <a:pt x="2425" y="90"/>
                    <a:pt x="2410" y="83"/>
                    <a:pt x="2393" y="83"/>
                  </a:cubicBezTo>
                  <a:cubicBezTo>
                    <a:pt x="2370" y="83"/>
                    <a:pt x="2345" y="96"/>
                    <a:pt x="2329" y="127"/>
                  </a:cubicBezTo>
                  <a:cubicBezTo>
                    <a:pt x="2062" y="422"/>
                    <a:pt x="1634" y="609"/>
                    <a:pt x="1232" y="609"/>
                  </a:cubicBezTo>
                  <a:cubicBezTo>
                    <a:pt x="804" y="582"/>
                    <a:pt x="402" y="368"/>
                    <a:pt x="161" y="20"/>
                  </a:cubicBezTo>
                  <a:cubicBezTo>
                    <a:pt x="148" y="7"/>
                    <a:pt x="128" y="0"/>
                    <a:pt x="108" y="0"/>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7" name="Google Shape;1207;p51"/>
            <p:cNvSpPr/>
            <p:nvPr/>
          </p:nvSpPr>
          <p:spPr>
            <a:xfrm>
              <a:off x="6184775" y="3622300"/>
              <a:ext cx="184025" cy="293100"/>
            </a:xfrm>
            <a:custGeom>
              <a:avLst/>
              <a:gdLst/>
              <a:ahLst/>
              <a:cxnLst/>
              <a:rect l="l" t="t" r="r" b="b"/>
              <a:pathLst>
                <a:path w="7361" h="11724" extrusionOk="0">
                  <a:moveTo>
                    <a:pt x="1794" y="0"/>
                  </a:moveTo>
                  <a:lnTo>
                    <a:pt x="0" y="1018"/>
                  </a:lnTo>
                  <a:lnTo>
                    <a:pt x="375" y="4122"/>
                  </a:lnTo>
                  <a:lnTo>
                    <a:pt x="1339" y="11724"/>
                  </a:lnTo>
                  <a:lnTo>
                    <a:pt x="5460" y="4899"/>
                  </a:lnTo>
                  <a:lnTo>
                    <a:pt x="7361" y="1794"/>
                  </a:lnTo>
                  <a:cubicBezTo>
                    <a:pt x="7361" y="1794"/>
                    <a:pt x="6879" y="1178"/>
                    <a:pt x="6317" y="375"/>
                  </a:cubicBezTo>
                  <a:lnTo>
                    <a:pt x="1794" y="0"/>
                  </a:ln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8" name="Google Shape;1208;p51"/>
            <p:cNvSpPr/>
            <p:nvPr/>
          </p:nvSpPr>
          <p:spPr>
            <a:xfrm>
              <a:off x="6194125" y="3725350"/>
              <a:ext cx="127175" cy="190050"/>
            </a:xfrm>
            <a:custGeom>
              <a:avLst/>
              <a:gdLst/>
              <a:ahLst/>
              <a:cxnLst/>
              <a:rect l="l" t="t" r="r" b="b"/>
              <a:pathLst>
                <a:path w="5087" h="7602" extrusionOk="0">
                  <a:moveTo>
                    <a:pt x="1" y="0"/>
                  </a:moveTo>
                  <a:lnTo>
                    <a:pt x="965" y="7602"/>
                  </a:lnTo>
                  <a:lnTo>
                    <a:pt x="5086" y="777"/>
                  </a:lnTo>
                  <a:lnTo>
                    <a:pt x="5086" y="777"/>
                  </a:lnTo>
                  <a:cubicBezTo>
                    <a:pt x="4629" y="862"/>
                    <a:pt x="4164" y="904"/>
                    <a:pt x="3698" y="904"/>
                  </a:cubicBezTo>
                  <a:cubicBezTo>
                    <a:pt x="2420" y="904"/>
                    <a:pt x="1139" y="589"/>
                    <a:pt x="1" y="0"/>
                  </a:cubicBezTo>
                  <a:close/>
                </a:path>
              </a:pathLst>
            </a:custGeom>
            <a:solidFill>
              <a:srgbClr val="FFA25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9" name="Google Shape;1209;p51"/>
            <p:cNvSpPr/>
            <p:nvPr/>
          </p:nvSpPr>
          <p:spPr>
            <a:xfrm>
              <a:off x="6344025" y="3025425"/>
              <a:ext cx="265000" cy="319200"/>
            </a:xfrm>
            <a:custGeom>
              <a:avLst/>
              <a:gdLst/>
              <a:ahLst/>
              <a:cxnLst/>
              <a:rect l="l" t="t" r="r" b="b"/>
              <a:pathLst>
                <a:path w="10600" h="12768" extrusionOk="0">
                  <a:moveTo>
                    <a:pt x="295" y="1"/>
                  </a:moveTo>
                  <a:lnTo>
                    <a:pt x="295" y="1"/>
                  </a:lnTo>
                  <a:cubicBezTo>
                    <a:pt x="0" y="1446"/>
                    <a:pt x="268" y="2972"/>
                    <a:pt x="857" y="4337"/>
                  </a:cubicBezTo>
                  <a:cubicBezTo>
                    <a:pt x="1446" y="5675"/>
                    <a:pt x="2329" y="6879"/>
                    <a:pt x="3266" y="8030"/>
                  </a:cubicBezTo>
                  <a:cubicBezTo>
                    <a:pt x="4952" y="10064"/>
                    <a:pt x="6960" y="11965"/>
                    <a:pt x="9529" y="12768"/>
                  </a:cubicBezTo>
                  <a:cubicBezTo>
                    <a:pt x="10600" y="9877"/>
                    <a:pt x="10252" y="6371"/>
                    <a:pt x="8458" y="3882"/>
                  </a:cubicBezTo>
                  <a:cubicBezTo>
                    <a:pt x="6692" y="1392"/>
                    <a:pt x="3453" y="54"/>
                    <a:pt x="295"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10" name="Google Shape;1210;p51"/>
            <p:cNvSpPr/>
            <p:nvPr/>
          </p:nvSpPr>
          <p:spPr>
            <a:xfrm>
              <a:off x="6065650" y="3018000"/>
              <a:ext cx="300475" cy="263725"/>
            </a:xfrm>
            <a:custGeom>
              <a:avLst/>
              <a:gdLst/>
              <a:ahLst/>
              <a:cxnLst/>
              <a:rect l="l" t="t" r="r" b="b"/>
              <a:pathLst>
                <a:path w="12019" h="10549" extrusionOk="0">
                  <a:moveTo>
                    <a:pt x="9718" y="1"/>
                  </a:moveTo>
                  <a:cubicBezTo>
                    <a:pt x="7318" y="1"/>
                    <a:pt x="4947" y="712"/>
                    <a:pt x="3266" y="2252"/>
                  </a:cubicBezTo>
                  <a:cubicBezTo>
                    <a:pt x="1018" y="4259"/>
                    <a:pt x="1" y="7578"/>
                    <a:pt x="510" y="10549"/>
                  </a:cubicBezTo>
                  <a:cubicBezTo>
                    <a:pt x="3159" y="10308"/>
                    <a:pt x="5515" y="8889"/>
                    <a:pt x="7549" y="7283"/>
                  </a:cubicBezTo>
                  <a:cubicBezTo>
                    <a:pt x="8700" y="6400"/>
                    <a:pt x="9797" y="5410"/>
                    <a:pt x="10627" y="4232"/>
                  </a:cubicBezTo>
                  <a:cubicBezTo>
                    <a:pt x="11483" y="3054"/>
                    <a:pt x="12019" y="1663"/>
                    <a:pt x="12019" y="217"/>
                  </a:cubicBezTo>
                  <a:cubicBezTo>
                    <a:pt x="11263" y="74"/>
                    <a:pt x="10489" y="1"/>
                    <a:pt x="9718"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11" name="Google Shape;1211;p51"/>
            <p:cNvSpPr/>
            <p:nvPr/>
          </p:nvSpPr>
          <p:spPr>
            <a:xfrm>
              <a:off x="6550125" y="3317800"/>
              <a:ext cx="42850" cy="65650"/>
            </a:xfrm>
            <a:custGeom>
              <a:avLst/>
              <a:gdLst/>
              <a:ahLst/>
              <a:cxnLst/>
              <a:rect l="l" t="t" r="r" b="b"/>
              <a:pathLst>
                <a:path w="1714" h="2626" extrusionOk="0">
                  <a:moveTo>
                    <a:pt x="1553" y="0"/>
                  </a:moveTo>
                  <a:cubicBezTo>
                    <a:pt x="1051" y="0"/>
                    <a:pt x="608" y="218"/>
                    <a:pt x="84" y="218"/>
                  </a:cubicBezTo>
                  <a:cubicBezTo>
                    <a:pt x="56" y="218"/>
                    <a:pt x="28" y="218"/>
                    <a:pt x="0" y="216"/>
                  </a:cubicBezTo>
                  <a:lnTo>
                    <a:pt x="0" y="216"/>
                  </a:lnTo>
                  <a:cubicBezTo>
                    <a:pt x="54" y="1019"/>
                    <a:pt x="107" y="1822"/>
                    <a:pt x="161" y="2625"/>
                  </a:cubicBezTo>
                  <a:cubicBezTo>
                    <a:pt x="643" y="2331"/>
                    <a:pt x="910" y="2036"/>
                    <a:pt x="1205" y="1635"/>
                  </a:cubicBezTo>
                  <a:cubicBezTo>
                    <a:pt x="1553" y="1180"/>
                    <a:pt x="1713" y="591"/>
                    <a:pt x="1633" y="2"/>
                  </a:cubicBezTo>
                  <a:cubicBezTo>
                    <a:pt x="1606" y="1"/>
                    <a:pt x="1580" y="0"/>
                    <a:pt x="1553" y="0"/>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12" name="Google Shape;1212;p51"/>
            <p:cNvSpPr/>
            <p:nvPr/>
          </p:nvSpPr>
          <p:spPr>
            <a:xfrm>
              <a:off x="6068350" y="3258300"/>
              <a:ext cx="43500" cy="70950"/>
            </a:xfrm>
            <a:custGeom>
              <a:avLst/>
              <a:gdLst/>
              <a:ahLst/>
              <a:cxnLst/>
              <a:rect l="l" t="t" r="r" b="b"/>
              <a:pathLst>
                <a:path w="1740" h="2838" extrusionOk="0">
                  <a:moveTo>
                    <a:pt x="187" y="0"/>
                  </a:moveTo>
                  <a:cubicBezTo>
                    <a:pt x="0" y="535"/>
                    <a:pt x="27" y="1151"/>
                    <a:pt x="294" y="1686"/>
                  </a:cubicBezTo>
                  <a:cubicBezTo>
                    <a:pt x="535" y="2115"/>
                    <a:pt x="723" y="2462"/>
                    <a:pt x="1151" y="2837"/>
                  </a:cubicBezTo>
                  <a:cubicBezTo>
                    <a:pt x="1365" y="2034"/>
                    <a:pt x="1552" y="1258"/>
                    <a:pt x="1740" y="482"/>
                  </a:cubicBezTo>
                  <a:cubicBezTo>
                    <a:pt x="1178" y="428"/>
                    <a:pt x="723" y="80"/>
                    <a:pt x="187" y="0"/>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13" name="Google Shape;1213;p51"/>
            <p:cNvSpPr/>
            <p:nvPr/>
          </p:nvSpPr>
          <p:spPr>
            <a:xfrm>
              <a:off x="6046925" y="3694125"/>
              <a:ext cx="473100" cy="401950"/>
            </a:xfrm>
            <a:custGeom>
              <a:avLst/>
              <a:gdLst/>
              <a:ahLst/>
              <a:cxnLst/>
              <a:rect l="l" t="t" r="r" b="b"/>
              <a:pathLst>
                <a:path w="18924" h="16078" extrusionOk="0">
                  <a:moveTo>
                    <a:pt x="91" y="1"/>
                  </a:moveTo>
                  <a:cubicBezTo>
                    <a:pt x="68" y="1"/>
                    <a:pt x="43" y="14"/>
                    <a:pt x="27" y="45"/>
                  </a:cubicBezTo>
                  <a:cubicBezTo>
                    <a:pt x="1" y="72"/>
                    <a:pt x="27" y="125"/>
                    <a:pt x="54" y="152"/>
                  </a:cubicBezTo>
                  <a:lnTo>
                    <a:pt x="2945" y="1811"/>
                  </a:lnTo>
                  <a:lnTo>
                    <a:pt x="536" y="3872"/>
                  </a:lnTo>
                  <a:cubicBezTo>
                    <a:pt x="509" y="3899"/>
                    <a:pt x="509" y="3926"/>
                    <a:pt x="536" y="3979"/>
                  </a:cubicBezTo>
                  <a:lnTo>
                    <a:pt x="5380" y="16024"/>
                  </a:lnTo>
                  <a:cubicBezTo>
                    <a:pt x="5380" y="16051"/>
                    <a:pt x="5407" y="16077"/>
                    <a:pt x="5434" y="16077"/>
                  </a:cubicBezTo>
                  <a:lnTo>
                    <a:pt x="5461" y="16077"/>
                  </a:lnTo>
                  <a:cubicBezTo>
                    <a:pt x="5461" y="16077"/>
                    <a:pt x="5488" y="16077"/>
                    <a:pt x="5514" y="16051"/>
                  </a:cubicBezTo>
                  <a:lnTo>
                    <a:pt x="13597" y="8744"/>
                  </a:lnTo>
                  <a:cubicBezTo>
                    <a:pt x="13624" y="8717"/>
                    <a:pt x="13624" y="8690"/>
                    <a:pt x="13624" y="8663"/>
                  </a:cubicBezTo>
                  <a:lnTo>
                    <a:pt x="13035" y="3391"/>
                  </a:lnTo>
                  <a:lnTo>
                    <a:pt x="18844" y="2695"/>
                  </a:lnTo>
                  <a:cubicBezTo>
                    <a:pt x="18897" y="2695"/>
                    <a:pt x="18924" y="2641"/>
                    <a:pt x="18924" y="2614"/>
                  </a:cubicBezTo>
                  <a:cubicBezTo>
                    <a:pt x="18897" y="2561"/>
                    <a:pt x="18870" y="2534"/>
                    <a:pt x="18817" y="2534"/>
                  </a:cubicBezTo>
                  <a:lnTo>
                    <a:pt x="12928" y="3257"/>
                  </a:lnTo>
                  <a:cubicBezTo>
                    <a:pt x="12875" y="3257"/>
                    <a:pt x="12848" y="3284"/>
                    <a:pt x="12848" y="3337"/>
                  </a:cubicBezTo>
                  <a:lnTo>
                    <a:pt x="13464" y="8637"/>
                  </a:lnTo>
                  <a:lnTo>
                    <a:pt x="5488" y="15863"/>
                  </a:lnTo>
                  <a:lnTo>
                    <a:pt x="696" y="3953"/>
                  </a:lnTo>
                  <a:lnTo>
                    <a:pt x="3132" y="1838"/>
                  </a:lnTo>
                  <a:cubicBezTo>
                    <a:pt x="3159" y="1838"/>
                    <a:pt x="3159" y="1811"/>
                    <a:pt x="3159" y="1785"/>
                  </a:cubicBezTo>
                  <a:cubicBezTo>
                    <a:pt x="3159" y="1758"/>
                    <a:pt x="3132" y="1731"/>
                    <a:pt x="3132" y="1731"/>
                  </a:cubicBezTo>
                  <a:lnTo>
                    <a:pt x="134" y="18"/>
                  </a:lnTo>
                  <a:cubicBezTo>
                    <a:pt x="123" y="7"/>
                    <a:pt x="108" y="1"/>
                    <a:pt x="91"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14" name="Google Shape;1214;p51"/>
            <p:cNvSpPr/>
            <p:nvPr/>
          </p:nvSpPr>
          <p:spPr>
            <a:xfrm>
              <a:off x="6180750" y="3664850"/>
              <a:ext cx="190075" cy="431225"/>
            </a:xfrm>
            <a:custGeom>
              <a:avLst/>
              <a:gdLst/>
              <a:ahLst/>
              <a:cxnLst/>
              <a:rect l="l" t="t" r="r" b="b"/>
              <a:pathLst>
                <a:path w="7603" h="17249" extrusionOk="0">
                  <a:moveTo>
                    <a:pt x="7520" y="0"/>
                  </a:moveTo>
                  <a:cubicBezTo>
                    <a:pt x="7493" y="0"/>
                    <a:pt x="7460" y="19"/>
                    <a:pt x="7442" y="38"/>
                  </a:cubicBezTo>
                  <a:cubicBezTo>
                    <a:pt x="7415" y="92"/>
                    <a:pt x="3748" y="6007"/>
                    <a:pt x="1446" y="10129"/>
                  </a:cubicBezTo>
                  <a:cubicBezTo>
                    <a:pt x="295" y="12243"/>
                    <a:pt x="27" y="16954"/>
                    <a:pt x="1" y="17168"/>
                  </a:cubicBezTo>
                  <a:cubicBezTo>
                    <a:pt x="1" y="17222"/>
                    <a:pt x="54" y="17248"/>
                    <a:pt x="81" y="17248"/>
                  </a:cubicBezTo>
                  <a:lnTo>
                    <a:pt x="108" y="17248"/>
                  </a:lnTo>
                  <a:cubicBezTo>
                    <a:pt x="135" y="17248"/>
                    <a:pt x="161" y="17222"/>
                    <a:pt x="188" y="17168"/>
                  </a:cubicBezTo>
                  <a:cubicBezTo>
                    <a:pt x="188" y="17115"/>
                    <a:pt x="456" y="12297"/>
                    <a:pt x="1607" y="10209"/>
                  </a:cubicBezTo>
                  <a:cubicBezTo>
                    <a:pt x="3882" y="6087"/>
                    <a:pt x="7549" y="172"/>
                    <a:pt x="7575" y="119"/>
                  </a:cubicBezTo>
                  <a:cubicBezTo>
                    <a:pt x="7602" y="92"/>
                    <a:pt x="7602" y="38"/>
                    <a:pt x="7549" y="11"/>
                  </a:cubicBezTo>
                  <a:cubicBezTo>
                    <a:pt x="7541" y="4"/>
                    <a:pt x="7531" y="0"/>
                    <a:pt x="7520" y="0"/>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15" name="Google Shape;1215;p51"/>
            <p:cNvSpPr/>
            <p:nvPr/>
          </p:nvSpPr>
          <p:spPr>
            <a:xfrm>
              <a:off x="6182100" y="3645725"/>
              <a:ext cx="38825" cy="275700"/>
            </a:xfrm>
            <a:custGeom>
              <a:avLst/>
              <a:gdLst/>
              <a:ahLst/>
              <a:cxnLst/>
              <a:rect l="l" t="t" r="r" b="b"/>
              <a:pathLst>
                <a:path w="1553" h="11028" extrusionOk="0">
                  <a:moveTo>
                    <a:pt x="81" y="0"/>
                  </a:moveTo>
                  <a:cubicBezTo>
                    <a:pt x="54" y="27"/>
                    <a:pt x="0" y="54"/>
                    <a:pt x="27" y="107"/>
                  </a:cubicBezTo>
                  <a:lnTo>
                    <a:pt x="1392" y="10947"/>
                  </a:lnTo>
                  <a:cubicBezTo>
                    <a:pt x="1392" y="11001"/>
                    <a:pt x="1446" y="11028"/>
                    <a:pt x="1472" y="11028"/>
                  </a:cubicBezTo>
                  <a:cubicBezTo>
                    <a:pt x="1526" y="11028"/>
                    <a:pt x="1553" y="10974"/>
                    <a:pt x="1553" y="10921"/>
                  </a:cubicBezTo>
                  <a:lnTo>
                    <a:pt x="188" y="81"/>
                  </a:lnTo>
                  <a:cubicBezTo>
                    <a:pt x="161" y="27"/>
                    <a:pt x="134" y="0"/>
                    <a:pt x="81" y="0"/>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16" name="Google Shape;1216;p51"/>
            <p:cNvSpPr/>
            <p:nvPr/>
          </p:nvSpPr>
          <p:spPr>
            <a:xfrm>
              <a:off x="5802700" y="3821000"/>
              <a:ext cx="227525" cy="69650"/>
            </a:xfrm>
            <a:custGeom>
              <a:avLst/>
              <a:gdLst/>
              <a:ahLst/>
              <a:cxnLst/>
              <a:rect l="l" t="t" r="r" b="b"/>
              <a:pathLst>
                <a:path w="9101" h="2786" extrusionOk="0">
                  <a:moveTo>
                    <a:pt x="3915" y="1"/>
                  </a:moveTo>
                  <a:cubicBezTo>
                    <a:pt x="2858" y="1"/>
                    <a:pt x="1919" y="58"/>
                    <a:pt x="1445" y="189"/>
                  </a:cubicBezTo>
                  <a:cubicBezTo>
                    <a:pt x="0" y="564"/>
                    <a:pt x="616" y="2598"/>
                    <a:pt x="616" y="2598"/>
                  </a:cubicBezTo>
                  <a:lnTo>
                    <a:pt x="9047" y="2785"/>
                  </a:lnTo>
                  <a:cubicBezTo>
                    <a:pt x="9047" y="2785"/>
                    <a:pt x="9100" y="1072"/>
                    <a:pt x="8886" y="564"/>
                  </a:cubicBezTo>
                  <a:cubicBezTo>
                    <a:pt x="8742" y="240"/>
                    <a:pt x="6082" y="1"/>
                    <a:pt x="3915"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17" name="Google Shape;1217;p51"/>
            <p:cNvSpPr/>
            <p:nvPr/>
          </p:nvSpPr>
          <p:spPr>
            <a:xfrm>
              <a:off x="5674875" y="3849150"/>
              <a:ext cx="586875" cy="640375"/>
            </a:xfrm>
            <a:custGeom>
              <a:avLst/>
              <a:gdLst/>
              <a:ahLst/>
              <a:cxnLst/>
              <a:rect l="l" t="t" r="r" b="b"/>
              <a:pathLst>
                <a:path w="23475" h="25615" extrusionOk="0">
                  <a:moveTo>
                    <a:pt x="1" y="0"/>
                  </a:moveTo>
                  <a:lnTo>
                    <a:pt x="5381" y="24945"/>
                  </a:lnTo>
                  <a:lnTo>
                    <a:pt x="23474" y="25615"/>
                  </a:lnTo>
                  <a:lnTo>
                    <a:pt x="23474" y="25615"/>
                  </a:lnTo>
                  <a:lnTo>
                    <a:pt x="19834" y="1231"/>
                  </a:lnTo>
                  <a:lnTo>
                    <a:pt x="1" y="0"/>
                  </a:lnTo>
                  <a:close/>
                </a:path>
              </a:pathLst>
            </a:custGeom>
            <a:solidFill>
              <a:srgbClr val="B0D8E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18" name="Google Shape;1218;p51"/>
            <p:cNvSpPr/>
            <p:nvPr/>
          </p:nvSpPr>
          <p:spPr>
            <a:xfrm>
              <a:off x="5885675" y="4097450"/>
              <a:ext cx="384100" cy="389400"/>
            </a:xfrm>
            <a:custGeom>
              <a:avLst/>
              <a:gdLst/>
              <a:ahLst/>
              <a:cxnLst/>
              <a:rect l="l" t="t" r="r" b="b"/>
              <a:pathLst>
                <a:path w="15364" h="15576" extrusionOk="0">
                  <a:moveTo>
                    <a:pt x="11452" y="0"/>
                  </a:moveTo>
                  <a:cubicBezTo>
                    <a:pt x="10543" y="0"/>
                    <a:pt x="7365" y="3731"/>
                    <a:pt x="5728" y="5164"/>
                  </a:cubicBezTo>
                  <a:cubicBezTo>
                    <a:pt x="4015" y="6636"/>
                    <a:pt x="0" y="9232"/>
                    <a:pt x="0" y="9232"/>
                  </a:cubicBezTo>
                  <a:lnTo>
                    <a:pt x="2917" y="15576"/>
                  </a:lnTo>
                  <a:cubicBezTo>
                    <a:pt x="2917" y="15576"/>
                    <a:pt x="11402" y="12043"/>
                    <a:pt x="12232" y="11427"/>
                  </a:cubicBezTo>
                  <a:cubicBezTo>
                    <a:pt x="13062" y="10838"/>
                    <a:pt x="15364" y="8028"/>
                    <a:pt x="15256" y="6984"/>
                  </a:cubicBezTo>
                  <a:cubicBezTo>
                    <a:pt x="15202" y="6435"/>
                    <a:pt x="15013" y="6301"/>
                    <a:pt x="14842" y="6301"/>
                  </a:cubicBezTo>
                  <a:cubicBezTo>
                    <a:pt x="14680" y="6301"/>
                    <a:pt x="14534" y="6422"/>
                    <a:pt x="14534" y="6422"/>
                  </a:cubicBezTo>
                  <a:cubicBezTo>
                    <a:pt x="14534" y="6422"/>
                    <a:pt x="15149" y="5431"/>
                    <a:pt x="15203" y="4495"/>
                  </a:cubicBezTo>
                  <a:cubicBezTo>
                    <a:pt x="15256" y="3558"/>
                    <a:pt x="14213" y="3344"/>
                    <a:pt x="14213" y="3344"/>
                  </a:cubicBezTo>
                  <a:cubicBezTo>
                    <a:pt x="14587" y="1898"/>
                    <a:pt x="13169" y="1524"/>
                    <a:pt x="13169" y="1524"/>
                  </a:cubicBezTo>
                  <a:lnTo>
                    <a:pt x="9850" y="4869"/>
                  </a:lnTo>
                  <a:cubicBezTo>
                    <a:pt x="9850" y="4869"/>
                    <a:pt x="12285" y="426"/>
                    <a:pt x="11563" y="25"/>
                  </a:cubicBezTo>
                  <a:cubicBezTo>
                    <a:pt x="11531" y="8"/>
                    <a:pt x="11494" y="0"/>
                    <a:pt x="11452" y="0"/>
                  </a:cubicBez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19" name="Google Shape;1219;p51"/>
            <p:cNvSpPr/>
            <p:nvPr/>
          </p:nvSpPr>
          <p:spPr>
            <a:xfrm>
              <a:off x="6192125" y="4179850"/>
              <a:ext cx="51550" cy="68125"/>
            </a:xfrm>
            <a:custGeom>
              <a:avLst/>
              <a:gdLst/>
              <a:ahLst/>
              <a:cxnLst/>
              <a:rect l="l" t="t" r="r" b="b"/>
              <a:pathLst>
                <a:path w="2062" h="2725" extrusionOk="0">
                  <a:moveTo>
                    <a:pt x="1955" y="1"/>
                  </a:moveTo>
                  <a:cubicBezTo>
                    <a:pt x="1935" y="1"/>
                    <a:pt x="1914" y="8"/>
                    <a:pt x="1901" y="21"/>
                  </a:cubicBezTo>
                  <a:lnTo>
                    <a:pt x="27" y="2590"/>
                  </a:lnTo>
                  <a:cubicBezTo>
                    <a:pt x="1" y="2617"/>
                    <a:pt x="1" y="2671"/>
                    <a:pt x="54" y="2697"/>
                  </a:cubicBezTo>
                  <a:cubicBezTo>
                    <a:pt x="54" y="2697"/>
                    <a:pt x="81" y="2724"/>
                    <a:pt x="108" y="2724"/>
                  </a:cubicBezTo>
                  <a:cubicBezTo>
                    <a:pt x="135" y="2724"/>
                    <a:pt x="135" y="2697"/>
                    <a:pt x="161" y="2671"/>
                  </a:cubicBezTo>
                  <a:lnTo>
                    <a:pt x="2035" y="128"/>
                  </a:lnTo>
                  <a:cubicBezTo>
                    <a:pt x="2062" y="101"/>
                    <a:pt x="2062" y="48"/>
                    <a:pt x="2008" y="21"/>
                  </a:cubicBezTo>
                  <a:cubicBezTo>
                    <a:pt x="1995" y="8"/>
                    <a:pt x="1975" y="1"/>
                    <a:pt x="1955"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20" name="Google Shape;1220;p51"/>
            <p:cNvSpPr/>
            <p:nvPr/>
          </p:nvSpPr>
          <p:spPr>
            <a:xfrm>
              <a:off x="6215550" y="4199100"/>
              <a:ext cx="52225" cy="102400"/>
            </a:xfrm>
            <a:custGeom>
              <a:avLst/>
              <a:gdLst/>
              <a:ahLst/>
              <a:cxnLst/>
              <a:rect l="l" t="t" r="r" b="b"/>
              <a:pathLst>
                <a:path w="2089" h="4096" extrusionOk="0">
                  <a:moveTo>
                    <a:pt x="1981" y="0"/>
                  </a:moveTo>
                  <a:cubicBezTo>
                    <a:pt x="1954" y="0"/>
                    <a:pt x="1901" y="27"/>
                    <a:pt x="1901" y="81"/>
                  </a:cubicBezTo>
                  <a:cubicBezTo>
                    <a:pt x="1928" y="750"/>
                    <a:pt x="1713" y="1472"/>
                    <a:pt x="1339" y="2168"/>
                  </a:cubicBezTo>
                  <a:cubicBezTo>
                    <a:pt x="1044" y="2730"/>
                    <a:pt x="643" y="3293"/>
                    <a:pt x="27" y="3935"/>
                  </a:cubicBezTo>
                  <a:cubicBezTo>
                    <a:pt x="0" y="3988"/>
                    <a:pt x="0" y="4042"/>
                    <a:pt x="27" y="4069"/>
                  </a:cubicBezTo>
                  <a:cubicBezTo>
                    <a:pt x="54" y="4069"/>
                    <a:pt x="81" y="4096"/>
                    <a:pt x="81" y="4096"/>
                  </a:cubicBezTo>
                  <a:cubicBezTo>
                    <a:pt x="108" y="4096"/>
                    <a:pt x="134" y="4069"/>
                    <a:pt x="161" y="4069"/>
                  </a:cubicBezTo>
                  <a:cubicBezTo>
                    <a:pt x="750" y="3400"/>
                    <a:pt x="1178" y="2838"/>
                    <a:pt x="1499" y="2249"/>
                  </a:cubicBezTo>
                  <a:cubicBezTo>
                    <a:pt x="1874" y="1526"/>
                    <a:pt x="2088" y="777"/>
                    <a:pt x="2061" y="81"/>
                  </a:cubicBezTo>
                  <a:cubicBezTo>
                    <a:pt x="2061" y="27"/>
                    <a:pt x="2035" y="0"/>
                    <a:pt x="1981" y="0"/>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21" name="Google Shape;1221;p51"/>
            <p:cNvSpPr/>
            <p:nvPr/>
          </p:nvSpPr>
          <p:spPr>
            <a:xfrm>
              <a:off x="5608650" y="4077975"/>
              <a:ext cx="404850" cy="511425"/>
            </a:xfrm>
            <a:custGeom>
              <a:avLst/>
              <a:gdLst/>
              <a:ahLst/>
              <a:cxnLst/>
              <a:rect l="l" t="t" r="r" b="b"/>
              <a:pathLst>
                <a:path w="16194" h="20457" extrusionOk="0">
                  <a:moveTo>
                    <a:pt x="4631" y="1"/>
                  </a:moveTo>
                  <a:cubicBezTo>
                    <a:pt x="4631" y="1"/>
                    <a:pt x="3158" y="2651"/>
                    <a:pt x="2248" y="7361"/>
                  </a:cubicBezTo>
                  <a:cubicBezTo>
                    <a:pt x="1338" y="12072"/>
                    <a:pt x="0" y="17104"/>
                    <a:pt x="3881" y="19754"/>
                  </a:cubicBezTo>
                  <a:cubicBezTo>
                    <a:pt x="4613" y="20253"/>
                    <a:pt x="5507" y="20456"/>
                    <a:pt x="6475" y="20456"/>
                  </a:cubicBezTo>
                  <a:cubicBezTo>
                    <a:pt x="10642" y="20456"/>
                    <a:pt x="16193" y="16703"/>
                    <a:pt x="16193" y="16703"/>
                  </a:cubicBezTo>
                  <a:lnTo>
                    <a:pt x="11911" y="6799"/>
                  </a:lnTo>
                  <a:lnTo>
                    <a:pt x="7066" y="9021"/>
                  </a:lnTo>
                  <a:lnTo>
                    <a:pt x="4631" y="1"/>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22" name="Google Shape;1222;p51"/>
            <p:cNvSpPr/>
            <p:nvPr/>
          </p:nvSpPr>
          <p:spPr>
            <a:xfrm>
              <a:off x="5726400" y="4245650"/>
              <a:ext cx="289775" cy="349600"/>
            </a:xfrm>
            <a:custGeom>
              <a:avLst/>
              <a:gdLst/>
              <a:ahLst/>
              <a:cxnLst/>
              <a:rect l="l" t="t" r="r" b="b"/>
              <a:pathLst>
                <a:path w="11591" h="13984" extrusionOk="0">
                  <a:moveTo>
                    <a:pt x="7203" y="1"/>
                  </a:moveTo>
                  <a:cubicBezTo>
                    <a:pt x="7192" y="1"/>
                    <a:pt x="7182" y="4"/>
                    <a:pt x="7174" y="12"/>
                  </a:cubicBezTo>
                  <a:lnTo>
                    <a:pt x="54" y="3117"/>
                  </a:lnTo>
                  <a:cubicBezTo>
                    <a:pt x="28" y="3144"/>
                    <a:pt x="1" y="3197"/>
                    <a:pt x="28" y="3224"/>
                  </a:cubicBezTo>
                  <a:cubicBezTo>
                    <a:pt x="28" y="3277"/>
                    <a:pt x="81" y="3277"/>
                    <a:pt x="135" y="3277"/>
                  </a:cubicBezTo>
                  <a:lnTo>
                    <a:pt x="7147" y="199"/>
                  </a:lnTo>
                  <a:lnTo>
                    <a:pt x="11403" y="9781"/>
                  </a:lnTo>
                  <a:cubicBezTo>
                    <a:pt x="10911" y="10195"/>
                    <a:pt x="6570" y="13810"/>
                    <a:pt x="2244" y="13810"/>
                  </a:cubicBezTo>
                  <a:cubicBezTo>
                    <a:pt x="2094" y="13810"/>
                    <a:pt x="1944" y="13805"/>
                    <a:pt x="1794" y="13796"/>
                  </a:cubicBezTo>
                  <a:cubicBezTo>
                    <a:pt x="1767" y="13796"/>
                    <a:pt x="1714" y="13823"/>
                    <a:pt x="1714" y="13877"/>
                  </a:cubicBezTo>
                  <a:cubicBezTo>
                    <a:pt x="1714" y="13930"/>
                    <a:pt x="1741" y="13957"/>
                    <a:pt x="1794" y="13957"/>
                  </a:cubicBezTo>
                  <a:cubicBezTo>
                    <a:pt x="1928" y="13957"/>
                    <a:pt x="2089" y="13984"/>
                    <a:pt x="2222" y="13984"/>
                  </a:cubicBezTo>
                  <a:cubicBezTo>
                    <a:pt x="6853" y="13984"/>
                    <a:pt x="11510" y="9915"/>
                    <a:pt x="11537" y="9862"/>
                  </a:cubicBezTo>
                  <a:cubicBezTo>
                    <a:pt x="11564" y="9835"/>
                    <a:pt x="11590" y="9808"/>
                    <a:pt x="11564" y="9781"/>
                  </a:cubicBezTo>
                  <a:lnTo>
                    <a:pt x="7281" y="39"/>
                  </a:lnTo>
                  <a:cubicBezTo>
                    <a:pt x="7262" y="20"/>
                    <a:pt x="7230" y="1"/>
                    <a:pt x="7203"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23" name="Google Shape;1223;p51"/>
            <p:cNvSpPr/>
            <p:nvPr/>
          </p:nvSpPr>
          <p:spPr>
            <a:xfrm>
              <a:off x="6356075" y="4028875"/>
              <a:ext cx="183375" cy="606525"/>
            </a:xfrm>
            <a:custGeom>
              <a:avLst/>
              <a:gdLst/>
              <a:ahLst/>
              <a:cxnLst/>
              <a:rect l="l" t="t" r="r" b="b"/>
              <a:pathLst>
                <a:path w="7335" h="24261" extrusionOk="0">
                  <a:moveTo>
                    <a:pt x="7239" y="0"/>
                  </a:moveTo>
                  <a:cubicBezTo>
                    <a:pt x="7202" y="0"/>
                    <a:pt x="7173" y="25"/>
                    <a:pt x="7173" y="64"/>
                  </a:cubicBezTo>
                  <a:cubicBezTo>
                    <a:pt x="6611" y="2313"/>
                    <a:pt x="6049" y="4588"/>
                    <a:pt x="5434" y="6809"/>
                  </a:cubicBezTo>
                  <a:cubicBezTo>
                    <a:pt x="3828" y="12698"/>
                    <a:pt x="2008" y="18533"/>
                    <a:pt x="0" y="24260"/>
                  </a:cubicBezTo>
                  <a:cubicBezTo>
                    <a:pt x="54" y="24260"/>
                    <a:pt x="134" y="24234"/>
                    <a:pt x="188" y="24234"/>
                  </a:cubicBezTo>
                  <a:cubicBezTo>
                    <a:pt x="2222" y="18479"/>
                    <a:pt x="4042" y="12591"/>
                    <a:pt x="5648" y="6676"/>
                  </a:cubicBezTo>
                  <a:cubicBezTo>
                    <a:pt x="6237" y="4481"/>
                    <a:pt x="6799" y="2286"/>
                    <a:pt x="7334" y="91"/>
                  </a:cubicBezTo>
                  <a:cubicBezTo>
                    <a:pt x="7334" y="64"/>
                    <a:pt x="7307" y="11"/>
                    <a:pt x="7281" y="11"/>
                  </a:cubicBezTo>
                  <a:cubicBezTo>
                    <a:pt x="7266" y="4"/>
                    <a:pt x="7252" y="0"/>
                    <a:pt x="7239" y="0"/>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24" name="Google Shape;1224;p51"/>
            <p:cNvSpPr/>
            <p:nvPr/>
          </p:nvSpPr>
          <p:spPr>
            <a:xfrm>
              <a:off x="5640750" y="3288675"/>
              <a:ext cx="339275" cy="212825"/>
            </a:xfrm>
            <a:custGeom>
              <a:avLst/>
              <a:gdLst/>
              <a:ahLst/>
              <a:cxnLst/>
              <a:rect l="l" t="t" r="r" b="b"/>
              <a:pathLst>
                <a:path w="13571" h="8513" extrusionOk="0">
                  <a:moveTo>
                    <a:pt x="6135" y="0"/>
                  </a:moveTo>
                  <a:cubicBezTo>
                    <a:pt x="3388" y="0"/>
                    <a:pt x="1112" y="1113"/>
                    <a:pt x="456" y="2800"/>
                  </a:cubicBezTo>
                  <a:cubicBezTo>
                    <a:pt x="376" y="3014"/>
                    <a:pt x="295" y="3255"/>
                    <a:pt x="268" y="3469"/>
                  </a:cubicBezTo>
                  <a:cubicBezTo>
                    <a:pt x="1" y="5798"/>
                    <a:pt x="2704" y="8019"/>
                    <a:pt x="6317" y="8447"/>
                  </a:cubicBezTo>
                  <a:cubicBezTo>
                    <a:pt x="6585" y="8474"/>
                    <a:pt x="6826" y="8501"/>
                    <a:pt x="7067" y="8501"/>
                  </a:cubicBezTo>
                  <a:cubicBezTo>
                    <a:pt x="7231" y="8509"/>
                    <a:pt x="7394" y="8513"/>
                    <a:pt x="7556" y="8513"/>
                  </a:cubicBezTo>
                  <a:cubicBezTo>
                    <a:pt x="10628" y="8513"/>
                    <a:pt x="13129" y="7083"/>
                    <a:pt x="13384" y="5048"/>
                  </a:cubicBezTo>
                  <a:cubicBezTo>
                    <a:pt x="13384" y="5021"/>
                    <a:pt x="13384" y="4968"/>
                    <a:pt x="13384" y="4941"/>
                  </a:cubicBezTo>
                  <a:cubicBezTo>
                    <a:pt x="13571" y="2666"/>
                    <a:pt x="10921" y="525"/>
                    <a:pt x="7388" y="97"/>
                  </a:cubicBezTo>
                  <a:cubicBezTo>
                    <a:pt x="7375" y="83"/>
                    <a:pt x="7361" y="83"/>
                    <a:pt x="7351" y="83"/>
                  </a:cubicBezTo>
                  <a:cubicBezTo>
                    <a:pt x="7341" y="83"/>
                    <a:pt x="7335" y="83"/>
                    <a:pt x="7335" y="70"/>
                  </a:cubicBezTo>
                  <a:cubicBezTo>
                    <a:pt x="6927" y="23"/>
                    <a:pt x="6526" y="0"/>
                    <a:pt x="6135"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25" name="Google Shape;1225;p51"/>
            <p:cNvSpPr/>
            <p:nvPr/>
          </p:nvSpPr>
          <p:spPr>
            <a:xfrm>
              <a:off x="5647450" y="3269000"/>
              <a:ext cx="339275" cy="212925"/>
            </a:xfrm>
            <a:custGeom>
              <a:avLst/>
              <a:gdLst/>
              <a:ahLst/>
              <a:cxnLst/>
              <a:rect l="l" t="t" r="r" b="b"/>
              <a:pathLst>
                <a:path w="13571" h="8517" extrusionOk="0">
                  <a:moveTo>
                    <a:pt x="5978" y="0"/>
                  </a:moveTo>
                  <a:cubicBezTo>
                    <a:pt x="2903" y="0"/>
                    <a:pt x="424" y="1429"/>
                    <a:pt x="188" y="3480"/>
                  </a:cubicBezTo>
                  <a:cubicBezTo>
                    <a:pt x="188" y="3507"/>
                    <a:pt x="188" y="3560"/>
                    <a:pt x="188" y="3587"/>
                  </a:cubicBezTo>
                  <a:cubicBezTo>
                    <a:pt x="0" y="5862"/>
                    <a:pt x="2677" y="8030"/>
                    <a:pt x="6237" y="8458"/>
                  </a:cubicBezTo>
                  <a:cubicBezTo>
                    <a:pt x="6371" y="8458"/>
                    <a:pt x="6505" y="8485"/>
                    <a:pt x="6638" y="8485"/>
                  </a:cubicBezTo>
                  <a:cubicBezTo>
                    <a:pt x="6911" y="8506"/>
                    <a:pt x="7180" y="8517"/>
                    <a:pt x="7445" y="8517"/>
                  </a:cubicBezTo>
                  <a:cubicBezTo>
                    <a:pt x="10175" y="8517"/>
                    <a:pt x="12457" y="7412"/>
                    <a:pt x="13116" y="5728"/>
                  </a:cubicBezTo>
                  <a:cubicBezTo>
                    <a:pt x="13196" y="5514"/>
                    <a:pt x="13249" y="5273"/>
                    <a:pt x="13303" y="5032"/>
                  </a:cubicBezTo>
                  <a:cubicBezTo>
                    <a:pt x="13571" y="2757"/>
                    <a:pt x="10894" y="536"/>
                    <a:pt x="7307" y="81"/>
                  </a:cubicBezTo>
                  <a:lnTo>
                    <a:pt x="7254" y="81"/>
                  </a:lnTo>
                  <a:cubicBezTo>
                    <a:pt x="6820" y="26"/>
                    <a:pt x="6394" y="0"/>
                    <a:pt x="5978"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26" name="Google Shape;1226;p51"/>
            <p:cNvSpPr/>
            <p:nvPr/>
          </p:nvSpPr>
          <p:spPr>
            <a:xfrm>
              <a:off x="5810725" y="3271000"/>
              <a:ext cx="176000" cy="210925"/>
            </a:xfrm>
            <a:custGeom>
              <a:avLst/>
              <a:gdLst/>
              <a:ahLst/>
              <a:cxnLst/>
              <a:rect l="l" t="t" r="r" b="b"/>
              <a:pathLst>
                <a:path w="7040" h="8437" extrusionOk="0">
                  <a:moveTo>
                    <a:pt x="776" y="1"/>
                  </a:moveTo>
                  <a:cubicBezTo>
                    <a:pt x="696" y="268"/>
                    <a:pt x="643" y="536"/>
                    <a:pt x="589" y="804"/>
                  </a:cubicBezTo>
                  <a:cubicBezTo>
                    <a:pt x="161" y="2543"/>
                    <a:pt x="54" y="4363"/>
                    <a:pt x="27" y="6157"/>
                  </a:cubicBezTo>
                  <a:cubicBezTo>
                    <a:pt x="0" y="6906"/>
                    <a:pt x="0" y="7656"/>
                    <a:pt x="107" y="8405"/>
                  </a:cubicBezTo>
                  <a:cubicBezTo>
                    <a:pt x="380" y="8426"/>
                    <a:pt x="649" y="8437"/>
                    <a:pt x="914" y="8437"/>
                  </a:cubicBezTo>
                  <a:cubicBezTo>
                    <a:pt x="3644" y="8437"/>
                    <a:pt x="5926" y="7332"/>
                    <a:pt x="6585" y="5648"/>
                  </a:cubicBezTo>
                  <a:cubicBezTo>
                    <a:pt x="6665" y="5434"/>
                    <a:pt x="6745" y="5193"/>
                    <a:pt x="6772" y="4952"/>
                  </a:cubicBezTo>
                  <a:cubicBezTo>
                    <a:pt x="7040" y="2677"/>
                    <a:pt x="4363" y="456"/>
                    <a:pt x="77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27" name="Google Shape;1227;p51"/>
            <p:cNvSpPr/>
            <p:nvPr/>
          </p:nvSpPr>
          <p:spPr>
            <a:xfrm>
              <a:off x="6758900" y="3887900"/>
              <a:ext cx="242250" cy="324450"/>
            </a:xfrm>
            <a:custGeom>
              <a:avLst/>
              <a:gdLst/>
              <a:ahLst/>
              <a:cxnLst/>
              <a:rect l="l" t="t" r="r" b="b"/>
              <a:pathLst>
                <a:path w="9690" h="12978" extrusionOk="0">
                  <a:moveTo>
                    <a:pt x="5786" y="0"/>
                  </a:moveTo>
                  <a:cubicBezTo>
                    <a:pt x="3705" y="0"/>
                    <a:pt x="1589" y="2267"/>
                    <a:pt x="803" y="5436"/>
                  </a:cubicBezTo>
                  <a:cubicBezTo>
                    <a:pt x="803" y="5436"/>
                    <a:pt x="776" y="5463"/>
                    <a:pt x="776" y="5489"/>
                  </a:cubicBezTo>
                  <a:cubicBezTo>
                    <a:pt x="0" y="8674"/>
                    <a:pt x="830" y="11645"/>
                    <a:pt x="2650" y="12636"/>
                  </a:cubicBezTo>
                  <a:cubicBezTo>
                    <a:pt x="2864" y="12743"/>
                    <a:pt x="3078" y="12823"/>
                    <a:pt x="3319" y="12903"/>
                  </a:cubicBezTo>
                  <a:cubicBezTo>
                    <a:pt x="3530" y="12953"/>
                    <a:pt x="3742" y="12978"/>
                    <a:pt x="3956" y="12978"/>
                  </a:cubicBezTo>
                  <a:cubicBezTo>
                    <a:pt x="6029" y="12978"/>
                    <a:pt x="8190" y="10697"/>
                    <a:pt x="8967" y="7470"/>
                  </a:cubicBezTo>
                  <a:cubicBezTo>
                    <a:pt x="9047" y="7229"/>
                    <a:pt x="9074" y="6988"/>
                    <a:pt x="9127" y="6747"/>
                  </a:cubicBezTo>
                  <a:cubicBezTo>
                    <a:pt x="9689" y="3509"/>
                    <a:pt x="8538" y="591"/>
                    <a:pt x="6451" y="56"/>
                  </a:cubicBezTo>
                  <a:lnTo>
                    <a:pt x="6344" y="56"/>
                  </a:lnTo>
                  <a:cubicBezTo>
                    <a:pt x="6159" y="18"/>
                    <a:pt x="5972" y="0"/>
                    <a:pt x="5786"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28" name="Google Shape;1228;p51"/>
            <p:cNvSpPr/>
            <p:nvPr/>
          </p:nvSpPr>
          <p:spPr>
            <a:xfrm>
              <a:off x="6737475" y="3880725"/>
              <a:ext cx="244275" cy="324450"/>
            </a:xfrm>
            <a:custGeom>
              <a:avLst/>
              <a:gdLst/>
              <a:ahLst/>
              <a:cxnLst/>
              <a:rect l="l" t="t" r="r" b="b"/>
              <a:pathLst>
                <a:path w="9771" h="12978" extrusionOk="0">
                  <a:moveTo>
                    <a:pt x="5889" y="0"/>
                  </a:moveTo>
                  <a:cubicBezTo>
                    <a:pt x="3822" y="0"/>
                    <a:pt x="1684" y="2253"/>
                    <a:pt x="884" y="5428"/>
                  </a:cubicBezTo>
                  <a:cubicBezTo>
                    <a:pt x="884" y="5455"/>
                    <a:pt x="884" y="5482"/>
                    <a:pt x="884" y="5482"/>
                  </a:cubicBezTo>
                  <a:cubicBezTo>
                    <a:pt x="1" y="9042"/>
                    <a:pt x="1152" y="12361"/>
                    <a:pt x="3400" y="12896"/>
                  </a:cubicBezTo>
                  <a:cubicBezTo>
                    <a:pt x="3453" y="12923"/>
                    <a:pt x="3480" y="12923"/>
                    <a:pt x="3507" y="12923"/>
                  </a:cubicBezTo>
                  <a:cubicBezTo>
                    <a:pt x="3690" y="12960"/>
                    <a:pt x="3875" y="12978"/>
                    <a:pt x="4060" y="12978"/>
                  </a:cubicBezTo>
                  <a:cubicBezTo>
                    <a:pt x="6146" y="12978"/>
                    <a:pt x="8288" y="10685"/>
                    <a:pt x="9074" y="7489"/>
                  </a:cubicBezTo>
                  <a:cubicBezTo>
                    <a:pt x="9101" y="7356"/>
                    <a:pt x="9128" y="7222"/>
                    <a:pt x="9155" y="7088"/>
                  </a:cubicBezTo>
                  <a:cubicBezTo>
                    <a:pt x="9770" y="4063"/>
                    <a:pt x="8940" y="1280"/>
                    <a:pt x="7201" y="343"/>
                  </a:cubicBezTo>
                  <a:cubicBezTo>
                    <a:pt x="6987" y="209"/>
                    <a:pt x="6772" y="129"/>
                    <a:pt x="6532" y="75"/>
                  </a:cubicBezTo>
                  <a:cubicBezTo>
                    <a:pt x="6319" y="25"/>
                    <a:pt x="6104" y="0"/>
                    <a:pt x="5889"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29" name="Google Shape;1229;p51"/>
            <p:cNvSpPr/>
            <p:nvPr/>
          </p:nvSpPr>
          <p:spPr>
            <a:xfrm>
              <a:off x="6759550" y="3880725"/>
              <a:ext cx="222200" cy="177350"/>
            </a:xfrm>
            <a:custGeom>
              <a:avLst/>
              <a:gdLst/>
              <a:ahLst/>
              <a:cxnLst/>
              <a:rect l="l" t="t" r="r" b="b"/>
              <a:pathLst>
                <a:path w="8888" h="7094" extrusionOk="0">
                  <a:moveTo>
                    <a:pt x="5006" y="0"/>
                  </a:moveTo>
                  <a:cubicBezTo>
                    <a:pt x="2939" y="0"/>
                    <a:pt x="801" y="2253"/>
                    <a:pt x="1" y="5428"/>
                  </a:cubicBezTo>
                  <a:cubicBezTo>
                    <a:pt x="269" y="5535"/>
                    <a:pt x="510" y="5643"/>
                    <a:pt x="777" y="5723"/>
                  </a:cubicBezTo>
                  <a:cubicBezTo>
                    <a:pt x="2463" y="6338"/>
                    <a:pt x="4257" y="6660"/>
                    <a:pt x="6023" y="6927"/>
                  </a:cubicBezTo>
                  <a:cubicBezTo>
                    <a:pt x="6674" y="7020"/>
                    <a:pt x="7325" y="7093"/>
                    <a:pt x="7976" y="7093"/>
                  </a:cubicBezTo>
                  <a:cubicBezTo>
                    <a:pt x="8074" y="7093"/>
                    <a:pt x="8173" y="7091"/>
                    <a:pt x="8272" y="7088"/>
                  </a:cubicBezTo>
                  <a:cubicBezTo>
                    <a:pt x="8887" y="4063"/>
                    <a:pt x="8057" y="1280"/>
                    <a:pt x="6318" y="343"/>
                  </a:cubicBezTo>
                  <a:cubicBezTo>
                    <a:pt x="6104" y="209"/>
                    <a:pt x="5889" y="129"/>
                    <a:pt x="5649" y="75"/>
                  </a:cubicBezTo>
                  <a:cubicBezTo>
                    <a:pt x="5436" y="25"/>
                    <a:pt x="5221" y="0"/>
                    <a:pt x="500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30" name="Google Shape;1230;p51"/>
            <p:cNvSpPr/>
            <p:nvPr/>
          </p:nvSpPr>
          <p:spPr>
            <a:xfrm>
              <a:off x="6652500" y="3299750"/>
              <a:ext cx="211475" cy="208225"/>
            </a:xfrm>
            <a:custGeom>
              <a:avLst/>
              <a:gdLst/>
              <a:ahLst/>
              <a:cxnLst/>
              <a:rect l="l" t="t" r="r" b="b"/>
              <a:pathLst>
                <a:path w="8459" h="8329" extrusionOk="0">
                  <a:moveTo>
                    <a:pt x="4221" y="0"/>
                  </a:moveTo>
                  <a:cubicBezTo>
                    <a:pt x="4188" y="0"/>
                    <a:pt x="4155" y="1"/>
                    <a:pt x="4122" y="2"/>
                  </a:cubicBezTo>
                  <a:cubicBezTo>
                    <a:pt x="1821" y="55"/>
                    <a:pt x="0" y="1982"/>
                    <a:pt x="81" y="4284"/>
                  </a:cubicBezTo>
                  <a:cubicBezTo>
                    <a:pt x="133" y="6537"/>
                    <a:pt x="1955" y="8328"/>
                    <a:pt x="4190" y="8328"/>
                  </a:cubicBezTo>
                  <a:cubicBezTo>
                    <a:pt x="4239" y="8328"/>
                    <a:pt x="4287" y="8327"/>
                    <a:pt x="4336" y="8326"/>
                  </a:cubicBezTo>
                  <a:cubicBezTo>
                    <a:pt x="6638" y="8272"/>
                    <a:pt x="8458" y="6372"/>
                    <a:pt x="8405" y="4070"/>
                  </a:cubicBezTo>
                  <a:cubicBezTo>
                    <a:pt x="8326" y="1801"/>
                    <a:pt x="6478" y="0"/>
                    <a:pt x="4221" y="0"/>
                  </a:cubicBezTo>
                  <a:close/>
                </a:path>
              </a:pathLst>
            </a:custGeom>
            <a:solidFill>
              <a:srgbClr val="AD8B9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31" name="Google Shape;1231;p51"/>
            <p:cNvSpPr/>
            <p:nvPr/>
          </p:nvSpPr>
          <p:spPr>
            <a:xfrm>
              <a:off x="6662525" y="3289050"/>
              <a:ext cx="211475" cy="208200"/>
            </a:xfrm>
            <a:custGeom>
              <a:avLst/>
              <a:gdLst/>
              <a:ahLst/>
              <a:cxnLst/>
              <a:rect l="l" t="t" r="r" b="b"/>
              <a:pathLst>
                <a:path w="8459" h="8328" extrusionOk="0">
                  <a:moveTo>
                    <a:pt x="4223" y="0"/>
                  </a:moveTo>
                  <a:cubicBezTo>
                    <a:pt x="4190" y="0"/>
                    <a:pt x="4156" y="0"/>
                    <a:pt x="4123" y="1"/>
                  </a:cubicBezTo>
                  <a:cubicBezTo>
                    <a:pt x="1821" y="55"/>
                    <a:pt x="1" y="1982"/>
                    <a:pt x="81" y="4284"/>
                  </a:cubicBezTo>
                  <a:cubicBezTo>
                    <a:pt x="134" y="6537"/>
                    <a:pt x="1981" y="8328"/>
                    <a:pt x="4217" y="8328"/>
                  </a:cubicBezTo>
                  <a:cubicBezTo>
                    <a:pt x="4266" y="8328"/>
                    <a:pt x="4315" y="8327"/>
                    <a:pt x="4364" y="8325"/>
                  </a:cubicBezTo>
                  <a:cubicBezTo>
                    <a:pt x="6666" y="8272"/>
                    <a:pt x="8459" y="6345"/>
                    <a:pt x="8405" y="4043"/>
                  </a:cubicBezTo>
                  <a:cubicBezTo>
                    <a:pt x="8353" y="1775"/>
                    <a:pt x="6480" y="0"/>
                    <a:pt x="4223"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32" name="Google Shape;1232;p51"/>
            <p:cNvSpPr/>
            <p:nvPr/>
          </p:nvSpPr>
          <p:spPr>
            <a:xfrm>
              <a:off x="6687975" y="3332450"/>
              <a:ext cx="167300" cy="131950"/>
            </a:xfrm>
            <a:custGeom>
              <a:avLst/>
              <a:gdLst/>
              <a:ahLst/>
              <a:cxnLst/>
              <a:rect l="l" t="t" r="r" b="b"/>
              <a:pathLst>
                <a:path w="6692" h="5278" extrusionOk="0">
                  <a:moveTo>
                    <a:pt x="6577" y="1"/>
                  </a:moveTo>
                  <a:cubicBezTo>
                    <a:pt x="6558" y="1"/>
                    <a:pt x="6542" y="9"/>
                    <a:pt x="6531" y="32"/>
                  </a:cubicBezTo>
                  <a:lnTo>
                    <a:pt x="54" y="5117"/>
                  </a:lnTo>
                  <a:cubicBezTo>
                    <a:pt x="27" y="5144"/>
                    <a:pt x="0" y="5198"/>
                    <a:pt x="54" y="5251"/>
                  </a:cubicBezTo>
                  <a:cubicBezTo>
                    <a:pt x="54" y="5251"/>
                    <a:pt x="80" y="5278"/>
                    <a:pt x="107" y="5278"/>
                  </a:cubicBezTo>
                  <a:cubicBezTo>
                    <a:pt x="134" y="5278"/>
                    <a:pt x="161" y="5278"/>
                    <a:pt x="161" y="5251"/>
                  </a:cubicBezTo>
                  <a:lnTo>
                    <a:pt x="6638" y="166"/>
                  </a:lnTo>
                  <a:cubicBezTo>
                    <a:pt x="6665" y="139"/>
                    <a:pt x="6691" y="85"/>
                    <a:pt x="6665" y="32"/>
                  </a:cubicBezTo>
                  <a:cubicBezTo>
                    <a:pt x="6634" y="16"/>
                    <a:pt x="6603" y="1"/>
                    <a:pt x="6577"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33" name="Google Shape;1233;p51"/>
            <p:cNvSpPr/>
            <p:nvPr/>
          </p:nvSpPr>
          <p:spPr>
            <a:xfrm>
              <a:off x="5510275" y="4107400"/>
              <a:ext cx="211475" cy="208225"/>
            </a:xfrm>
            <a:custGeom>
              <a:avLst/>
              <a:gdLst/>
              <a:ahLst/>
              <a:cxnLst/>
              <a:rect l="l" t="t" r="r" b="b"/>
              <a:pathLst>
                <a:path w="8459" h="8329" extrusionOk="0">
                  <a:moveTo>
                    <a:pt x="4221" y="0"/>
                  </a:moveTo>
                  <a:cubicBezTo>
                    <a:pt x="4188" y="0"/>
                    <a:pt x="4155" y="1"/>
                    <a:pt x="4122" y="2"/>
                  </a:cubicBezTo>
                  <a:cubicBezTo>
                    <a:pt x="1821" y="82"/>
                    <a:pt x="1" y="1982"/>
                    <a:pt x="54" y="4284"/>
                  </a:cubicBezTo>
                  <a:cubicBezTo>
                    <a:pt x="133" y="6537"/>
                    <a:pt x="1955" y="8328"/>
                    <a:pt x="4190" y="8328"/>
                  </a:cubicBezTo>
                  <a:cubicBezTo>
                    <a:pt x="4239" y="8328"/>
                    <a:pt x="4288" y="8327"/>
                    <a:pt x="4337" y="8326"/>
                  </a:cubicBezTo>
                  <a:cubicBezTo>
                    <a:pt x="6638" y="8272"/>
                    <a:pt x="8458" y="6372"/>
                    <a:pt x="8405" y="4070"/>
                  </a:cubicBezTo>
                  <a:cubicBezTo>
                    <a:pt x="8326" y="1801"/>
                    <a:pt x="6478" y="0"/>
                    <a:pt x="4221" y="0"/>
                  </a:cubicBezTo>
                  <a:close/>
                </a:path>
              </a:pathLst>
            </a:custGeom>
            <a:solidFill>
              <a:srgbClr val="AD8B9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34" name="Google Shape;1234;p51"/>
            <p:cNvSpPr/>
            <p:nvPr/>
          </p:nvSpPr>
          <p:spPr>
            <a:xfrm>
              <a:off x="5510950" y="4096775"/>
              <a:ext cx="230875" cy="208450"/>
            </a:xfrm>
            <a:custGeom>
              <a:avLst/>
              <a:gdLst/>
              <a:ahLst/>
              <a:cxnLst/>
              <a:rect l="l" t="t" r="r" b="b"/>
              <a:pathLst>
                <a:path w="9235" h="8338" extrusionOk="0">
                  <a:moveTo>
                    <a:pt x="4615" y="1"/>
                  </a:moveTo>
                  <a:cubicBezTo>
                    <a:pt x="3610" y="1"/>
                    <a:pt x="2601" y="364"/>
                    <a:pt x="1794" y="1096"/>
                  </a:cubicBezTo>
                  <a:cubicBezTo>
                    <a:pt x="107" y="2648"/>
                    <a:pt x="0" y="5298"/>
                    <a:pt x="1553" y="6984"/>
                  </a:cubicBezTo>
                  <a:cubicBezTo>
                    <a:pt x="2377" y="7879"/>
                    <a:pt x="3503" y="8337"/>
                    <a:pt x="4634" y="8337"/>
                  </a:cubicBezTo>
                  <a:cubicBezTo>
                    <a:pt x="5634" y="8337"/>
                    <a:pt x="6638" y="7980"/>
                    <a:pt x="7441" y="7252"/>
                  </a:cubicBezTo>
                  <a:cubicBezTo>
                    <a:pt x="9127" y="5673"/>
                    <a:pt x="9234" y="3050"/>
                    <a:pt x="7682" y="1363"/>
                  </a:cubicBezTo>
                  <a:cubicBezTo>
                    <a:pt x="6861" y="458"/>
                    <a:pt x="5741" y="1"/>
                    <a:pt x="4615"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35" name="Google Shape;1235;p51"/>
            <p:cNvSpPr/>
            <p:nvPr/>
          </p:nvSpPr>
          <p:spPr>
            <a:xfrm>
              <a:off x="5545750" y="4140100"/>
              <a:ext cx="167300" cy="131950"/>
            </a:xfrm>
            <a:custGeom>
              <a:avLst/>
              <a:gdLst/>
              <a:ahLst/>
              <a:cxnLst/>
              <a:rect l="l" t="t" r="r" b="b"/>
              <a:pathLst>
                <a:path w="6692" h="5278" extrusionOk="0">
                  <a:moveTo>
                    <a:pt x="6575" y="1"/>
                  </a:moveTo>
                  <a:cubicBezTo>
                    <a:pt x="6558" y="1"/>
                    <a:pt x="6542" y="9"/>
                    <a:pt x="6531" y="32"/>
                  </a:cubicBezTo>
                  <a:lnTo>
                    <a:pt x="54" y="5117"/>
                  </a:lnTo>
                  <a:cubicBezTo>
                    <a:pt x="0" y="5144"/>
                    <a:pt x="0" y="5198"/>
                    <a:pt x="27" y="5251"/>
                  </a:cubicBezTo>
                  <a:cubicBezTo>
                    <a:pt x="54" y="5278"/>
                    <a:pt x="80" y="5278"/>
                    <a:pt x="107" y="5278"/>
                  </a:cubicBezTo>
                  <a:cubicBezTo>
                    <a:pt x="134" y="5278"/>
                    <a:pt x="161" y="5278"/>
                    <a:pt x="161" y="5251"/>
                  </a:cubicBezTo>
                  <a:lnTo>
                    <a:pt x="6638" y="166"/>
                  </a:lnTo>
                  <a:cubicBezTo>
                    <a:pt x="6665" y="139"/>
                    <a:pt x="6691" y="85"/>
                    <a:pt x="6638" y="32"/>
                  </a:cubicBezTo>
                  <a:cubicBezTo>
                    <a:pt x="6623" y="16"/>
                    <a:pt x="6598" y="1"/>
                    <a:pt x="6575"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36" name="Google Shape;1236;p51"/>
            <p:cNvSpPr/>
            <p:nvPr/>
          </p:nvSpPr>
          <p:spPr>
            <a:xfrm>
              <a:off x="5774575" y="3636350"/>
              <a:ext cx="115125" cy="115125"/>
            </a:xfrm>
            <a:custGeom>
              <a:avLst/>
              <a:gdLst/>
              <a:ahLst/>
              <a:cxnLst/>
              <a:rect l="l" t="t" r="r" b="b"/>
              <a:pathLst>
                <a:path w="4605" h="4605" extrusionOk="0">
                  <a:moveTo>
                    <a:pt x="2303" y="215"/>
                  </a:moveTo>
                  <a:cubicBezTo>
                    <a:pt x="3454" y="215"/>
                    <a:pt x="4390" y="1151"/>
                    <a:pt x="4390" y="2302"/>
                  </a:cubicBezTo>
                  <a:cubicBezTo>
                    <a:pt x="4390" y="3453"/>
                    <a:pt x="3454" y="4417"/>
                    <a:pt x="2303" y="4417"/>
                  </a:cubicBezTo>
                  <a:cubicBezTo>
                    <a:pt x="1152" y="4417"/>
                    <a:pt x="188" y="3453"/>
                    <a:pt x="188" y="2302"/>
                  </a:cubicBezTo>
                  <a:cubicBezTo>
                    <a:pt x="188" y="1151"/>
                    <a:pt x="1152" y="215"/>
                    <a:pt x="2303" y="215"/>
                  </a:cubicBezTo>
                  <a:close/>
                  <a:moveTo>
                    <a:pt x="2303" y="1"/>
                  </a:moveTo>
                  <a:cubicBezTo>
                    <a:pt x="1018" y="1"/>
                    <a:pt x="1" y="1044"/>
                    <a:pt x="1" y="2302"/>
                  </a:cubicBezTo>
                  <a:cubicBezTo>
                    <a:pt x="1" y="3587"/>
                    <a:pt x="1018" y="4604"/>
                    <a:pt x="2303" y="4604"/>
                  </a:cubicBezTo>
                  <a:cubicBezTo>
                    <a:pt x="3561" y="4604"/>
                    <a:pt x="4605" y="3587"/>
                    <a:pt x="4605" y="2302"/>
                  </a:cubicBezTo>
                  <a:cubicBezTo>
                    <a:pt x="4605" y="1044"/>
                    <a:pt x="3561" y="1"/>
                    <a:pt x="2303"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37" name="Google Shape;1237;p51"/>
            <p:cNvSpPr/>
            <p:nvPr/>
          </p:nvSpPr>
          <p:spPr>
            <a:xfrm>
              <a:off x="6590950" y="3087000"/>
              <a:ext cx="109750" cy="109750"/>
            </a:xfrm>
            <a:custGeom>
              <a:avLst/>
              <a:gdLst/>
              <a:ahLst/>
              <a:cxnLst/>
              <a:rect l="l" t="t" r="r" b="b"/>
              <a:pathLst>
                <a:path w="4390" h="4390" extrusionOk="0">
                  <a:moveTo>
                    <a:pt x="2195" y="0"/>
                  </a:moveTo>
                  <a:cubicBezTo>
                    <a:pt x="990" y="0"/>
                    <a:pt x="0" y="990"/>
                    <a:pt x="0" y="2195"/>
                  </a:cubicBezTo>
                  <a:cubicBezTo>
                    <a:pt x="0" y="3399"/>
                    <a:pt x="990" y="4390"/>
                    <a:pt x="2195" y="4390"/>
                  </a:cubicBezTo>
                  <a:cubicBezTo>
                    <a:pt x="3399" y="4390"/>
                    <a:pt x="4390" y="3399"/>
                    <a:pt x="4390" y="2195"/>
                  </a:cubicBezTo>
                  <a:cubicBezTo>
                    <a:pt x="4390" y="990"/>
                    <a:pt x="3399" y="0"/>
                    <a:pt x="2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38" name="Google Shape;1238;p51"/>
            <p:cNvSpPr/>
            <p:nvPr/>
          </p:nvSpPr>
          <p:spPr>
            <a:xfrm>
              <a:off x="6599625" y="4274700"/>
              <a:ext cx="115125" cy="115125"/>
            </a:xfrm>
            <a:custGeom>
              <a:avLst/>
              <a:gdLst/>
              <a:ahLst/>
              <a:cxnLst/>
              <a:rect l="l" t="t" r="r" b="b"/>
              <a:pathLst>
                <a:path w="4605" h="4605" extrusionOk="0">
                  <a:moveTo>
                    <a:pt x="2303" y="215"/>
                  </a:moveTo>
                  <a:cubicBezTo>
                    <a:pt x="3400" y="215"/>
                    <a:pt x="4310" y="1072"/>
                    <a:pt x="4391" y="2169"/>
                  </a:cubicBezTo>
                  <a:cubicBezTo>
                    <a:pt x="4391" y="2222"/>
                    <a:pt x="4391" y="2249"/>
                    <a:pt x="4391" y="2303"/>
                  </a:cubicBezTo>
                  <a:cubicBezTo>
                    <a:pt x="4391" y="2999"/>
                    <a:pt x="4069" y="3587"/>
                    <a:pt x="3561" y="3962"/>
                  </a:cubicBezTo>
                  <a:cubicBezTo>
                    <a:pt x="3213" y="4257"/>
                    <a:pt x="2785" y="4390"/>
                    <a:pt x="2303" y="4390"/>
                  </a:cubicBezTo>
                  <a:cubicBezTo>
                    <a:pt x="1152" y="4390"/>
                    <a:pt x="188" y="3454"/>
                    <a:pt x="188" y="2303"/>
                  </a:cubicBezTo>
                  <a:cubicBezTo>
                    <a:pt x="188" y="1152"/>
                    <a:pt x="1152" y="215"/>
                    <a:pt x="2303" y="215"/>
                  </a:cubicBezTo>
                  <a:close/>
                  <a:moveTo>
                    <a:pt x="2303" y="1"/>
                  </a:moveTo>
                  <a:cubicBezTo>
                    <a:pt x="1018" y="1"/>
                    <a:pt x="1" y="1045"/>
                    <a:pt x="1" y="2303"/>
                  </a:cubicBezTo>
                  <a:cubicBezTo>
                    <a:pt x="1" y="3587"/>
                    <a:pt x="1018" y="4605"/>
                    <a:pt x="2303" y="4605"/>
                  </a:cubicBezTo>
                  <a:cubicBezTo>
                    <a:pt x="2785" y="4605"/>
                    <a:pt x="3213" y="4444"/>
                    <a:pt x="3588" y="4203"/>
                  </a:cubicBezTo>
                  <a:cubicBezTo>
                    <a:pt x="4203" y="3802"/>
                    <a:pt x="4605" y="3106"/>
                    <a:pt x="4605" y="2303"/>
                  </a:cubicBezTo>
                  <a:cubicBezTo>
                    <a:pt x="4605" y="2222"/>
                    <a:pt x="4578" y="2115"/>
                    <a:pt x="4578" y="2035"/>
                  </a:cubicBezTo>
                  <a:cubicBezTo>
                    <a:pt x="4444" y="884"/>
                    <a:pt x="3481" y="1"/>
                    <a:pt x="2303"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39" name="Google Shape;1239;p51"/>
            <p:cNvSpPr/>
            <p:nvPr/>
          </p:nvSpPr>
          <p:spPr>
            <a:xfrm>
              <a:off x="6688625" y="4316875"/>
              <a:ext cx="109775" cy="109750"/>
            </a:xfrm>
            <a:custGeom>
              <a:avLst/>
              <a:gdLst/>
              <a:ahLst/>
              <a:cxnLst/>
              <a:rect l="l" t="t" r="r" b="b"/>
              <a:pathLst>
                <a:path w="4391" h="4390" extrusionOk="0">
                  <a:moveTo>
                    <a:pt x="2196" y="0"/>
                  </a:moveTo>
                  <a:cubicBezTo>
                    <a:pt x="991" y="0"/>
                    <a:pt x="1" y="964"/>
                    <a:pt x="1" y="2195"/>
                  </a:cubicBezTo>
                  <a:cubicBezTo>
                    <a:pt x="1" y="3399"/>
                    <a:pt x="991" y="4390"/>
                    <a:pt x="2196" y="4390"/>
                  </a:cubicBezTo>
                  <a:cubicBezTo>
                    <a:pt x="3400" y="4390"/>
                    <a:pt x="4390" y="3399"/>
                    <a:pt x="4390" y="2195"/>
                  </a:cubicBezTo>
                  <a:cubicBezTo>
                    <a:pt x="4390" y="964"/>
                    <a:pt x="3400" y="0"/>
                    <a:pt x="2196" y="0"/>
                  </a:cubicBezTo>
                  <a:close/>
                </a:path>
              </a:pathLst>
            </a:custGeom>
            <a:solidFill>
              <a:srgbClr val="FFA25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40" name="Google Shape;1240;p51"/>
            <p:cNvSpPr/>
            <p:nvPr/>
          </p:nvSpPr>
          <p:spPr>
            <a:xfrm>
              <a:off x="5440025" y="3978175"/>
              <a:ext cx="95700" cy="86625"/>
            </a:xfrm>
            <a:custGeom>
              <a:avLst/>
              <a:gdLst/>
              <a:ahLst/>
              <a:cxnLst/>
              <a:rect l="l" t="t" r="r" b="b"/>
              <a:pathLst>
                <a:path w="3828" h="3465" extrusionOk="0">
                  <a:moveTo>
                    <a:pt x="1824" y="1"/>
                  </a:moveTo>
                  <a:cubicBezTo>
                    <a:pt x="1393" y="1"/>
                    <a:pt x="967" y="162"/>
                    <a:pt x="642" y="487"/>
                  </a:cubicBezTo>
                  <a:cubicBezTo>
                    <a:pt x="0" y="1156"/>
                    <a:pt x="0" y="2253"/>
                    <a:pt x="696" y="2949"/>
                  </a:cubicBezTo>
                  <a:cubicBezTo>
                    <a:pt x="1051" y="3290"/>
                    <a:pt x="1510" y="3464"/>
                    <a:pt x="1964" y="3464"/>
                  </a:cubicBezTo>
                  <a:cubicBezTo>
                    <a:pt x="2400" y="3464"/>
                    <a:pt x="2831" y="3304"/>
                    <a:pt x="3158" y="2976"/>
                  </a:cubicBezTo>
                  <a:cubicBezTo>
                    <a:pt x="3828" y="2333"/>
                    <a:pt x="3801" y="1209"/>
                    <a:pt x="3105" y="540"/>
                  </a:cubicBezTo>
                  <a:cubicBezTo>
                    <a:pt x="2747" y="182"/>
                    <a:pt x="2282" y="1"/>
                    <a:pt x="1824"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41" name="Google Shape;1241;p51"/>
            <p:cNvSpPr/>
            <p:nvPr/>
          </p:nvSpPr>
          <p:spPr>
            <a:xfrm>
              <a:off x="6704025" y="3754700"/>
              <a:ext cx="95700" cy="87200"/>
            </a:xfrm>
            <a:custGeom>
              <a:avLst/>
              <a:gdLst/>
              <a:ahLst/>
              <a:cxnLst/>
              <a:rect l="l" t="t" r="r" b="b"/>
              <a:pathLst>
                <a:path w="3828" h="3488" extrusionOk="0">
                  <a:moveTo>
                    <a:pt x="1852" y="0"/>
                  </a:moveTo>
                  <a:cubicBezTo>
                    <a:pt x="1420" y="0"/>
                    <a:pt x="994" y="161"/>
                    <a:pt x="670" y="486"/>
                  </a:cubicBezTo>
                  <a:cubicBezTo>
                    <a:pt x="0" y="1155"/>
                    <a:pt x="27" y="2252"/>
                    <a:pt x="723" y="2948"/>
                  </a:cubicBezTo>
                  <a:cubicBezTo>
                    <a:pt x="1068" y="3306"/>
                    <a:pt x="1532" y="3487"/>
                    <a:pt x="1990" y="3487"/>
                  </a:cubicBezTo>
                  <a:cubicBezTo>
                    <a:pt x="2422" y="3487"/>
                    <a:pt x="2847" y="3327"/>
                    <a:pt x="3159" y="3002"/>
                  </a:cubicBezTo>
                  <a:cubicBezTo>
                    <a:pt x="3828" y="2333"/>
                    <a:pt x="3828" y="1235"/>
                    <a:pt x="3132" y="539"/>
                  </a:cubicBezTo>
                  <a:cubicBezTo>
                    <a:pt x="2774" y="181"/>
                    <a:pt x="2309" y="0"/>
                    <a:pt x="1852"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273"/>
        <p:cNvGrpSpPr/>
        <p:nvPr/>
      </p:nvGrpSpPr>
      <p:grpSpPr>
        <a:xfrm>
          <a:off x="0" y="0"/>
          <a:ext cx="0" cy="0"/>
          <a:chOff x="0" y="0"/>
          <a:chExt cx="0" cy="0"/>
        </a:xfrm>
      </p:grpSpPr>
      <p:sp>
        <p:nvSpPr>
          <p:cNvPr id="2274" name="Google Shape;2274;p69"/>
          <p:cNvSpPr txBox="1">
            <a:spLocks noGrp="1"/>
          </p:cNvSpPr>
          <p:nvPr>
            <p:ph type="title"/>
          </p:nvPr>
        </p:nvSpPr>
        <p:spPr>
          <a:xfrm>
            <a:off x="713100" y="539400"/>
            <a:ext cx="6226962"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2"/>
                </a:solidFill>
                <a:cs typeface="B Nazanin" panose="00000700000000000000" pitchFamily="2" charset="-78"/>
              </a:rPr>
              <a:t>کانال های توزیع</a:t>
            </a:r>
            <a:endParaRPr dirty="0">
              <a:cs typeface="B Nazanin" panose="00000700000000000000" pitchFamily="2" charset="-78"/>
            </a:endParaRPr>
          </a:p>
        </p:txBody>
      </p:sp>
      <p:cxnSp>
        <p:nvCxnSpPr>
          <p:cNvPr id="2275" name="Google Shape;2275;p69"/>
          <p:cNvCxnSpPr/>
          <p:nvPr/>
        </p:nvCxnSpPr>
        <p:spPr>
          <a:xfrm rot="-5400000" flipH="1">
            <a:off x="7037274" y="4194059"/>
            <a:ext cx="226200" cy="600"/>
          </a:xfrm>
          <a:prstGeom prst="bentConnector3">
            <a:avLst>
              <a:gd name="adj1" fmla="val 50000"/>
            </a:avLst>
          </a:prstGeom>
          <a:noFill/>
          <a:ln w="9525" cap="flat" cmpd="sng">
            <a:solidFill>
              <a:schemeClr val="dk1"/>
            </a:solidFill>
            <a:prstDash val="solid"/>
            <a:round/>
            <a:headEnd type="none" w="sm" len="sm"/>
            <a:tailEnd type="none" w="sm" len="sm"/>
          </a:ln>
        </p:spPr>
      </p:cxnSp>
      <p:cxnSp>
        <p:nvCxnSpPr>
          <p:cNvPr id="2276" name="Google Shape;2276;p69"/>
          <p:cNvCxnSpPr/>
          <p:nvPr/>
        </p:nvCxnSpPr>
        <p:spPr>
          <a:xfrm rot="-5400000" flipH="1">
            <a:off x="7037277" y="3442603"/>
            <a:ext cx="226200" cy="600"/>
          </a:xfrm>
          <a:prstGeom prst="bentConnector3">
            <a:avLst>
              <a:gd name="adj1" fmla="val 50000"/>
            </a:avLst>
          </a:prstGeom>
          <a:noFill/>
          <a:ln w="9525" cap="flat" cmpd="sng">
            <a:solidFill>
              <a:schemeClr val="dk1"/>
            </a:solidFill>
            <a:prstDash val="solid"/>
            <a:round/>
            <a:headEnd type="none" w="sm" len="sm"/>
            <a:tailEnd type="none" w="sm" len="sm"/>
          </a:ln>
        </p:spPr>
      </p:cxnSp>
      <p:sp>
        <p:nvSpPr>
          <p:cNvPr id="2277" name="Google Shape;2277;p69"/>
          <p:cNvSpPr txBox="1">
            <a:spLocks noGrp="1"/>
          </p:cNvSpPr>
          <p:nvPr>
            <p:ph type="title" idx="4294967295"/>
          </p:nvPr>
        </p:nvSpPr>
        <p:spPr>
          <a:xfrm>
            <a:off x="3524030" y="1689929"/>
            <a:ext cx="2103000" cy="548700"/>
          </a:xfrm>
          <a:prstGeom prst="rect">
            <a:avLst/>
          </a:prstGeom>
          <a:solidFill>
            <a:schemeClr val="dk2"/>
          </a:solidFill>
        </p:spPr>
        <p:txBody>
          <a:bodyPr spcFirstLastPara="1" wrap="square" lIns="91425" tIns="91425" rIns="91425" bIns="91425" anchor="ctr" anchorCtr="0">
            <a:noAutofit/>
          </a:bodyPr>
          <a:lstStyle/>
          <a:p>
            <a:pPr marL="0" lvl="0" indent="0" algn="ctr" rtl="1">
              <a:spcBef>
                <a:spcPts val="0"/>
              </a:spcBef>
              <a:spcAft>
                <a:spcPts val="0"/>
              </a:spcAft>
              <a:buNone/>
            </a:pPr>
            <a:r>
              <a:rPr lang="fa-IR" sz="2200" dirty="0">
                <a:cs typeface="B Nazanin" panose="00000700000000000000" pitchFamily="2" charset="-78"/>
              </a:rPr>
              <a:t>سازنده</a:t>
            </a:r>
            <a:endParaRPr sz="2200" dirty="0">
              <a:cs typeface="B Nazanin" panose="00000700000000000000" pitchFamily="2" charset="-78"/>
            </a:endParaRPr>
          </a:p>
        </p:txBody>
      </p:sp>
      <p:sp>
        <p:nvSpPr>
          <p:cNvPr id="2278" name="Google Shape;2278;p69"/>
          <p:cNvSpPr txBox="1">
            <a:spLocks noGrp="1"/>
          </p:cNvSpPr>
          <p:nvPr>
            <p:ph type="subTitle" idx="4294967295"/>
          </p:nvPr>
        </p:nvSpPr>
        <p:spPr>
          <a:xfrm>
            <a:off x="6418500" y="3880905"/>
            <a:ext cx="1645800" cy="542100"/>
          </a:xfrm>
          <a:prstGeom prst="rect">
            <a:avLst/>
          </a:prstGeom>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accent4"/>
                </a:solidFill>
                <a:cs typeface="B Nazanin" panose="00000700000000000000" pitchFamily="2" charset="-78"/>
              </a:rPr>
              <a:t>قالب پاورپوینت آماده خون  قابل ویرایش می باشد</a:t>
            </a:r>
            <a:endParaRPr sz="1200" dirty="0">
              <a:solidFill>
                <a:schemeClr val="accent4"/>
              </a:solidFill>
              <a:cs typeface="B Nazanin" panose="00000700000000000000" pitchFamily="2" charset="-78"/>
            </a:endParaRPr>
          </a:p>
        </p:txBody>
      </p:sp>
      <p:cxnSp>
        <p:nvCxnSpPr>
          <p:cNvPr id="2279" name="Google Shape;2279;p69"/>
          <p:cNvCxnSpPr>
            <a:stCxn id="2277" idx="2"/>
            <a:endCxn id="2280" idx="0"/>
          </p:cNvCxnSpPr>
          <p:nvPr/>
        </p:nvCxnSpPr>
        <p:spPr>
          <a:xfrm rot="-5400000" flipH="1">
            <a:off x="5328830" y="1485329"/>
            <a:ext cx="382800" cy="1889400"/>
          </a:xfrm>
          <a:prstGeom prst="bentConnector3">
            <a:avLst>
              <a:gd name="adj1" fmla="val 49988"/>
            </a:avLst>
          </a:prstGeom>
          <a:noFill/>
          <a:ln w="19050" cap="flat" cmpd="sng">
            <a:solidFill>
              <a:schemeClr val="accent3"/>
            </a:solidFill>
            <a:prstDash val="solid"/>
            <a:miter lim="8000"/>
            <a:headEnd type="none" w="sm" len="sm"/>
            <a:tailEnd type="none" w="sm" len="sm"/>
          </a:ln>
        </p:spPr>
      </p:cxnSp>
      <p:cxnSp>
        <p:nvCxnSpPr>
          <p:cNvPr id="2281" name="Google Shape;2281;p69"/>
          <p:cNvCxnSpPr>
            <a:stCxn id="2282" idx="0"/>
            <a:endCxn id="2277" idx="2"/>
          </p:cNvCxnSpPr>
          <p:nvPr/>
        </p:nvCxnSpPr>
        <p:spPr>
          <a:xfrm rot="-5400000">
            <a:off x="3558450" y="1604334"/>
            <a:ext cx="382800" cy="1651200"/>
          </a:xfrm>
          <a:prstGeom prst="bentConnector3">
            <a:avLst>
              <a:gd name="adj1" fmla="val 49988"/>
            </a:avLst>
          </a:prstGeom>
          <a:noFill/>
          <a:ln w="19050" cap="flat" cmpd="sng">
            <a:solidFill>
              <a:schemeClr val="accent3"/>
            </a:solidFill>
            <a:prstDash val="solid"/>
            <a:miter lim="8000"/>
            <a:headEnd type="none" w="sm" len="sm"/>
            <a:tailEnd type="none" w="sm" len="sm"/>
          </a:ln>
        </p:spPr>
      </p:cxnSp>
      <p:cxnSp>
        <p:nvCxnSpPr>
          <p:cNvPr id="2283" name="Google Shape;2283;p69"/>
          <p:cNvCxnSpPr>
            <a:stCxn id="2282" idx="2"/>
            <a:endCxn id="2284" idx="0"/>
          </p:cNvCxnSpPr>
          <p:nvPr/>
        </p:nvCxnSpPr>
        <p:spPr>
          <a:xfrm rot="-5400000" flipH="1">
            <a:off x="3144450" y="2858334"/>
            <a:ext cx="336300" cy="776700"/>
          </a:xfrm>
          <a:prstGeom prst="bentConnector3">
            <a:avLst>
              <a:gd name="adj1" fmla="val 50021"/>
            </a:avLst>
          </a:prstGeom>
          <a:noFill/>
          <a:ln w="19050" cap="flat" cmpd="sng">
            <a:solidFill>
              <a:schemeClr val="accent3"/>
            </a:solidFill>
            <a:prstDash val="solid"/>
            <a:miter lim="8000"/>
            <a:headEnd type="none" w="sm" len="sm"/>
            <a:tailEnd type="none" w="sm" len="sm"/>
          </a:ln>
        </p:spPr>
      </p:cxnSp>
      <p:cxnSp>
        <p:nvCxnSpPr>
          <p:cNvPr id="2285" name="Google Shape;2285;p69"/>
          <p:cNvCxnSpPr>
            <a:stCxn id="2286" idx="0"/>
            <a:endCxn id="2282" idx="2"/>
          </p:cNvCxnSpPr>
          <p:nvPr/>
        </p:nvCxnSpPr>
        <p:spPr>
          <a:xfrm rot="-5400000">
            <a:off x="2299200" y="2789775"/>
            <a:ext cx="336300" cy="914100"/>
          </a:xfrm>
          <a:prstGeom prst="bentConnector3">
            <a:avLst>
              <a:gd name="adj1" fmla="val 50021"/>
            </a:avLst>
          </a:prstGeom>
          <a:noFill/>
          <a:ln w="19050" cap="flat" cmpd="sng">
            <a:solidFill>
              <a:schemeClr val="accent3"/>
            </a:solidFill>
            <a:prstDash val="solid"/>
            <a:miter lim="8000"/>
            <a:headEnd type="none" w="sm" len="sm"/>
            <a:tailEnd type="none" w="sm" len="sm"/>
          </a:ln>
        </p:spPr>
      </p:cxnSp>
      <p:cxnSp>
        <p:nvCxnSpPr>
          <p:cNvPr id="2287" name="Google Shape;2287;p69"/>
          <p:cNvCxnSpPr>
            <a:stCxn id="2280" idx="2"/>
            <a:endCxn id="2288" idx="0"/>
          </p:cNvCxnSpPr>
          <p:nvPr/>
        </p:nvCxnSpPr>
        <p:spPr>
          <a:xfrm rot="-5400000" flipH="1">
            <a:off x="6685050" y="2858334"/>
            <a:ext cx="336300" cy="776700"/>
          </a:xfrm>
          <a:prstGeom prst="bentConnector3">
            <a:avLst>
              <a:gd name="adj1" fmla="val 50021"/>
            </a:avLst>
          </a:prstGeom>
          <a:noFill/>
          <a:ln w="19050" cap="flat" cmpd="sng">
            <a:solidFill>
              <a:schemeClr val="accent3"/>
            </a:solidFill>
            <a:prstDash val="solid"/>
            <a:miter lim="8000"/>
            <a:headEnd type="none" w="sm" len="sm"/>
            <a:tailEnd type="none" w="sm" len="sm"/>
          </a:ln>
        </p:spPr>
      </p:cxnSp>
      <p:cxnSp>
        <p:nvCxnSpPr>
          <p:cNvPr id="2289" name="Google Shape;2289;p69"/>
          <p:cNvCxnSpPr>
            <a:stCxn id="2290" idx="0"/>
            <a:endCxn id="2280" idx="2"/>
          </p:cNvCxnSpPr>
          <p:nvPr/>
        </p:nvCxnSpPr>
        <p:spPr>
          <a:xfrm rot="-5400000">
            <a:off x="5839800" y="2789775"/>
            <a:ext cx="336300" cy="914100"/>
          </a:xfrm>
          <a:prstGeom prst="bentConnector3">
            <a:avLst>
              <a:gd name="adj1" fmla="val 50021"/>
            </a:avLst>
          </a:prstGeom>
          <a:noFill/>
          <a:ln w="19050" cap="flat" cmpd="sng">
            <a:solidFill>
              <a:schemeClr val="accent3"/>
            </a:solidFill>
            <a:prstDash val="solid"/>
            <a:miter lim="8000"/>
            <a:headEnd type="none" w="sm" len="sm"/>
            <a:tailEnd type="none" w="sm" len="sm"/>
          </a:ln>
        </p:spPr>
      </p:cxnSp>
      <p:sp>
        <p:nvSpPr>
          <p:cNvPr id="2282" name="Google Shape;2282;p69"/>
          <p:cNvSpPr txBox="1"/>
          <p:nvPr/>
        </p:nvSpPr>
        <p:spPr>
          <a:xfrm>
            <a:off x="2032650" y="2621334"/>
            <a:ext cx="1783200" cy="4572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800" b="1" dirty="0">
                <a:solidFill>
                  <a:schemeClr val="accent3"/>
                </a:solidFill>
                <a:latin typeface="Atkinson Hyperlegible"/>
                <a:ea typeface="Atkinson Hyperlegible"/>
                <a:cs typeface="B Nazanin" panose="00000700000000000000" pitchFamily="2" charset="-78"/>
                <a:sym typeface="Atkinson Hyperlegible"/>
              </a:rPr>
              <a:t>خرده فروشان</a:t>
            </a:r>
            <a:endParaRPr sz="1800" b="1" dirty="0">
              <a:solidFill>
                <a:schemeClr val="accent3"/>
              </a:solidFill>
              <a:latin typeface="Atkinson Hyperlegible"/>
              <a:ea typeface="Atkinson Hyperlegible"/>
              <a:cs typeface="B Nazanin" panose="00000700000000000000" pitchFamily="2" charset="-78"/>
              <a:sym typeface="Atkinson Hyperlegible"/>
            </a:endParaRPr>
          </a:p>
        </p:txBody>
      </p:sp>
      <p:sp>
        <p:nvSpPr>
          <p:cNvPr id="2280" name="Google Shape;2280;p69"/>
          <p:cNvSpPr txBox="1"/>
          <p:nvPr/>
        </p:nvSpPr>
        <p:spPr>
          <a:xfrm>
            <a:off x="5573250" y="2621334"/>
            <a:ext cx="1783200" cy="4572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800" b="1" dirty="0">
                <a:solidFill>
                  <a:schemeClr val="accent3"/>
                </a:solidFill>
                <a:latin typeface="Atkinson Hyperlegible"/>
                <a:ea typeface="Atkinson Hyperlegible"/>
                <a:cs typeface="B Nazanin" panose="00000700000000000000" pitchFamily="2" charset="-78"/>
                <a:sym typeface="Atkinson Hyperlegible"/>
              </a:rPr>
              <a:t>خرده فروشان</a:t>
            </a:r>
            <a:endParaRPr sz="1800" b="1" dirty="0">
              <a:solidFill>
                <a:schemeClr val="accent3"/>
              </a:solidFill>
              <a:latin typeface="Atkinson Hyperlegible"/>
              <a:ea typeface="Atkinson Hyperlegible"/>
              <a:cs typeface="B Nazanin" panose="00000700000000000000" pitchFamily="2" charset="-78"/>
              <a:sym typeface="Atkinson Hyperlegible"/>
            </a:endParaRPr>
          </a:p>
        </p:txBody>
      </p:sp>
      <p:sp>
        <p:nvSpPr>
          <p:cNvPr id="2288" name="Google Shape;2288;p69"/>
          <p:cNvSpPr txBox="1"/>
          <p:nvPr/>
        </p:nvSpPr>
        <p:spPr>
          <a:xfrm>
            <a:off x="6418500" y="3414975"/>
            <a:ext cx="1645800" cy="4572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b="1" dirty="0">
                <a:solidFill>
                  <a:schemeClr val="accent3"/>
                </a:solidFill>
                <a:latin typeface="Atkinson Hyperlegible"/>
                <a:ea typeface="Atkinson Hyperlegible"/>
                <a:cs typeface="B Nazanin" panose="00000700000000000000" pitchFamily="2" charset="-78"/>
                <a:sym typeface="Atkinson Hyperlegible"/>
              </a:rPr>
              <a:t>مصرف کنندگان</a:t>
            </a:r>
            <a:endParaRPr b="1" dirty="0">
              <a:solidFill>
                <a:schemeClr val="accent3"/>
              </a:solidFill>
              <a:latin typeface="Atkinson Hyperlegible"/>
              <a:ea typeface="Atkinson Hyperlegible"/>
              <a:cs typeface="B Nazanin" panose="00000700000000000000" pitchFamily="2" charset="-78"/>
              <a:sym typeface="Atkinson Hyperlegible"/>
            </a:endParaRPr>
          </a:p>
        </p:txBody>
      </p:sp>
      <p:sp>
        <p:nvSpPr>
          <p:cNvPr id="2290" name="Google Shape;2290;p69"/>
          <p:cNvSpPr txBox="1"/>
          <p:nvPr/>
        </p:nvSpPr>
        <p:spPr>
          <a:xfrm>
            <a:off x="4728000" y="3414975"/>
            <a:ext cx="1645800" cy="4572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b="1" dirty="0">
                <a:solidFill>
                  <a:schemeClr val="accent3"/>
                </a:solidFill>
                <a:latin typeface="Atkinson Hyperlegible"/>
                <a:ea typeface="Atkinson Hyperlegible"/>
                <a:cs typeface="B Nazanin" panose="00000700000000000000" pitchFamily="2" charset="-78"/>
                <a:sym typeface="Atkinson Hyperlegible"/>
              </a:rPr>
              <a:t>مصرف کنندگان</a:t>
            </a:r>
            <a:endParaRPr b="1" dirty="0">
              <a:solidFill>
                <a:schemeClr val="accent3"/>
              </a:solidFill>
              <a:latin typeface="Atkinson Hyperlegible"/>
              <a:ea typeface="Atkinson Hyperlegible"/>
              <a:cs typeface="B Nazanin" panose="00000700000000000000" pitchFamily="2" charset="-78"/>
              <a:sym typeface="Atkinson Hyperlegible"/>
            </a:endParaRPr>
          </a:p>
        </p:txBody>
      </p:sp>
      <p:sp>
        <p:nvSpPr>
          <p:cNvPr id="2284" name="Google Shape;2284;p69"/>
          <p:cNvSpPr txBox="1"/>
          <p:nvPr/>
        </p:nvSpPr>
        <p:spPr>
          <a:xfrm>
            <a:off x="2877900" y="3414975"/>
            <a:ext cx="1645800" cy="4572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b="1" dirty="0">
                <a:solidFill>
                  <a:schemeClr val="accent3"/>
                </a:solidFill>
                <a:latin typeface="Atkinson Hyperlegible"/>
                <a:ea typeface="Atkinson Hyperlegible"/>
                <a:cs typeface="B Nazanin" panose="00000700000000000000" pitchFamily="2" charset="-78"/>
                <a:sym typeface="Atkinson Hyperlegible"/>
              </a:rPr>
              <a:t>مصرف کنندگان</a:t>
            </a:r>
            <a:endParaRPr b="1" dirty="0">
              <a:solidFill>
                <a:schemeClr val="accent3"/>
              </a:solidFill>
              <a:latin typeface="Atkinson Hyperlegible"/>
              <a:ea typeface="Atkinson Hyperlegible"/>
              <a:cs typeface="B Nazanin" panose="00000700000000000000" pitchFamily="2" charset="-78"/>
              <a:sym typeface="Atkinson Hyperlegible"/>
            </a:endParaRPr>
          </a:p>
        </p:txBody>
      </p:sp>
      <p:sp>
        <p:nvSpPr>
          <p:cNvPr id="2286" name="Google Shape;2286;p69"/>
          <p:cNvSpPr txBox="1"/>
          <p:nvPr/>
        </p:nvSpPr>
        <p:spPr>
          <a:xfrm>
            <a:off x="1187400" y="3414975"/>
            <a:ext cx="1645800" cy="456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b="1" dirty="0">
                <a:solidFill>
                  <a:schemeClr val="accent3"/>
                </a:solidFill>
                <a:latin typeface="Atkinson Hyperlegible"/>
                <a:ea typeface="Atkinson Hyperlegible"/>
                <a:cs typeface="B Nazanin" panose="00000700000000000000" pitchFamily="2" charset="-78"/>
                <a:sym typeface="Atkinson Hyperlegible"/>
              </a:rPr>
              <a:t>مصرف کنندگان</a:t>
            </a:r>
            <a:endParaRPr b="1" dirty="0">
              <a:solidFill>
                <a:schemeClr val="accent3"/>
              </a:solidFill>
              <a:latin typeface="Atkinson Hyperlegible"/>
              <a:ea typeface="Atkinson Hyperlegible"/>
              <a:cs typeface="B Nazanin" panose="00000700000000000000" pitchFamily="2" charset="-78"/>
              <a:sym typeface="Atkinson Hyperlegible"/>
            </a:endParaRPr>
          </a:p>
        </p:txBody>
      </p:sp>
      <p:sp>
        <p:nvSpPr>
          <p:cNvPr id="2291" name="Google Shape;2291;p69"/>
          <p:cNvSpPr txBox="1">
            <a:spLocks noGrp="1"/>
          </p:cNvSpPr>
          <p:nvPr>
            <p:ph type="subTitle" idx="4294967295"/>
          </p:nvPr>
        </p:nvSpPr>
        <p:spPr>
          <a:xfrm>
            <a:off x="4728000" y="3880905"/>
            <a:ext cx="1645800" cy="542100"/>
          </a:xfrm>
          <a:prstGeom prst="rect">
            <a:avLst/>
          </a:prstGeom>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accent4"/>
                </a:solidFill>
                <a:cs typeface="B Nazanin" panose="00000700000000000000" pitchFamily="2" charset="-78"/>
              </a:rPr>
              <a:t>قالب پاورپوینت آماده خون  قابل ویرایش می باشد</a:t>
            </a:r>
            <a:endParaRPr sz="1200" dirty="0">
              <a:solidFill>
                <a:schemeClr val="accent4"/>
              </a:solidFill>
              <a:cs typeface="B Nazanin" panose="00000700000000000000" pitchFamily="2" charset="-78"/>
            </a:endParaRPr>
          </a:p>
        </p:txBody>
      </p:sp>
      <p:sp>
        <p:nvSpPr>
          <p:cNvPr id="2292" name="Google Shape;2292;p69"/>
          <p:cNvSpPr txBox="1">
            <a:spLocks noGrp="1"/>
          </p:cNvSpPr>
          <p:nvPr>
            <p:ph type="subTitle" idx="4294967295"/>
          </p:nvPr>
        </p:nvSpPr>
        <p:spPr>
          <a:xfrm>
            <a:off x="2877900" y="3880905"/>
            <a:ext cx="1645800" cy="542100"/>
          </a:xfrm>
          <a:prstGeom prst="rect">
            <a:avLst/>
          </a:prstGeom>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accent4"/>
                </a:solidFill>
                <a:cs typeface="B Nazanin" panose="00000700000000000000" pitchFamily="2" charset="-78"/>
              </a:rPr>
              <a:t>قالب پاورپوینت آماده خون  قابل ویرایش می باشد</a:t>
            </a:r>
            <a:endParaRPr sz="1200" dirty="0">
              <a:solidFill>
                <a:schemeClr val="accent4"/>
              </a:solidFill>
              <a:cs typeface="B Nazanin" panose="00000700000000000000" pitchFamily="2" charset="-78"/>
            </a:endParaRPr>
          </a:p>
        </p:txBody>
      </p:sp>
      <p:sp>
        <p:nvSpPr>
          <p:cNvPr id="2293" name="Google Shape;2293;p69"/>
          <p:cNvSpPr txBox="1">
            <a:spLocks noGrp="1"/>
          </p:cNvSpPr>
          <p:nvPr>
            <p:ph type="subTitle" idx="4294967295"/>
          </p:nvPr>
        </p:nvSpPr>
        <p:spPr>
          <a:xfrm>
            <a:off x="1187400" y="3880905"/>
            <a:ext cx="1645800" cy="542100"/>
          </a:xfrm>
          <a:prstGeom prst="rect">
            <a:avLst/>
          </a:prstGeom>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accent4"/>
                </a:solidFill>
                <a:cs typeface="B Nazanin" panose="00000700000000000000" pitchFamily="2" charset="-78"/>
              </a:rPr>
              <a:t>قالب پاورپوینت آماده خون  قابل ویرایش می باشد</a:t>
            </a:r>
            <a:endParaRPr sz="1200" dirty="0">
              <a:solidFill>
                <a:schemeClr val="accent4"/>
              </a:solidFill>
              <a:cs typeface="B Nazanin" panose="00000700000000000000" pitchFamily="2" charset="-78"/>
            </a:endParaRPr>
          </a:p>
        </p:txBody>
      </p:sp>
      <p:grpSp>
        <p:nvGrpSpPr>
          <p:cNvPr id="2294" name="Google Shape;2294;p69"/>
          <p:cNvGrpSpPr/>
          <p:nvPr/>
        </p:nvGrpSpPr>
        <p:grpSpPr>
          <a:xfrm>
            <a:off x="7531742" y="1040043"/>
            <a:ext cx="298779" cy="271441"/>
            <a:chOff x="7226942" y="963843"/>
            <a:chExt cx="298779" cy="271441"/>
          </a:xfrm>
        </p:grpSpPr>
        <p:sp>
          <p:nvSpPr>
            <p:cNvPr id="2295" name="Google Shape;2295;p69"/>
            <p:cNvSpPr/>
            <p:nvPr/>
          </p:nvSpPr>
          <p:spPr>
            <a:xfrm>
              <a:off x="7226942" y="963843"/>
              <a:ext cx="298779" cy="271441"/>
            </a:xfrm>
            <a:custGeom>
              <a:avLst/>
              <a:gdLst/>
              <a:ahLst/>
              <a:cxnLst/>
              <a:rect l="l" t="t" r="r" b="b"/>
              <a:pathLst>
                <a:path w="9877" h="8974" extrusionOk="0">
                  <a:moveTo>
                    <a:pt x="4911" y="0"/>
                  </a:moveTo>
                  <a:cubicBezTo>
                    <a:pt x="2890" y="0"/>
                    <a:pt x="1064" y="1393"/>
                    <a:pt x="562" y="3447"/>
                  </a:cubicBezTo>
                  <a:cubicBezTo>
                    <a:pt x="0" y="5856"/>
                    <a:pt x="1472" y="8265"/>
                    <a:pt x="3881" y="8854"/>
                  </a:cubicBezTo>
                  <a:cubicBezTo>
                    <a:pt x="4227" y="8935"/>
                    <a:pt x="4574" y="8973"/>
                    <a:pt x="4916" y="8973"/>
                  </a:cubicBezTo>
                  <a:cubicBezTo>
                    <a:pt x="6951" y="8973"/>
                    <a:pt x="8806" y="7598"/>
                    <a:pt x="9288" y="5535"/>
                  </a:cubicBezTo>
                  <a:cubicBezTo>
                    <a:pt x="9877" y="3126"/>
                    <a:pt x="8378" y="690"/>
                    <a:pt x="5969" y="128"/>
                  </a:cubicBezTo>
                  <a:cubicBezTo>
                    <a:pt x="5614" y="42"/>
                    <a:pt x="5260" y="0"/>
                    <a:pt x="4911"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2296" name="Google Shape;2296;p69"/>
            <p:cNvGrpSpPr/>
            <p:nvPr/>
          </p:nvGrpSpPr>
          <p:grpSpPr>
            <a:xfrm>
              <a:off x="7226942" y="963843"/>
              <a:ext cx="298779" cy="271441"/>
              <a:chOff x="3898325" y="2683650"/>
              <a:chExt cx="246925" cy="224350"/>
            </a:xfrm>
          </p:grpSpPr>
          <p:sp>
            <p:nvSpPr>
              <p:cNvPr id="2297" name="Google Shape;2297;p69"/>
              <p:cNvSpPr/>
              <p:nvPr/>
            </p:nvSpPr>
            <p:spPr>
              <a:xfrm>
                <a:off x="3898325" y="2683650"/>
                <a:ext cx="246925" cy="224350"/>
              </a:xfrm>
              <a:custGeom>
                <a:avLst/>
                <a:gdLst/>
                <a:ahLst/>
                <a:cxnLst/>
                <a:rect l="l" t="t" r="r" b="b"/>
                <a:pathLst>
                  <a:path w="9877" h="8974" extrusionOk="0">
                    <a:moveTo>
                      <a:pt x="4911" y="0"/>
                    </a:moveTo>
                    <a:cubicBezTo>
                      <a:pt x="2890" y="0"/>
                      <a:pt x="1064" y="1393"/>
                      <a:pt x="562" y="3447"/>
                    </a:cubicBezTo>
                    <a:cubicBezTo>
                      <a:pt x="0" y="5856"/>
                      <a:pt x="1472" y="8265"/>
                      <a:pt x="3881" y="8854"/>
                    </a:cubicBezTo>
                    <a:cubicBezTo>
                      <a:pt x="4227" y="8935"/>
                      <a:pt x="4574" y="8973"/>
                      <a:pt x="4916" y="8973"/>
                    </a:cubicBezTo>
                    <a:cubicBezTo>
                      <a:pt x="6951" y="8973"/>
                      <a:pt x="8806" y="7598"/>
                      <a:pt x="9288" y="5535"/>
                    </a:cubicBezTo>
                    <a:cubicBezTo>
                      <a:pt x="9877" y="3126"/>
                      <a:pt x="8378" y="690"/>
                      <a:pt x="5969" y="128"/>
                    </a:cubicBezTo>
                    <a:cubicBezTo>
                      <a:pt x="5614" y="42"/>
                      <a:pt x="5260" y="0"/>
                      <a:pt x="4911"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298" name="Google Shape;2298;p69"/>
              <p:cNvSpPr/>
              <p:nvPr/>
            </p:nvSpPr>
            <p:spPr>
              <a:xfrm>
                <a:off x="4007375" y="2730350"/>
                <a:ext cx="31475" cy="129825"/>
              </a:xfrm>
              <a:custGeom>
                <a:avLst/>
                <a:gdLst/>
                <a:ahLst/>
                <a:cxnLst/>
                <a:rect l="l" t="t" r="r" b="b"/>
                <a:pathLst>
                  <a:path w="1259" h="5193" extrusionOk="0">
                    <a:moveTo>
                      <a:pt x="1045" y="0"/>
                    </a:moveTo>
                    <a:lnTo>
                      <a:pt x="1" y="54"/>
                    </a:lnTo>
                    <a:lnTo>
                      <a:pt x="242" y="5193"/>
                    </a:lnTo>
                    <a:lnTo>
                      <a:pt x="1259" y="5139"/>
                    </a:lnTo>
                    <a:lnTo>
                      <a:pt x="1045" y="0"/>
                    </a:ln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299" name="Google Shape;2299;p69"/>
              <p:cNvSpPr/>
              <p:nvPr/>
            </p:nvSpPr>
            <p:spPr>
              <a:xfrm>
                <a:off x="3958525" y="2779850"/>
                <a:ext cx="129175" cy="31475"/>
              </a:xfrm>
              <a:custGeom>
                <a:avLst/>
                <a:gdLst/>
                <a:ahLst/>
                <a:cxnLst/>
                <a:rect l="l" t="t" r="r" b="b"/>
                <a:pathLst>
                  <a:path w="5167" h="1259" extrusionOk="0">
                    <a:moveTo>
                      <a:pt x="5113" y="1"/>
                    </a:moveTo>
                    <a:lnTo>
                      <a:pt x="1" y="215"/>
                    </a:lnTo>
                    <a:lnTo>
                      <a:pt x="28" y="1259"/>
                    </a:lnTo>
                    <a:lnTo>
                      <a:pt x="5167" y="1018"/>
                    </a:lnTo>
                    <a:lnTo>
                      <a:pt x="5113" y="1"/>
                    </a:ln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303"/>
        <p:cNvGrpSpPr/>
        <p:nvPr/>
      </p:nvGrpSpPr>
      <p:grpSpPr>
        <a:xfrm>
          <a:off x="0" y="0"/>
          <a:ext cx="0" cy="0"/>
          <a:chOff x="0" y="0"/>
          <a:chExt cx="0" cy="0"/>
        </a:xfrm>
      </p:grpSpPr>
      <p:sp>
        <p:nvSpPr>
          <p:cNvPr id="2304" name="Google Shape;2304;p70"/>
          <p:cNvSpPr txBox="1">
            <a:spLocks noGrp="1"/>
          </p:cNvSpPr>
          <p:nvPr>
            <p:ph type="title"/>
          </p:nvPr>
        </p:nvSpPr>
        <p:spPr>
          <a:xfrm>
            <a:off x="713100" y="539400"/>
            <a:ext cx="4464555"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ترویج</a:t>
            </a:r>
            <a:endParaRPr dirty="0">
              <a:cs typeface="B Nazanin" panose="00000700000000000000" pitchFamily="2" charset="-78"/>
            </a:endParaRPr>
          </a:p>
        </p:txBody>
      </p:sp>
      <p:grpSp>
        <p:nvGrpSpPr>
          <p:cNvPr id="2305" name="Google Shape;2305;p70"/>
          <p:cNvGrpSpPr/>
          <p:nvPr/>
        </p:nvGrpSpPr>
        <p:grpSpPr>
          <a:xfrm rot="-5063248">
            <a:off x="5666319" y="215459"/>
            <a:ext cx="949519" cy="1220593"/>
            <a:chOff x="683075" y="3212800"/>
            <a:chExt cx="949525" cy="1220600"/>
          </a:xfrm>
        </p:grpSpPr>
        <p:sp>
          <p:nvSpPr>
            <p:cNvPr id="2306" name="Google Shape;2306;p70"/>
            <p:cNvSpPr/>
            <p:nvPr/>
          </p:nvSpPr>
          <p:spPr>
            <a:xfrm>
              <a:off x="683075" y="3212800"/>
              <a:ext cx="949525" cy="1220600"/>
            </a:xfrm>
            <a:custGeom>
              <a:avLst/>
              <a:gdLst/>
              <a:ahLst/>
              <a:cxnLst/>
              <a:rect l="l" t="t" r="r" b="b"/>
              <a:pathLst>
                <a:path w="37981" h="48824" extrusionOk="0">
                  <a:moveTo>
                    <a:pt x="24923" y="0"/>
                  </a:moveTo>
                  <a:cubicBezTo>
                    <a:pt x="24727" y="0"/>
                    <a:pt x="24528" y="25"/>
                    <a:pt x="24330" y="76"/>
                  </a:cubicBezTo>
                  <a:lnTo>
                    <a:pt x="1954" y="6232"/>
                  </a:lnTo>
                  <a:cubicBezTo>
                    <a:pt x="723" y="6580"/>
                    <a:pt x="0" y="7838"/>
                    <a:pt x="348" y="9070"/>
                  </a:cubicBezTo>
                  <a:lnTo>
                    <a:pt x="3453" y="20365"/>
                  </a:lnTo>
                  <a:lnTo>
                    <a:pt x="4792" y="25209"/>
                  </a:lnTo>
                  <a:lnTo>
                    <a:pt x="10814" y="47130"/>
                  </a:lnTo>
                  <a:cubicBezTo>
                    <a:pt x="11080" y="48152"/>
                    <a:pt x="12011" y="48823"/>
                    <a:pt x="13023" y="48823"/>
                  </a:cubicBezTo>
                  <a:cubicBezTo>
                    <a:pt x="13231" y="48823"/>
                    <a:pt x="13442" y="48795"/>
                    <a:pt x="13651" y="48736"/>
                  </a:cubicBezTo>
                  <a:lnTo>
                    <a:pt x="36027" y="42580"/>
                  </a:lnTo>
                  <a:cubicBezTo>
                    <a:pt x="37258" y="42259"/>
                    <a:pt x="37981" y="40974"/>
                    <a:pt x="37633" y="39770"/>
                  </a:cubicBezTo>
                  <a:lnTo>
                    <a:pt x="31397" y="17019"/>
                  </a:lnTo>
                  <a:lnTo>
                    <a:pt x="30192" y="12656"/>
                  </a:lnTo>
                  <a:lnTo>
                    <a:pt x="27168" y="1682"/>
                  </a:lnTo>
                  <a:cubicBezTo>
                    <a:pt x="26876" y="672"/>
                    <a:pt x="25943" y="0"/>
                    <a:pt x="24923"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2307" name="Google Shape;2307;p70"/>
            <p:cNvGrpSpPr/>
            <p:nvPr/>
          </p:nvGrpSpPr>
          <p:grpSpPr>
            <a:xfrm>
              <a:off x="683075" y="3212800"/>
              <a:ext cx="949525" cy="1220600"/>
              <a:chOff x="4385450" y="1255000"/>
              <a:chExt cx="949525" cy="1220600"/>
            </a:xfrm>
          </p:grpSpPr>
          <p:sp>
            <p:nvSpPr>
              <p:cNvPr id="2308" name="Google Shape;2308;p70"/>
              <p:cNvSpPr/>
              <p:nvPr/>
            </p:nvSpPr>
            <p:spPr>
              <a:xfrm>
                <a:off x="4385450" y="1255000"/>
                <a:ext cx="949525" cy="1220600"/>
              </a:xfrm>
              <a:custGeom>
                <a:avLst/>
                <a:gdLst/>
                <a:ahLst/>
                <a:cxnLst/>
                <a:rect l="l" t="t" r="r" b="b"/>
                <a:pathLst>
                  <a:path w="37981" h="48824" extrusionOk="0">
                    <a:moveTo>
                      <a:pt x="24923" y="0"/>
                    </a:moveTo>
                    <a:cubicBezTo>
                      <a:pt x="24727" y="0"/>
                      <a:pt x="24528" y="25"/>
                      <a:pt x="24330" y="76"/>
                    </a:cubicBezTo>
                    <a:lnTo>
                      <a:pt x="1954" y="6232"/>
                    </a:lnTo>
                    <a:cubicBezTo>
                      <a:pt x="723" y="6580"/>
                      <a:pt x="0" y="7838"/>
                      <a:pt x="348" y="9070"/>
                    </a:cubicBezTo>
                    <a:lnTo>
                      <a:pt x="3453" y="20365"/>
                    </a:lnTo>
                    <a:lnTo>
                      <a:pt x="4792" y="25209"/>
                    </a:lnTo>
                    <a:lnTo>
                      <a:pt x="10814" y="47130"/>
                    </a:lnTo>
                    <a:cubicBezTo>
                      <a:pt x="11080" y="48152"/>
                      <a:pt x="12011" y="48823"/>
                      <a:pt x="13023" y="48823"/>
                    </a:cubicBezTo>
                    <a:cubicBezTo>
                      <a:pt x="13231" y="48823"/>
                      <a:pt x="13442" y="48795"/>
                      <a:pt x="13651" y="48736"/>
                    </a:cubicBezTo>
                    <a:lnTo>
                      <a:pt x="36027" y="42580"/>
                    </a:lnTo>
                    <a:cubicBezTo>
                      <a:pt x="37258" y="42259"/>
                      <a:pt x="37981" y="40974"/>
                      <a:pt x="37633" y="39770"/>
                    </a:cubicBezTo>
                    <a:lnTo>
                      <a:pt x="31397" y="17019"/>
                    </a:lnTo>
                    <a:lnTo>
                      <a:pt x="30192" y="12656"/>
                    </a:lnTo>
                    <a:lnTo>
                      <a:pt x="27168" y="1682"/>
                    </a:lnTo>
                    <a:cubicBezTo>
                      <a:pt x="26876" y="672"/>
                      <a:pt x="25943" y="0"/>
                      <a:pt x="24923" y="0"/>
                    </a:cubicBezTo>
                    <a:close/>
                  </a:path>
                </a:pathLst>
              </a:custGeom>
              <a:solidFill>
                <a:srgbClr val="4EBC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09" name="Google Shape;2309;p70"/>
              <p:cNvSpPr/>
              <p:nvPr/>
            </p:nvSpPr>
            <p:spPr>
              <a:xfrm>
                <a:off x="4712650" y="1372000"/>
                <a:ext cx="313850" cy="997025"/>
              </a:xfrm>
              <a:custGeom>
                <a:avLst/>
                <a:gdLst/>
                <a:ahLst/>
                <a:cxnLst/>
                <a:rect l="l" t="t" r="r" b="b"/>
                <a:pathLst>
                  <a:path w="12554" h="39881" fill="none" extrusionOk="0">
                    <a:moveTo>
                      <a:pt x="11724" y="39720"/>
                    </a:moveTo>
                    <a:lnTo>
                      <a:pt x="11724" y="39720"/>
                    </a:lnTo>
                    <a:cubicBezTo>
                      <a:pt x="11189" y="39881"/>
                      <a:pt x="10654" y="39559"/>
                      <a:pt x="10493" y="39051"/>
                    </a:cubicBezTo>
                    <a:lnTo>
                      <a:pt x="135" y="1365"/>
                    </a:lnTo>
                    <a:cubicBezTo>
                      <a:pt x="1" y="857"/>
                      <a:pt x="322" y="294"/>
                      <a:pt x="831" y="161"/>
                    </a:cubicBezTo>
                    <a:lnTo>
                      <a:pt x="831" y="161"/>
                    </a:lnTo>
                    <a:cubicBezTo>
                      <a:pt x="1366" y="0"/>
                      <a:pt x="1901" y="321"/>
                      <a:pt x="2062" y="857"/>
                    </a:cubicBezTo>
                    <a:lnTo>
                      <a:pt x="12393" y="38516"/>
                    </a:lnTo>
                    <a:cubicBezTo>
                      <a:pt x="12554" y="39051"/>
                      <a:pt x="12233" y="39586"/>
                      <a:pt x="11724" y="39720"/>
                    </a:cubicBezTo>
                    <a:close/>
                  </a:path>
                </a:pathLst>
              </a:custGeom>
              <a:noFill/>
              <a:ln w="4025" cap="flat" cmpd="sng">
                <a:solidFill>
                  <a:srgbClr val="FAEDDC"/>
                </a:solidFill>
                <a:prstDash val="solid"/>
                <a:miter lim="267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10" name="Google Shape;2310;p70"/>
              <p:cNvSpPr/>
              <p:nvPr/>
            </p:nvSpPr>
            <p:spPr>
              <a:xfrm>
                <a:off x="4505225" y="1481150"/>
                <a:ext cx="165975" cy="149350"/>
              </a:xfrm>
              <a:custGeom>
                <a:avLst/>
                <a:gdLst/>
                <a:ahLst/>
                <a:cxnLst/>
                <a:rect l="l" t="t" r="r" b="b"/>
                <a:pathLst>
                  <a:path w="6639" h="5974" extrusionOk="0">
                    <a:moveTo>
                      <a:pt x="3303" y="0"/>
                    </a:moveTo>
                    <a:cubicBezTo>
                      <a:pt x="3044" y="0"/>
                      <a:pt x="2780" y="34"/>
                      <a:pt x="2516" y="104"/>
                    </a:cubicBezTo>
                    <a:cubicBezTo>
                      <a:pt x="937" y="532"/>
                      <a:pt x="1" y="2192"/>
                      <a:pt x="429" y="3771"/>
                    </a:cubicBezTo>
                    <a:cubicBezTo>
                      <a:pt x="806" y="5102"/>
                      <a:pt x="1992" y="5973"/>
                      <a:pt x="3302" y="5973"/>
                    </a:cubicBezTo>
                    <a:cubicBezTo>
                      <a:pt x="3572" y="5973"/>
                      <a:pt x="3848" y="5936"/>
                      <a:pt x="4122" y="5858"/>
                    </a:cubicBezTo>
                    <a:cubicBezTo>
                      <a:pt x="5702" y="5430"/>
                      <a:pt x="6638" y="3798"/>
                      <a:pt x="6210" y="2192"/>
                    </a:cubicBezTo>
                    <a:cubicBezTo>
                      <a:pt x="5830" y="871"/>
                      <a:pt x="4626" y="0"/>
                      <a:pt x="3303" y="0"/>
                    </a:cubicBezTo>
                    <a:close/>
                  </a:path>
                </a:pathLst>
              </a:custGeom>
              <a:solidFill>
                <a:srgbClr val="AD8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11" name="Google Shape;2311;p70"/>
              <p:cNvSpPr/>
              <p:nvPr/>
            </p:nvSpPr>
            <p:spPr>
              <a:xfrm>
                <a:off x="4495850" y="1474850"/>
                <a:ext cx="165975" cy="149350"/>
              </a:xfrm>
              <a:custGeom>
                <a:avLst/>
                <a:gdLst/>
                <a:ahLst/>
                <a:cxnLst/>
                <a:rect l="l" t="t" r="r" b="b"/>
                <a:pathLst>
                  <a:path w="6639" h="5974" extrusionOk="0">
                    <a:moveTo>
                      <a:pt x="3337" y="0"/>
                    </a:moveTo>
                    <a:cubicBezTo>
                      <a:pt x="3067" y="0"/>
                      <a:pt x="2791" y="37"/>
                      <a:pt x="2517" y="115"/>
                    </a:cubicBezTo>
                    <a:cubicBezTo>
                      <a:pt x="938" y="543"/>
                      <a:pt x="1" y="2176"/>
                      <a:pt x="429" y="3782"/>
                    </a:cubicBezTo>
                    <a:cubicBezTo>
                      <a:pt x="787" y="5102"/>
                      <a:pt x="2006" y="5973"/>
                      <a:pt x="3318" y="5973"/>
                    </a:cubicBezTo>
                    <a:cubicBezTo>
                      <a:pt x="3576" y="5973"/>
                      <a:pt x="3837" y="5940"/>
                      <a:pt x="4096" y="5870"/>
                    </a:cubicBezTo>
                    <a:cubicBezTo>
                      <a:pt x="5702" y="5441"/>
                      <a:pt x="6639" y="3782"/>
                      <a:pt x="6184" y="2203"/>
                    </a:cubicBezTo>
                    <a:cubicBezTo>
                      <a:pt x="5829" y="871"/>
                      <a:pt x="4646" y="0"/>
                      <a:pt x="3337" y="0"/>
                    </a:cubicBezTo>
                    <a:close/>
                  </a:path>
                </a:pathLst>
              </a:custGeom>
              <a:solidFill>
                <a:srgbClr val="E7D8DD"/>
              </a:solidFill>
              <a:ln w="8700" cap="flat" cmpd="sng">
                <a:solidFill>
                  <a:srgbClr val="E7D8DD"/>
                </a:solidFill>
                <a:prstDash val="solid"/>
                <a:miter lim="267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12" name="Google Shape;2312;p70"/>
              <p:cNvSpPr/>
              <p:nvPr/>
            </p:nvSpPr>
            <p:spPr>
              <a:xfrm>
                <a:off x="4565450" y="1701000"/>
                <a:ext cx="165975" cy="149375"/>
              </a:xfrm>
              <a:custGeom>
                <a:avLst/>
                <a:gdLst/>
                <a:ahLst/>
                <a:cxnLst/>
                <a:rect l="l" t="t" r="r" b="b"/>
                <a:pathLst>
                  <a:path w="6639" h="5975" extrusionOk="0">
                    <a:moveTo>
                      <a:pt x="3354" y="1"/>
                    </a:moveTo>
                    <a:cubicBezTo>
                      <a:pt x="3086" y="1"/>
                      <a:pt x="2813" y="38"/>
                      <a:pt x="2543" y="116"/>
                    </a:cubicBezTo>
                    <a:cubicBezTo>
                      <a:pt x="937" y="544"/>
                      <a:pt x="0" y="2177"/>
                      <a:pt x="455" y="3783"/>
                    </a:cubicBezTo>
                    <a:cubicBezTo>
                      <a:pt x="813" y="5103"/>
                      <a:pt x="2032" y="5974"/>
                      <a:pt x="3345" y="5974"/>
                    </a:cubicBezTo>
                    <a:cubicBezTo>
                      <a:pt x="3602" y="5974"/>
                      <a:pt x="3863" y="5941"/>
                      <a:pt x="4122" y="5870"/>
                    </a:cubicBezTo>
                    <a:cubicBezTo>
                      <a:pt x="5702" y="5442"/>
                      <a:pt x="6638" y="3783"/>
                      <a:pt x="6210" y="2203"/>
                    </a:cubicBezTo>
                    <a:cubicBezTo>
                      <a:pt x="5855" y="872"/>
                      <a:pt x="4654" y="1"/>
                      <a:pt x="3354" y="1"/>
                    </a:cubicBezTo>
                    <a:close/>
                  </a:path>
                </a:pathLst>
              </a:custGeom>
              <a:solidFill>
                <a:srgbClr val="AD8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13" name="Google Shape;2313;p70"/>
              <p:cNvSpPr/>
              <p:nvPr/>
            </p:nvSpPr>
            <p:spPr>
              <a:xfrm>
                <a:off x="4556075" y="1694600"/>
                <a:ext cx="165975" cy="149750"/>
              </a:xfrm>
              <a:custGeom>
                <a:avLst/>
                <a:gdLst/>
                <a:ahLst/>
                <a:cxnLst/>
                <a:rect l="l" t="t" r="r" b="b"/>
                <a:pathLst>
                  <a:path w="6639" h="5990" extrusionOk="0">
                    <a:moveTo>
                      <a:pt x="3304" y="0"/>
                    </a:moveTo>
                    <a:cubicBezTo>
                      <a:pt x="3044" y="0"/>
                      <a:pt x="2780" y="34"/>
                      <a:pt x="2517" y="104"/>
                    </a:cubicBezTo>
                    <a:cubicBezTo>
                      <a:pt x="937" y="559"/>
                      <a:pt x="1" y="2192"/>
                      <a:pt x="429" y="3771"/>
                    </a:cubicBezTo>
                    <a:cubicBezTo>
                      <a:pt x="809" y="5114"/>
                      <a:pt x="2014" y="5989"/>
                      <a:pt x="3337" y="5989"/>
                    </a:cubicBezTo>
                    <a:cubicBezTo>
                      <a:pt x="3596" y="5989"/>
                      <a:pt x="3860" y="5956"/>
                      <a:pt x="4123" y="5885"/>
                    </a:cubicBezTo>
                    <a:cubicBezTo>
                      <a:pt x="5702" y="5430"/>
                      <a:pt x="6639" y="3798"/>
                      <a:pt x="6210" y="2192"/>
                    </a:cubicBezTo>
                    <a:cubicBezTo>
                      <a:pt x="5830" y="872"/>
                      <a:pt x="4626" y="0"/>
                      <a:pt x="3304" y="0"/>
                    </a:cubicBezTo>
                    <a:close/>
                  </a:path>
                </a:pathLst>
              </a:custGeom>
              <a:solidFill>
                <a:srgbClr val="E7D8DD"/>
              </a:solidFill>
              <a:ln w="8700" cap="flat" cmpd="sng">
                <a:solidFill>
                  <a:srgbClr val="E7D8DD"/>
                </a:solidFill>
                <a:prstDash val="solid"/>
                <a:miter lim="267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14" name="Google Shape;2314;p70"/>
              <p:cNvSpPr/>
              <p:nvPr/>
            </p:nvSpPr>
            <p:spPr>
              <a:xfrm>
                <a:off x="4627675" y="1926125"/>
                <a:ext cx="165975" cy="149750"/>
              </a:xfrm>
              <a:custGeom>
                <a:avLst/>
                <a:gdLst/>
                <a:ahLst/>
                <a:cxnLst/>
                <a:rect l="l" t="t" r="r" b="b"/>
                <a:pathLst>
                  <a:path w="6639" h="5990" extrusionOk="0">
                    <a:moveTo>
                      <a:pt x="3303" y="0"/>
                    </a:moveTo>
                    <a:cubicBezTo>
                      <a:pt x="3044" y="0"/>
                      <a:pt x="2780" y="34"/>
                      <a:pt x="2517" y="104"/>
                    </a:cubicBezTo>
                    <a:cubicBezTo>
                      <a:pt x="937" y="559"/>
                      <a:pt x="1" y="2192"/>
                      <a:pt x="429" y="3798"/>
                    </a:cubicBezTo>
                    <a:cubicBezTo>
                      <a:pt x="809" y="5118"/>
                      <a:pt x="2013" y="5989"/>
                      <a:pt x="3336" y="5989"/>
                    </a:cubicBezTo>
                    <a:cubicBezTo>
                      <a:pt x="3595" y="5989"/>
                      <a:pt x="3859" y="5956"/>
                      <a:pt x="4123" y="5885"/>
                    </a:cubicBezTo>
                    <a:cubicBezTo>
                      <a:pt x="5702" y="5430"/>
                      <a:pt x="6639" y="3798"/>
                      <a:pt x="6210" y="2192"/>
                    </a:cubicBezTo>
                    <a:cubicBezTo>
                      <a:pt x="5830" y="871"/>
                      <a:pt x="4626" y="0"/>
                      <a:pt x="3303" y="0"/>
                    </a:cubicBezTo>
                    <a:close/>
                  </a:path>
                </a:pathLst>
              </a:custGeom>
              <a:solidFill>
                <a:srgbClr val="AD8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15" name="Google Shape;2315;p70"/>
              <p:cNvSpPr/>
              <p:nvPr/>
            </p:nvSpPr>
            <p:spPr>
              <a:xfrm>
                <a:off x="4618300" y="1920100"/>
                <a:ext cx="165975" cy="149350"/>
              </a:xfrm>
              <a:custGeom>
                <a:avLst/>
                <a:gdLst/>
                <a:ahLst/>
                <a:cxnLst/>
                <a:rect l="l" t="t" r="r" b="b"/>
                <a:pathLst>
                  <a:path w="6639" h="5974" extrusionOk="0">
                    <a:moveTo>
                      <a:pt x="3304" y="0"/>
                    </a:moveTo>
                    <a:cubicBezTo>
                      <a:pt x="3044" y="0"/>
                      <a:pt x="2780" y="34"/>
                      <a:pt x="2517" y="104"/>
                    </a:cubicBezTo>
                    <a:cubicBezTo>
                      <a:pt x="938" y="532"/>
                      <a:pt x="1" y="2192"/>
                      <a:pt x="429" y="3771"/>
                    </a:cubicBezTo>
                    <a:cubicBezTo>
                      <a:pt x="784" y="5102"/>
                      <a:pt x="1985" y="5974"/>
                      <a:pt x="3285" y="5974"/>
                    </a:cubicBezTo>
                    <a:cubicBezTo>
                      <a:pt x="3553" y="5974"/>
                      <a:pt x="3826" y="5936"/>
                      <a:pt x="4096" y="5859"/>
                    </a:cubicBezTo>
                    <a:cubicBezTo>
                      <a:pt x="5702" y="5430"/>
                      <a:pt x="6639" y="3798"/>
                      <a:pt x="6184" y="2192"/>
                    </a:cubicBezTo>
                    <a:cubicBezTo>
                      <a:pt x="5826" y="872"/>
                      <a:pt x="4626" y="0"/>
                      <a:pt x="3304" y="0"/>
                    </a:cubicBezTo>
                    <a:close/>
                  </a:path>
                </a:pathLst>
              </a:custGeom>
              <a:solidFill>
                <a:srgbClr val="E7D8DD"/>
              </a:solidFill>
              <a:ln w="8700" cap="flat" cmpd="sng">
                <a:solidFill>
                  <a:srgbClr val="E7D8DD"/>
                </a:solidFill>
                <a:prstDash val="solid"/>
                <a:miter lim="267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16" name="Google Shape;2316;p70"/>
              <p:cNvSpPr/>
              <p:nvPr/>
            </p:nvSpPr>
            <p:spPr>
              <a:xfrm>
                <a:off x="4693925" y="2168075"/>
                <a:ext cx="165975" cy="149400"/>
              </a:xfrm>
              <a:custGeom>
                <a:avLst/>
                <a:gdLst/>
                <a:ahLst/>
                <a:cxnLst/>
                <a:rect l="l" t="t" r="r" b="b"/>
                <a:pathLst>
                  <a:path w="6639" h="5976" extrusionOk="0">
                    <a:moveTo>
                      <a:pt x="3354" y="0"/>
                    </a:moveTo>
                    <a:cubicBezTo>
                      <a:pt x="3086" y="0"/>
                      <a:pt x="2813" y="37"/>
                      <a:pt x="2543" y="115"/>
                    </a:cubicBezTo>
                    <a:cubicBezTo>
                      <a:pt x="937" y="543"/>
                      <a:pt x="0" y="2203"/>
                      <a:pt x="455" y="3782"/>
                    </a:cubicBezTo>
                    <a:cubicBezTo>
                      <a:pt x="812" y="5120"/>
                      <a:pt x="2006" y="5975"/>
                      <a:pt x="3323" y="5975"/>
                    </a:cubicBezTo>
                    <a:cubicBezTo>
                      <a:pt x="3586" y="5975"/>
                      <a:pt x="3855" y="5941"/>
                      <a:pt x="4122" y="5870"/>
                    </a:cubicBezTo>
                    <a:cubicBezTo>
                      <a:pt x="5702" y="5441"/>
                      <a:pt x="6638" y="3782"/>
                      <a:pt x="6210" y="2203"/>
                    </a:cubicBezTo>
                    <a:cubicBezTo>
                      <a:pt x="5855" y="872"/>
                      <a:pt x="4654" y="0"/>
                      <a:pt x="3354" y="0"/>
                    </a:cubicBezTo>
                    <a:close/>
                  </a:path>
                </a:pathLst>
              </a:custGeom>
              <a:solidFill>
                <a:srgbClr val="AD8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17" name="Google Shape;2317;p70"/>
              <p:cNvSpPr/>
              <p:nvPr/>
            </p:nvSpPr>
            <p:spPr>
              <a:xfrm>
                <a:off x="4684550" y="2161650"/>
                <a:ext cx="165975" cy="149750"/>
              </a:xfrm>
              <a:custGeom>
                <a:avLst/>
                <a:gdLst/>
                <a:ahLst/>
                <a:cxnLst/>
                <a:rect l="l" t="t" r="r" b="b"/>
                <a:pathLst>
                  <a:path w="6639" h="5990" extrusionOk="0">
                    <a:moveTo>
                      <a:pt x="3302" y="1"/>
                    </a:moveTo>
                    <a:cubicBezTo>
                      <a:pt x="3043" y="1"/>
                      <a:pt x="2780" y="34"/>
                      <a:pt x="2517" y="104"/>
                    </a:cubicBezTo>
                    <a:cubicBezTo>
                      <a:pt x="938" y="559"/>
                      <a:pt x="1" y="2192"/>
                      <a:pt x="429" y="3798"/>
                    </a:cubicBezTo>
                    <a:cubicBezTo>
                      <a:pt x="809" y="5118"/>
                      <a:pt x="2013" y="5990"/>
                      <a:pt x="3336" y="5990"/>
                    </a:cubicBezTo>
                    <a:cubicBezTo>
                      <a:pt x="3595" y="5990"/>
                      <a:pt x="3859" y="5956"/>
                      <a:pt x="4123" y="5886"/>
                    </a:cubicBezTo>
                    <a:cubicBezTo>
                      <a:pt x="5702" y="5431"/>
                      <a:pt x="6639" y="3798"/>
                      <a:pt x="6210" y="2219"/>
                    </a:cubicBezTo>
                    <a:cubicBezTo>
                      <a:pt x="5830" y="876"/>
                      <a:pt x="4626" y="1"/>
                      <a:pt x="3302" y="1"/>
                    </a:cubicBezTo>
                    <a:close/>
                  </a:path>
                </a:pathLst>
              </a:custGeom>
              <a:solidFill>
                <a:srgbClr val="E7D8DD"/>
              </a:solidFill>
              <a:ln w="8700" cap="flat" cmpd="sng">
                <a:solidFill>
                  <a:srgbClr val="E7D8DD"/>
                </a:solidFill>
                <a:prstDash val="solid"/>
                <a:miter lim="267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18" name="Google Shape;2318;p70"/>
              <p:cNvSpPr/>
              <p:nvPr/>
            </p:nvSpPr>
            <p:spPr>
              <a:xfrm>
                <a:off x="4865900" y="1381825"/>
                <a:ext cx="166625" cy="149350"/>
              </a:xfrm>
              <a:custGeom>
                <a:avLst/>
                <a:gdLst/>
                <a:ahLst/>
                <a:cxnLst/>
                <a:rect l="l" t="t" r="r" b="b"/>
                <a:pathLst>
                  <a:path w="6665" h="5974" extrusionOk="0">
                    <a:moveTo>
                      <a:pt x="3354" y="1"/>
                    </a:moveTo>
                    <a:cubicBezTo>
                      <a:pt x="3086" y="1"/>
                      <a:pt x="2813" y="38"/>
                      <a:pt x="2543" y="116"/>
                    </a:cubicBezTo>
                    <a:cubicBezTo>
                      <a:pt x="937" y="544"/>
                      <a:pt x="0" y="2203"/>
                      <a:pt x="455" y="3782"/>
                    </a:cubicBezTo>
                    <a:cubicBezTo>
                      <a:pt x="813" y="5103"/>
                      <a:pt x="2032" y="5974"/>
                      <a:pt x="3345" y="5974"/>
                    </a:cubicBezTo>
                    <a:cubicBezTo>
                      <a:pt x="3602" y="5974"/>
                      <a:pt x="3863" y="5940"/>
                      <a:pt x="4122" y="5870"/>
                    </a:cubicBezTo>
                    <a:cubicBezTo>
                      <a:pt x="5728" y="5442"/>
                      <a:pt x="6665" y="3782"/>
                      <a:pt x="6210" y="2203"/>
                    </a:cubicBezTo>
                    <a:cubicBezTo>
                      <a:pt x="5855" y="872"/>
                      <a:pt x="4654" y="1"/>
                      <a:pt x="3354" y="1"/>
                    </a:cubicBezTo>
                    <a:close/>
                  </a:path>
                </a:pathLst>
              </a:custGeom>
              <a:solidFill>
                <a:srgbClr val="AD8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19" name="Google Shape;2319;p70"/>
              <p:cNvSpPr/>
              <p:nvPr/>
            </p:nvSpPr>
            <p:spPr>
              <a:xfrm>
                <a:off x="4856525" y="1375425"/>
                <a:ext cx="165975" cy="149750"/>
              </a:xfrm>
              <a:custGeom>
                <a:avLst/>
                <a:gdLst/>
                <a:ahLst/>
                <a:cxnLst/>
                <a:rect l="l" t="t" r="r" b="b"/>
                <a:pathLst>
                  <a:path w="6639" h="5990" extrusionOk="0">
                    <a:moveTo>
                      <a:pt x="3321" y="0"/>
                    </a:moveTo>
                    <a:cubicBezTo>
                      <a:pt x="3063" y="0"/>
                      <a:pt x="2802" y="34"/>
                      <a:pt x="2543" y="104"/>
                    </a:cubicBezTo>
                    <a:cubicBezTo>
                      <a:pt x="937" y="559"/>
                      <a:pt x="0" y="2192"/>
                      <a:pt x="429" y="3798"/>
                    </a:cubicBezTo>
                    <a:cubicBezTo>
                      <a:pt x="809" y="5118"/>
                      <a:pt x="2013" y="5989"/>
                      <a:pt x="3336" y="5989"/>
                    </a:cubicBezTo>
                    <a:cubicBezTo>
                      <a:pt x="3595" y="5989"/>
                      <a:pt x="3859" y="5956"/>
                      <a:pt x="4122" y="5885"/>
                    </a:cubicBezTo>
                    <a:cubicBezTo>
                      <a:pt x="5702" y="5430"/>
                      <a:pt x="6638" y="3798"/>
                      <a:pt x="6210" y="2192"/>
                    </a:cubicBezTo>
                    <a:cubicBezTo>
                      <a:pt x="5852" y="871"/>
                      <a:pt x="4634" y="0"/>
                      <a:pt x="3321" y="0"/>
                    </a:cubicBezTo>
                    <a:close/>
                  </a:path>
                </a:pathLst>
              </a:custGeom>
              <a:solidFill>
                <a:srgbClr val="E7D8DD"/>
              </a:solidFill>
              <a:ln w="8700" cap="flat" cmpd="sng">
                <a:solidFill>
                  <a:srgbClr val="E7D8DD"/>
                </a:solidFill>
                <a:prstDash val="solid"/>
                <a:miter lim="267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20" name="Google Shape;2320;p70"/>
              <p:cNvSpPr/>
              <p:nvPr/>
            </p:nvSpPr>
            <p:spPr>
              <a:xfrm>
                <a:off x="4926775" y="1601575"/>
                <a:ext cx="165975" cy="149750"/>
              </a:xfrm>
              <a:custGeom>
                <a:avLst/>
                <a:gdLst/>
                <a:ahLst/>
                <a:cxnLst/>
                <a:rect l="l" t="t" r="r" b="b"/>
                <a:pathLst>
                  <a:path w="6639" h="5990" extrusionOk="0">
                    <a:moveTo>
                      <a:pt x="3304" y="1"/>
                    </a:moveTo>
                    <a:cubicBezTo>
                      <a:pt x="3044" y="1"/>
                      <a:pt x="2780" y="34"/>
                      <a:pt x="2517" y="105"/>
                    </a:cubicBezTo>
                    <a:cubicBezTo>
                      <a:pt x="938" y="560"/>
                      <a:pt x="1" y="2192"/>
                      <a:pt x="429" y="3798"/>
                    </a:cubicBezTo>
                    <a:cubicBezTo>
                      <a:pt x="787" y="5119"/>
                      <a:pt x="2006" y="5990"/>
                      <a:pt x="3318" y="5990"/>
                    </a:cubicBezTo>
                    <a:cubicBezTo>
                      <a:pt x="3576" y="5990"/>
                      <a:pt x="3837" y="5956"/>
                      <a:pt x="4096" y="5886"/>
                    </a:cubicBezTo>
                    <a:cubicBezTo>
                      <a:pt x="5702" y="5431"/>
                      <a:pt x="6639" y="3798"/>
                      <a:pt x="6210" y="2192"/>
                    </a:cubicBezTo>
                    <a:cubicBezTo>
                      <a:pt x="5830" y="872"/>
                      <a:pt x="4627" y="1"/>
                      <a:pt x="3304" y="1"/>
                    </a:cubicBezTo>
                    <a:close/>
                  </a:path>
                </a:pathLst>
              </a:custGeom>
              <a:solidFill>
                <a:srgbClr val="AD8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21" name="Google Shape;2321;p70"/>
              <p:cNvSpPr/>
              <p:nvPr/>
            </p:nvSpPr>
            <p:spPr>
              <a:xfrm>
                <a:off x="4916750" y="1595575"/>
                <a:ext cx="166650" cy="149350"/>
              </a:xfrm>
              <a:custGeom>
                <a:avLst/>
                <a:gdLst/>
                <a:ahLst/>
                <a:cxnLst/>
                <a:rect l="l" t="t" r="r" b="b"/>
                <a:pathLst>
                  <a:path w="6666" h="5974" extrusionOk="0">
                    <a:moveTo>
                      <a:pt x="3321" y="0"/>
                    </a:moveTo>
                    <a:cubicBezTo>
                      <a:pt x="3063" y="0"/>
                      <a:pt x="2802" y="34"/>
                      <a:pt x="2543" y="104"/>
                    </a:cubicBezTo>
                    <a:cubicBezTo>
                      <a:pt x="937" y="532"/>
                      <a:pt x="0" y="2192"/>
                      <a:pt x="455" y="3771"/>
                    </a:cubicBezTo>
                    <a:cubicBezTo>
                      <a:pt x="810" y="5102"/>
                      <a:pt x="2011" y="5973"/>
                      <a:pt x="3311" y="5973"/>
                    </a:cubicBezTo>
                    <a:cubicBezTo>
                      <a:pt x="3580" y="5973"/>
                      <a:pt x="3852" y="5936"/>
                      <a:pt x="4122" y="5858"/>
                    </a:cubicBezTo>
                    <a:cubicBezTo>
                      <a:pt x="5728" y="5430"/>
                      <a:pt x="6665" y="3797"/>
                      <a:pt x="6210" y="2192"/>
                    </a:cubicBezTo>
                    <a:cubicBezTo>
                      <a:pt x="5852" y="871"/>
                      <a:pt x="4633" y="0"/>
                      <a:pt x="3321" y="0"/>
                    </a:cubicBezTo>
                    <a:close/>
                  </a:path>
                </a:pathLst>
              </a:custGeom>
              <a:solidFill>
                <a:srgbClr val="E7D8DD"/>
              </a:solidFill>
              <a:ln w="8700" cap="flat" cmpd="sng">
                <a:solidFill>
                  <a:srgbClr val="E7D8DD"/>
                </a:solidFill>
                <a:prstDash val="solid"/>
                <a:miter lim="267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22" name="Google Shape;2322;p70"/>
              <p:cNvSpPr/>
              <p:nvPr/>
            </p:nvSpPr>
            <p:spPr>
              <a:xfrm>
                <a:off x="4988350" y="1827075"/>
                <a:ext cx="165975" cy="149375"/>
              </a:xfrm>
              <a:custGeom>
                <a:avLst/>
                <a:gdLst/>
                <a:ahLst/>
                <a:cxnLst/>
                <a:rect l="l" t="t" r="r" b="b"/>
                <a:pathLst>
                  <a:path w="6639" h="5975" extrusionOk="0">
                    <a:moveTo>
                      <a:pt x="3321" y="1"/>
                    </a:moveTo>
                    <a:cubicBezTo>
                      <a:pt x="3063" y="1"/>
                      <a:pt x="2802" y="34"/>
                      <a:pt x="2543" y="105"/>
                    </a:cubicBezTo>
                    <a:cubicBezTo>
                      <a:pt x="937" y="533"/>
                      <a:pt x="0" y="2192"/>
                      <a:pt x="455" y="3772"/>
                    </a:cubicBezTo>
                    <a:cubicBezTo>
                      <a:pt x="810" y="5103"/>
                      <a:pt x="1993" y="5974"/>
                      <a:pt x="3302" y="5974"/>
                    </a:cubicBezTo>
                    <a:cubicBezTo>
                      <a:pt x="3572" y="5974"/>
                      <a:pt x="3848" y="5937"/>
                      <a:pt x="4122" y="5859"/>
                    </a:cubicBezTo>
                    <a:cubicBezTo>
                      <a:pt x="5701" y="5431"/>
                      <a:pt x="6638" y="3798"/>
                      <a:pt x="6210" y="2192"/>
                    </a:cubicBezTo>
                    <a:cubicBezTo>
                      <a:pt x="5852" y="872"/>
                      <a:pt x="4633" y="1"/>
                      <a:pt x="3321" y="1"/>
                    </a:cubicBezTo>
                    <a:close/>
                  </a:path>
                </a:pathLst>
              </a:custGeom>
              <a:solidFill>
                <a:srgbClr val="AD8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23" name="Google Shape;2323;p70"/>
              <p:cNvSpPr/>
              <p:nvPr/>
            </p:nvSpPr>
            <p:spPr>
              <a:xfrm>
                <a:off x="4978975" y="1820775"/>
                <a:ext cx="165975" cy="149400"/>
              </a:xfrm>
              <a:custGeom>
                <a:avLst/>
                <a:gdLst/>
                <a:ahLst/>
                <a:cxnLst/>
                <a:rect l="l" t="t" r="r" b="b"/>
                <a:pathLst>
                  <a:path w="6639" h="5976" extrusionOk="0">
                    <a:moveTo>
                      <a:pt x="3337" y="1"/>
                    </a:moveTo>
                    <a:cubicBezTo>
                      <a:pt x="3067" y="1"/>
                      <a:pt x="2791" y="38"/>
                      <a:pt x="2517" y="116"/>
                    </a:cubicBezTo>
                    <a:cubicBezTo>
                      <a:pt x="937" y="544"/>
                      <a:pt x="1" y="2203"/>
                      <a:pt x="429" y="3783"/>
                    </a:cubicBezTo>
                    <a:cubicBezTo>
                      <a:pt x="808" y="5121"/>
                      <a:pt x="2005" y="5976"/>
                      <a:pt x="3323" y="5976"/>
                    </a:cubicBezTo>
                    <a:cubicBezTo>
                      <a:pt x="3586" y="5976"/>
                      <a:pt x="3855" y="5942"/>
                      <a:pt x="4122" y="5870"/>
                    </a:cubicBezTo>
                    <a:cubicBezTo>
                      <a:pt x="5702" y="5442"/>
                      <a:pt x="6638" y="3783"/>
                      <a:pt x="6210" y="2203"/>
                    </a:cubicBezTo>
                    <a:cubicBezTo>
                      <a:pt x="5833" y="872"/>
                      <a:pt x="4647" y="1"/>
                      <a:pt x="3337" y="1"/>
                    </a:cubicBezTo>
                    <a:close/>
                  </a:path>
                </a:pathLst>
              </a:custGeom>
              <a:solidFill>
                <a:srgbClr val="E7D8DD"/>
              </a:solidFill>
              <a:ln w="8700" cap="flat" cmpd="sng">
                <a:solidFill>
                  <a:srgbClr val="E7D8DD"/>
                </a:solidFill>
                <a:prstDash val="solid"/>
                <a:miter lim="267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24" name="Google Shape;2324;p70"/>
              <p:cNvSpPr/>
              <p:nvPr/>
            </p:nvSpPr>
            <p:spPr>
              <a:xfrm>
                <a:off x="5055250" y="2068650"/>
                <a:ext cx="165975" cy="149750"/>
              </a:xfrm>
              <a:custGeom>
                <a:avLst/>
                <a:gdLst/>
                <a:ahLst/>
                <a:cxnLst/>
                <a:rect l="l" t="t" r="r" b="b"/>
                <a:pathLst>
                  <a:path w="6639" h="5990" extrusionOk="0">
                    <a:moveTo>
                      <a:pt x="3302" y="0"/>
                    </a:moveTo>
                    <a:cubicBezTo>
                      <a:pt x="3043" y="0"/>
                      <a:pt x="2780" y="34"/>
                      <a:pt x="2517" y="104"/>
                    </a:cubicBezTo>
                    <a:cubicBezTo>
                      <a:pt x="938" y="559"/>
                      <a:pt x="1" y="2192"/>
                      <a:pt x="429" y="3798"/>
                    </a:cubicBezTo>
                    <a:cubicBezTo>
                      <a:pt x="787" y="5118"/>
                      <a:pt x="2006" y="5989"/>
                      <a:pt x="3318" y="5989"/>
                    </a:cubicBezTo>
                    <a:cubicBezTo>
                      <a:pt x="3576" y="5989"/>
                      <a:pt x="3837" y="5956"/>
                      <a:pt x="4096" y="5885"/>
                    </a:cubicBezTo>
                    <a:cubicBezTo>
                      <a:pt x="5702" y="5457"/>
                      <a:pt x="6639" y="3798"/>
                      <a:pt x="6184" y="2218"/>
                    </a:cubicBezTo>
                    <a:cubicBezTo>
                      <a:pt x="5826" y="875"/>
                      <a:pt x="4625" y="0"/>
                      <a:pt x="3302" y="0"/>
                    </a:cubicBezTo>
                    <a:close/>
                  </a:path>
                </a:pathLst>
              </a:custGeom>
              <a:solidFill>
                <a:srgbClr val="AD8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25" name="Google Shape;2325;p70"/>
              <p:cNvSpPr/>
              <p:nvPr/>
            </p:nvSpPr>
            <p:spPr>
              <a:xfrm>
                <a:off x="5045225" y="2062625"/>
                <a:ext cx="165975" cy="149750"/>
              </a:xfrm>
              <a:custGeom>
                <a:avLst/>
                <a:gdLst/>
                <a:ahLst/>
                <a:cxnLst/>
                <a:rect l="l" t="t" r="r" b="b"/>
                <a:pathLst>
                  <a:path w="6639" h="5990" extrusionOk="0">
                    <a:moveTo>
                      <a:pt x="3321" y="0"/>
                    </a:moveTo>
                    <a:cubicBezTo>
                      <a:pt x="3063" y="0"/>
                      <a:pt x="2802" y="34"/>
                      <a:pt x="2543" y="104"/>
                    </a:cubicBezTo>
                    <a:cubicBezTo>
                      <a:pt x="937" y="559"/>
                      <a:pt x="0" y="2192"/>
                      <a:pt x="455" y="3771"/>
                    </a:cubicBezTo>
                    <a:cubicBezTo>
                      <a:pt x="814" y="5114"/>
                      <a:pt x="2014" y="5989"/>
                      <a:pt x="3337" y="5989"/>
                    </a:cubicBezTo>
                    <a:cubicBezTo>
                      <a:pt x="3596" y="5989"/>
                      <a:pt x="3859" y="5956"/>
                      <a:pt x="4122" y="5885"/>
                    </a:cubicBezTo>
                    <a:cubicBezTo>
                      <a:pt x="5701" y="5430"/>
                      <a:pt x="6638" y="3798"/>
                      <a:pt x="6210" y="2192"/>
                    </a:cubicBezTo>
                    <a:cubicBezTo>
                      <a:pt x="5852" y="872"/>
                      <a:pt x="4633" y="0"/>
                      <a:pt x="3321" y="0"/>
                    </a:cubicBezTo>
                    <a:close/>
                  </a:path>
                </a:pathLst>
              </a:custGeom>
              <a:solidFill>
                <a:srgbClr val="E7D8DD"/>
              </a:solidFill>
              <a:ln w="8700" cap="flat" cmpd="sng">
                <a:solidFill>
                  <a:srgbClr val="E7D8DD"/>
                </a:solidFill>
                <a:prstDash val="solid"/>
                <a:miter lim="267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sp>
        <p:nvSpPr>
          <p:cNvPr id="2326" name="Google Shape;2326;p70"/>
          <p:cNvSpPr txBox="1">
            <a:spLocks noGrp="1"/>
          </p:cNvSpPr>
          <p:nvPr>
            <p:ph type="subTitle" idx="1"/>
          </p:nvPr>
        </p:nvSpPr>
        <p:spPr>
          <a:xfrm>
            <a:off x="3637788" y="2875624"/>
            <a:ext cx="18546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مطبوعات</a:t>
            </a:r>
            <a:endParaRPr dirty="0">
              <a:cs typeface="B Nazanin" panose="00000700000000000000" pitchFamily="2" charset="-78"/>
            </a:endParaRPr>
          </a:p>
        </p:txBody>
      </p:sp>
      <p:sp>
        <p:nvSpPr>
          <p:cNvPr id="2327" name="Google Shape;2327;p70"/>
          <p:cNvSpPr txBox="1">
            <a:spLocks noGrp="1"/>
          </p:cNvSpPr>
          <p:nvPr>
            <p:ph type="subTitle" idx="2"/>
          </p:nvPr>
        </p:nvSpPr>
        <p:spPr>
          <a:xfrm>
            <a:off x="3637788" y="3338893"/>
            <a:ext cx="1854600" cy="94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2328" name="Google Shape;2328;p70"/>
          <p:cNvSpPr txBox="1">
            <a:spLocks noGrp="1"/>
          </p:cNvSpPr>
          <p:nvPr>
            <p:ph type="subTitle" idx="3"/>
          </p:nvPr>
        </p:nvSpPr>
        <p:spPr>
          <a:xfrm>
            <a:off x="6271425" y="2875624"/>
            <a:ext cx="18546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برنامه</a:t>
            </a:r>
            <a:endParaRPr dirty="0">
              <a:cs typeface="B Nazanin" panose="00000700000000000000" pitchFamily="2" charset="-78"/>
            </a:endParaRPr>
          </a:p>
        </p:txBody>
      </p:sp>
      <p:sp>
        <p:nvSpPr>
          <p:cNvPr id="2329" name="Google Shape;2329;p70"/>
          <p:cNvSpPr txBox="1">
            <a:spLocks noGrp="1"/>
          </p:cNvSpPr>
          <p:nvPr>
            <p:ph type="subTitle" idx="4"/>
          </p:nvPr>
        </p:nvSpPr>
        <p:spPr>
          <a:xfrm>
            <a:off x="6271425" y="3338893"/>
            <a:ext cx="1854600" cy="94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2330" name="Google Shape;2330;p70"/>
          <p:cNvSpPr txBox="1">
            <a:spLocks noGrp="1"/>
          </p:cNvSpPr>
          <p:nvPr>
            <p:ph type="subTitle" idx="5"/>
          </p:nvPr>
        </p:nvSpPr>
        <p:spPr>
          <a:xfrm>
            <a:off x="1004175" y="2875624"/>
            <a:ext cx="18546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چند رسانه ای</a:t>
            </a:r>
            <a:endParaRPr dirty="0">
              <a:cs typeface="B Nazanin" panose="00000700000000000000" pitchFamily="2" charset="-78"/>
            </a:endParaRPr>
          </a:p>
        </p:txBody>
      </p:sp>
      <p:sp>
        <p:nvSpPr>
          <p:cNvPr id="2331" name="Google Shape;2331;p70"/>
          <p:cNvSpPr txBox="1">
            <a:spLocks noGrp="1"/>
          </p:cNvSpPr>
          <p:nvPr>
            <p:ph type="subTitle" idx="6"/>
          </p:nvPr>
        </p:nvSpPr>
        <p:spPr>
          <a:xfrm>
            <a:off x="1004175" y="3338893"/>
            <a:ext cx="1854600" cy="94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grpSp>
        <p:nvGrpSpPr>
          <p:cNvPr id="2332" name="Google Shape;2332;p70"/>
          <p:cNvGrpSpPr/>
          <p:nvPr/>
        </p:nvGrpSpPr>
        <p:grpSpPr>
          <a:xfrm>
            <a:off x="4301567" y="1843581"/>
            <a:ext cx="548815" cy="721311"/>
            <a:chOff x="4163703" y="1626505"/>
            <a:chExt cx="809700" cy="1064195"/>
          </a:xfrm>
        </p:grpSpPr>
        <p:grpSp>
          <p:nvGrpSpPr>
            <p:cNvPr id="2333" name="Google Shape;2333;p70"/>
            <p:cNvGrpSpPr/>
            <p:nvPr/>
          </p:nvGrpSpPr>
          <p:grpSpPr>
            <a:xfrm>
              <a:off x="4170603" y="1626505"/>
              <a:ext cx="802800" cy="1064195"/>
              <a:chOff x="1831600" y="238125"/>
              <a:chExt cx="3937225" cy="5219200"/>
            </a:xfrm>
          </p:grpSpPr>
          <p:sp>
            <p:nvSpPr>
              <p:cNvPr id="2334" name="Google Shape;2334;p70"/>
              <p:cNvSpPr/>
              <p:nvPr/>
            </p:nvSpPr>
            <p:spPr>
              <a:xfrm>
                <a:off x="1831600" y="238125"/>
                <a:ext cx="3937225" cy="4864450"/>
              </a:xfrm>
              <a:custGeom>
                <a:avLst/>
                <a:gdLst/>
                <a:ahLst/>
                <a:cxnLst/>
                <a:rect l="l" t="t" r="r" b="b"/>
                <a:pathLst>
                  <a:path w="157489" h="194578" extrusionOk="0">
                    <a:moveTo>
                      <a:pt x="12591" y="0"/>
                    </a:moveTo>
                    <a:cubicBezTo>
                      <a:pt x="5611" y="0"/>
                      <a:pt x="0" y="5643"/>
                      <a:pt x="0" y="12591"/>
                    </a:cubicBezTo>
                    <a:lnTo>
                      <a:pt x="0" y="194577"/>
                    </a:lnTo>
                    <a:lnTo>
                      <a:pt x="157489" y="183552"/>
                    </a:lnTo>
                    <a:lnTo>
                      <a:pt x="157489" y="6296"/>
                    </a:lnTo>
                    <a:cubicBezTo>
                      <a:pt x="157489" y="2805"/>
                      <a:pt x="154684" y="0"/>
                      <a:pt x="151193"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35" name="Google Shape;2335;p70"/>
              <p:cNvSpPr/>
              <p:nvPr/>
            </p:nvSpPr>
            <p:spPr>
              <a:xfrm>
                <a:off x="5296650" y="238125"/>
                <a:ext cx="472175" cy="4588800"/>
              </a:xfrm>
              <a:custGeom>
                <a:avLst/>
                <a:gdLst/>
                <a:ahLst/>
                <a:cxnLst/>
                <a:rect l="l" t="t" r="r" b="b"/>
                <a:pathLst>
                  <a:path w="18887" h="183552" extrusionOk="0">
                    <a:moveTo>
                      <a:pt x="0" y="0"/>
                    </a:moveTo>
                    <a:cubicBezTo>
                      <a:pt x="3490" y="0"/>
                      <a:pt x="6296" y="2805"/>
                      <a:pt x="6296" y="6296"/>
                    </a:cubicBezTo>
                    <a:lnTo>
                      <a:pt x="6296" y="183552"/>
                    </a:lnTo>
                    <a:lnTo>
                      <a:pt x="18887" y="183552"/>
                    </a:lnTo>
                    <a:lnTo>
                      <a:pt x="18887" y="6296"/>
                    </a:lnTo>
                    <a:cubicBezTo>
                      <a:pt x="18887" y="2805"/>
                      <a:pt x="16082" y="0"/>
                      <a:pt x="12591"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36" name="Google Shape;2336;p70"/>
              <p:cNvSpPr/>
              <p:nvPr/>
            </p:nvSpPr>
            <p:spPr>
              <a:xfrm>
                <a:off x="1831600" y="238125"/>
                <a:ext cx="689925" cy="4864450"/>
              </a:xfrm>
              <a:custGeom>
                <a:avLst/>
                <a:gdLst/>
                <a:ahLst/>
                <a:cxnLst/>
                <a:rect l="l" t="t" r="r" b="b"/>
                <a:pathLst>
                  <a:path w="27597" h="194578" extrusionOk="0">
                    <a:moveTo>
                      <a:pt x="12591" y="0"/>
                    </a:moveTo>
                    <a:cubicBezTo>
                      <a:pt x="5611" y="0"/>
                      <a:pt x="0" y="5643"/>
                      <a:pt x="0" y="12591"/>
                    </a:cubicBezTo>
                    <a:lnTo>
                      <a:pt x="0" y="194577"/>
                    </a:lnTo>
                    <a:lnTo>
                      <a:pt x="27597" y="193795"/>
                    </a:lnTo>
                    <a:lnTo>
                      <a:pt x="27597" y="180388"/>
                    </a:lnTo>
                    <a:lnTo>
                      <a:pt x="27597"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37" name="Google Shape;2337;p70"/>
              <p:cNvSpPr/>
              <p:nvPr/>
            </p:nvSpPr>
            <p:spPr>
              <a:xfrm>
                <a:off x="1831600" y="4747800"/>
                <a:ext cx="3937225" cy="709525"/>
              </a:xfrm>
              <a:custGeom>
                <a:avLst/>
                <a:gdLst/>
                <a:ahLst/>
                <a:cxnLst/>
                <a:rect l="l" t="t" r="r" b="b"/>
                <a:pathLst>
                  <a:path w="157489" h="28381" extrusionOk="0">
                    <a:moveTo>
                      <a:pt x="14157" y="1"/>
                    </a:moveTo>
                    <a:cubicBezTo>
                      <a:pt x="6328" y="1"/>
                      <a:pt x="0" y="6362"/>
                      <a:pt x="0" y="14190"/>
                    </a:cubicBezTo>
                    <a:cubicBezTo>
                      <a:pt x="0" y="22019"/>
                      <a:pt x="6328" y="28380"/>
                      <a:pt x="14157" y="28380"/>
                    </a:cubicBezTo>
                    <a:lnTo>
                      <a:pt x="151193" y="28380"/>
                    </a:lnTo>
                    <a:cubicBezTo>
                      <a:pt x="154684" y="28380"/>
                      <a:pt x="157489" y="25575"/>
                      <a:pt x="157489" y="22084"/>
                    </a:cubicBezTo>
                    <a:lnTo>
                      <a:pt x="157489"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38" name="Google Shape;2338;p70"/>
              <p:cNvSpPr/>
              <p:nvPr/>
            </p:nvSpPr>
            <p:spPr>
              <a:xfrm>
                <a:off x="5296650" y="4747800"/>
                <a:ext cx="472175" cy="709525"/>
              </a:xfrm>
              <a:custGeom>
                <a:avLst/>
                <a:gdLst/>
                <a:ahLst/>
                <a:cxnLst/>
                <a:rect l="l" t="t" r="r" b="b"/>
                <a:pathLst>
                  <a:path w="18887" h="28381" extrusionOk="0">
                    <a:moveTo>
                      <a:pt x="6296" y="1"/>
                    </a:moveTo>
                    <a:lnTo>
                      <a:pt x="6296" y="22084"/>
                    </a:lnTo>
                    <a:cubicBezTo>
                      <a:pt x="6296" y="25575"/>
                      <a:pt x="3490" y="28380"/>
                      <a:pt x="0" y="28380"/>
                    </a:cubicBezTo>
                    <a:lnTo>
                      <a:pt x="12591" y="28380"/>
                    </a:lnTo>
                    <a:cubicBezTo>
                      <a:pt x="16082" y="28380"/>
                      <a:pt x="18887" y="25575"/>
                      <a:pt x="18887" y="22084"/>
                    </a:cubicBezTo>
                    <a:lnTo>
                      <a:pt x="18887"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39" name="Google Shape;2339;p70"/>
              <p:cNvSpPr/>
              <p:nvPr/>
            </p:nvSpPr>
            <p:spPr>
              <a:xfrm>
                <a:off x="2915400" y="3107025"/>
                <a:ext cx="2460375" cy="158225"/>
              </a:xfrm>
              <a:custGeom>
                <a:avLst/>
                <a:gdLst/>
                <a:ahLst/>
                <a:cxnLst/>
                <a:rect l="l" t="t" r="r" b="b"/>
                <a:pathLst>
                  <a:path w="98415" h="6329" extrusionOk="0">
                    <a:moveTo>
                      <a:pt x="3132" y="1"/>
                    </a:moveTo>
                    <a:cubicBezTo>
                      <a:pt x="1403" y="1"/>
                      <a:pt x="0" y="1436"/>
                      <a:pt x="0" y="3165"/>
                    </a:cubicBezTo>
                    <a:cubicBezTo>
                      <a:pt x="0" y="4894"/>
                      <a:pt x="1403" y="6329"/>
                      <a:pt x="3132" y="6329"/>
                    </a:cubicBezTo>
                    <a:lnTo>
                      <a:pt x="95250" y="6329"/>
                    </a:lnTo>
                    <a:cubicBezTo>
                      <a:pt x="96979" y="6329"/>
                      <a:pt x="98414" y="4894"/>
                      <a:pt x="98414" y="3165"/>
                    </a:cubicBezTo>
                    <a:cubicBezTo>
                      <a:pt x="98414" y="1436"/>
                      <a:pt x="96979" y="1"/>
                      <a:pt x="95250"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40" name="Google Shape;2340;p70"/>
              <p:cNvSpPr/>
              <p:nvPr/>
            </p:nvSpPr>
            <p:spPr>
              <a:xfrm>
                <a:off x="2915400" y="3580025"/>
                <a:ext cx="2460375" cy="157400"/>
              </a:xfrm>
              <a:custGeom>
                <a:avLst/>
                <a:gdLst/>
                <a:ahLst/>
                <a:cxnLst/>
                <a:rect l="l" t="t" r="r" b="b"/>
                <a:pathLst>
                  <a:path w="98415" h="6296" extrusionOk="0">
                    <a:moveTo>
                      <a:pt x="3132" y="0"/>
                    </a:moveTo>
                    <a:cubicBezTo>
                      <a:pt x="1403" y="0"/>
                      <a:pt x="0" y="1403"/>
                      <a:pt x="0" y="3132"/>
                    </a:cubicBezTo>
                    <a:cubicBezTo>
                      <a:pt x="0" y="4893"/>
                      <a:pt x="1403" y="6296"/>
                      <a:pt x="3132" y="6296"/>
                    </a:cubicBezTo>
                    <a:lnTo>
                      <a:pt x="95250" y="6296"/>
                    </a:lnTo>
                    <a:cubicBezTo>
                      <a:pt x="96979" y="6296"/>
                      <a:pt x="98414" y="4893"/>
                      <a:pt x="98414" y="3132"/>
                    </a:cubicBezTo>
                    <a:cubicBezTo>
                      <a:pt x="98414" y="1403"/>
                      <a:pt x="96979" y="0"/>
                      <a:pt x="95250"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41" name="Google Shape;2341;p70"/>
              <p:cNvSpPr/>
              <p:nvPr/>
            </p:nvSpPr>
            <p:spPr>
              <a:xfrm>
                <a:off x="2915400" y="4052200"/>
                <a:ext cx="1987375" cy="157400"/>
              </a:xfrm>
              <a:custGeom>
                <a:avLst/>
                <a:gdLst/>
                <a:ahLst/>
                <a:cxnLst/>
                <a:rect l="l" t="t" r="r" b="b"/>
                <a:pathLst>
                  <a:path w="79495" h="6296" extrusionOk="0">
                    <a:moveTo>
                      <a:pt x="3132" y="0"/>
                    </a:moveTo>
                    <a:cubicBezTo>
                      <a:pt x="1403" y="0"/>
                      <a:pt x="0" y="1435"/>
                      <a:pt x="0" y="3164"/>
                    </a:cubicBezTo>
                    <a:cubicBezTo>
                      <a:pt x="0" y="4893"/>
                      <a:pt x="1403" y="6296"/>
                      <a:pt x="3132" y="6296"/>
                    </a:cubicBezTo>
                    <a:lnTo>
                      <a:pt x="76363" y="6296"/>
                    </a:lnTo>
                    <a:cubicBezTo>
                      <a:pt x="78092" y="6296"/>
                      <a:pt x="79495" y="4893"/>
                      <a:pt x="79495" y="3164"/>
                    </a:cubicBezTo>
                    <a:cubicBezTo>
                      <a:pt x="79495" y="1435"/>
                      <a:pt x="78092" y="0"/>
                      <a:pt x="76363"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42" name="Google Shape;2342;p70"/>
              <p:cNvSpPr/>
              <p:nvPr/>
            </p:nvSpPr>
            <p:spPr>
              <a:xfrm>
                <a:off x="3216300" y="854625"/>
                <a:ext cx="1858550" cy="1858550"/>
              </a:xfrm>
              <a:custGeom>
                <a:avLst/>
                <a:gdLst/>
                <a:ahLst/>
                <a:cxnLst/>
                <a:rect l="l" t="t" r="r" b="b"/>
                <a:pathLst>
                  <a:path w="74342" h="74342" extrusionOk="0">
                    <a:moveTo>
                      <a:pt x="37155" y="1"/>
                    </a:moveTo>
                    <a:cubicBezTo>
                      <a:pt x="16637" y="1"/>
                      <a:pt x="1" y="16637"/>
                      <a:pt x="1" y="37187"/>
                    </a:cubicBezTo>
                    <a:cubicBezTo>
                      <a:pt x="1" y="57705"/>
                      <a:pt x="16637" y="74341"/>
                      <a:pt x="37155" y="74341"/>
                    </a:cubicBezTo>
                    <a:cubicBezTo>
                      <a:pt x="57705" y="74341"/>
                      <a:pt x="74341" y="57705"/>
                      <a:pt x="74341" y="37187"/>
                    </a:cubicBezTo>
                    <a:cubicBezTo>
                      <a:pt x="74341" y="16637"/>
                      <a:pt x="57705" y="1"/>
                      <a:pt x="37155"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43" name="Google Shape;2343;p70"/>
              <p:cNvSpPr/>
              <p:nvPr/>
            </p:nvSpPr>
            <p:spPr>
              <a:xfrm>
                <a:off x="3987775" y="854625"/>
                <a:ext cx="1087075" cy="1858550"/>
              </a:xfrm>
              <a:custGeom>
                <a:avLst/>
                <a:gdLst/>
                <a:ahLst/>
                <a:cxnLst/>
                <a:rect l="l" t="t" r="r" b="b"/>
                <a:pathLst>
                  <a:path w="43483" h="74342" extrusionOk="0">
                    <a:moveTo>
                      <a:pt x="6296" y="1"/>
                    </a:moveTo>
                    <a:cubicBezTo>
                      <a:pt x="4143" y="1"/>
                      <a:pt x="2055" y="196"/>
                      <a:pt x="0" y="555"/>
                    </a:cubicBezTo>
                    <a:cubicBezTo>
                      <a:pt x="17517" y="3556"/>
                      <a:pt x="30891" y="18822"/>
                      <a:pt x="30891" y="37187"/>
                    </a:cubicBezTo>
                    <a:cubicBezTo>
                      <a:pt x="30891" y="55520"/>
                      <a:pt x="17517" y="70818"/>
                      <a:pt x="0" y="73819"/>
                    </a:cubicBezTo>
                    <a:cubicBezTo>
                      <a:pt x="2055" y="74178"/>
                      <a:pt x="4143" y="74341"/>
                      <a:pt x="6296" y="74341"/>
                    </a:cubicBezTo>
                    <a:cubicBezTo>
                      <a:pt x="26814" y="74341"/>
                      <a:pt x="43482" y="57673"/>
                      <a:pt x="43482" y="37187"/>
                    </a:cubicBezTo>
                    <a:cubicBezTo>
                      <a:pt x="43482" y="16669"/>
                      <a:pt x="26814" y="1"/>
                      <a:pt x="6296"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44" name="Google Shape;2344;p70"/>
              <p:cNvSpPr/>
              <p:nvPr/>
            </p:nvSpPr>
            <p:spPr>
              <a:xfrm>
                <a:off x="3531100" y="1170225"/>
                <a:ext cx="1228975" cy="1228175"/>
              </a:xfrm>
              <a:custGeom>
                <a:avLst/>
                <a:gdLst/>
                <a:ahLst/>
                <a:cxnLst/>
                <a:rect l="l" t="t" r="r" b="b"/>
                <a:pathLst>
                  <a:path w="49159" h="49127" extrusionOk="0">
                    <a:moveTo>
                      <a:pt x="20779" y="1"/>
                    </a:moveTo>
                    <a:cubicBezTo>
                      <a:pt x="19409" y="1"/>
                      <a:pt x="18267" y="1110"/>
                      <a:pt x="18267" y="2512"/>
                    </a:cubicBezTo>
                    <a:lnTo>
                      <a:pt x="18267" y="16995"/>
                    </a:lnTo>
                    <a:cubicBezTo>
                      <a:pt x="18267" y="17680"/>
                      <a:pt x="17713" y="18268"/>
                      <a:pt x="16995" y="18268"/>
                    </a:cubicBezTo>
                    <a:lnTo>
                      <a:pt x="2512" y="18268"/>
                    </a:lnTo>
                    <a:cubicBezTo>
                      <a:pt x="1142" y="18268"/>
                      <a:pt x="0" y="19377"/>
                      <a:pt x="0" y="20779"/>
                    </a:cubicBezTo>
                    <a:lnTo>
                      <a:pt x="0" y="28347"/>
                    </a:lnTo>
                    <a:cubicBezTo>
                      <a:pt x="0" y="29717"/>
                      <a:pt x="1142" y="30859"/>
                      <a:pt x="2512" y="30859"/>
                    </a:cubicBezTo>
                    <a:lnTo>
                      <a:pt x="16995" y="30859"/>
                    </a:lnTo>
                    <a:cubicBezTo>
                      <a:pt x="17713" y="30859"/>
                      <a:pt x="18267" y="31413"/>
                      <a:pt x="18267" y="32131"/>
                    </a:cubicBezTo>
                    <a:lnTo>
                      <a:pt x="18267" y="46614"/>
                    </a:lnTo>
                    <a:cubicBezTo>
                      <a:pt x="18267" y="48017"/>
                      <a:pt x="19409" y="49126"/>
                      <a:pt x="20779" y="49126"/>
                    </a:cubicBezTo>
                    <a:lnTo>
                      <a:pt x="28347" y="49126"/>
                    </a:lnTo>
                    <a:cubicBezTo>
                      <a:pt x="29749" y="49126"/>
                      <a:pt x="30858" y="48017"/>
                      <a:pt x="30858" y="46614"/>
                    </a:cubicBezTo>
                    <a:lnTo>
                      <a:pt x="30858" y="32131"/>
                    </a:lnTo>
                    <a:cubicBezTo>
                      <a:pt x="30858" y="31413"/>
                      <a:pt x="31446" y="30859"/>
                      <a:pt x="32131" y="30859"/>
                    </a:cubicBezTo>
                    <a:lnTo>
                      <a:pt x="46614" y="30859"/>
                    </a:lnTo>
                    <a:cubicBezTo>
                      <a:pt x="48016" y="30859"/>
                      <a:pt x="49158" y="29717"/>
                      <a:pt x="49158" y="28347"/>
                    </a:cubicBezTo>
                    <a:lnTo>
                      <a:pt x="49158" y="20779"/>
                    </a:lnTo>
                    <a:cubicBezTo>
                      <a:pt x="49158" y="19377"/>
                      <a:pt x="48016" y="18268"/>
                      <a:pt x="46614" y="18268"/>
                    </a:cubicBezTo>
                    <a:lnTo>
                      <a:pt x="32131" y="18268"/>
                    </a:lnTo>
                    <a:cubicBezTo>
                      <a:pt x="31446" y="18268"/>
                      <a:pt x="30858" y="17680"/>
                      <a:pt x="30858" y="16995"/>
                    </a:cubicBezTo>
                    <a:lnTo>
                      <a:pt x="30858" y="2512"/>
                    </a:lnTo>
                    <a:cubicBezTo>
                      <a:pt x="30858" y="1110"/>
                      <a:pt x="29749" y="1"/>
                      <a:pt x="28347"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345" name="Google Shape;2345;p70"/>
            <p:cNvGrpSpPr/>
            <p:nvPr/>
          </p:nvGrpSpPr>
          <p:grpSpPr>
            <a:xfrm>
              <a:off x="4163703" y="1626505"/>
              <a:ext cx="802800" cy="1064195"/>
              <a:chOff x="1831600" y="238125"/>
              <a:chExt cx="3937225" cy="5219200"/>
            </a:xfrm>
          </p:grpSpPr>
          <p:sp>
            <p:nvSpPr>
              <p:cNvPr id="2346" name="Google Shape;2346;p70"/>
              <p:cNvSpPr/>
              <p:nvPr/>
            </p:nvSpPr>
            <p:spPr>
              <a:xfrm>
                <a:off x="1831600" y="238125"/>
                <a:ext cx="3937225" cy="4864450"/>
              </a:xfrm>
              <a:custGeom>
                <a:avLst/>
                <a:gdLst/>
                <a:ahLst/>
                <a:cxnLst/>
                <a:rect l="l" t="t" r="r" b="b"/>
                <a:pathLst>
                  <a:path w="157489" h="194578" extrusionOk="0">
                    <a:moveTo>
                      <a:pt x="12591" y="0"/>
                    </a:moveTo>
                    <a:cubicBezTo>
                      <a:pt x="5611" y="0"/>
                      <a:pt x="0" y="5643"/>
                      <a:pt x="0" y="12591"/>
                    </a:cubicBezTo>
                    <a:lnTo>
                      <a:pt x="0" y="194577"/>
                    </a:lnTo>
                    <a:lnTo>
                      <a:pt x="157489" y="183552"/>
                    </a:lnTo>
                    <a:lnTo>
                      <a:pt x="157489" y="6296"/>
                    </a:lnTo>
                    <a:cubicBezTo>
                      <a:pt x="157489" y="2805"/>
                      <a:pt x="154684" y="0"/>
                      <a:pt x="151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47" name="Google Shape;2347;p70"/>
              <p:cNvSpPr/>
              <p:nvPr/>
            </p:nvSpPr>
            <p:spPr>
              <a:xfrm>
                <a:off x="5296650" y="238125"/>
                <a:ext cx="472175" cy="4588800"/>
              </a:xfrm>
              <a:custGeom>
                <a:avLst/>
                <a:gdLst/>
                <a:ahLst/>
                <a:cxnLst/>
                <a:rect l="l" t="t" r="r" b="b"/>
                <a:pathLst>
                  <a:path w="18887" h="183552" extrusionOk="0">
                    <a:moveTo>
                      <a:pt x="0" y="0"/>
                    </a:moveTo>
                    <a:cubicBezTo>
                      <a:pt x="3490" y="0"/>
                      <a:pt x="6296" y="2805"/>
                      <a:pt x="6296" y="6296"/>
                    </a:cubicBezTo>
                    <a:lnTo>
                      <a:pt x="6296" y="183552"/>
                    </a:lnTo>
                    <a:lnTo>
                      <a:pt x="18887" y="183552"/>
                    </a:lnTo>
                    <a:lnTo>
                      <a:pt x="18887" y="6296"/>
                    </a:lnTo>
                    <a:cubicBezTo>
                      <a:pt x="18887" y="2805"/>
                      <a:pt x="16082" y="0"/>
                      <a:pt x="12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48" name="Google Shape;2348;p70"/>
              <p:cNvSpPr/>
              <p:nvPr/>
            </p:nvSpPr>
            <p:spPr>
              <a:xfrm>
                <a:off x="1831600" y="238125"/>
                <a:ext cx="689925" cy="4864450"/>
              </a:xfrm>
              <a:custGeom>
                <a:avLst/>
                <a:gdLst/>
                <a:ahLst/>
                <a:cxnLst/>
                <a:rect l="l" t="t" r="r" b="b"/>
                <a:pathLst>
                  <a:path w="27597" h="194578" extrusionOk="0">
                    <a:moveTo>
                      <a:pt x="12591" y="0"/>
                    </a:moveTo>
                    <a:cubicBezTo>
                      <a:pt x="5611" y="0"/>
                      <a:pt x="0" y="5643"/>
                      <a:pt x="0" y="12591"/>
                    </a:cubicBezTo>
                    <a:lnTo>
                      <a:pt x="0" y="194577"/>
                    </a:lnTo>
                    <a:lnTo>
                      <a:pt x="27597" y="193795"/>
                    </a:lnTo>
                    <a:lnTo>
                      <a:pt x="27597" y="180388"/>
                    </a:lnTo>
                    <a:lnTo>
                      <a:pt x="2759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49" name="Google Shape;2349;p70"/>
              <p:cNvSpPr/>
              <p:nvPr/>
            </p:nvSpPr>
            <p:spPr>
              <a:xfrm>
                <a:off x="1831600" y="4747800"/>
                <a:ext cx="3937225" cy="709525"/>
              </a:xfrm>
              <a:custGeom>
                <a:avLst/>
                <a:gdLst/>
                <a:ahLst/>
                <a:cxnLst/>
                <a:rect l="l" t="t" r="r" b="b"/>
                <a:pathLst>
                  <a:path w="157489" h="28381" extrusionOk="0">
                    <a:moveTo>
                      <a:pt x="14157" y="1"/>
                    </a:moveTo>
                    <a:cubicBezTo>
                      <a:pt x="6328" y="1"/>
                      <a:pt x="0" y="6362"/>
                      <a:pt x="0" y="14190"/>
                    </a:cubicBezTo>
                    <a:cubicBezTo>
                      <a:pt x="0" y="22019"/>
                      <a:pt x="6328" y="28380"/>
                      <a:pt x="14157" y="28380"/>
                    </a:cubicBezTo>
                    <a:lnTo>
                      <a:pt x="151193" y="28380"/>
                    </a:lnTo>
                    <a:cubicBezTo>
                      <a:pt x="154684" y="28380"/>
                      <a:pt x="157489" y="25575"/>
                      <a:pt x="157489" y="22084"/>
                    </a:cubicBezTo>
                    <a:lnTo>
                      <a:pt x="157489" y="1"/>
                    </a:lnTo>
                    <a:close/>
                  </a:path>
                </a:pathLst>
              </a:custGeom>
              <a:solidFill>
                <a:srgbClr val="E7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50" name="Google Shape;2350;p70"/>
              <p:cNvSpPr/>
              <p:nvPr/>
            </p:nvSpPr>
            <p:spPr>
              <a:xfrm>
                <a:off x="5296650" y="4747800"/>
                <a:ext cx="472175" cy="709525"/>
              </a:xfrm>
              <a:custGeom>
                <a:avLst/>
                <a:gdLst/>
                <a:ahLst/>
                <a:cxnLst/>
                <a:rect l="l" t="t" r="r" b="b"/>
                <a:pathLst>
                  <a:path w="18887" h="28381" extrusionOk="0">
                    <a:moveTo>
                      <a:pt x="6296" y="1"/>
                    </a:moveTo>
                    <a:lnTo>
                      <a:pt x="6296" y="22084"/>
                    </a:lnTo>
                    <a:cubicBezTo>
                      <a:pt x="6296" y="25575"/>
                      <a:pt x="3490" y="28380"/>
                      <a:pt x="0" y="28380"/>
                    </a:cubicBezTo>
                    <a:lnTo>
                      <a:pt x="12591" y="28380"/>
                    </a:lnTo>
                    <a:cubicBezTo>
                      <a:pt x="16082" y="28380"/>
                      <a:pt x="18887" y="25575"/>
                      <a:pt x="18887" y="22084"/>
                    </a:cubicBezTo>
                    <a:lnTo>
                      <a:pt x="188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51" name="Google Shape;2351;p70"/>
              <p:cNvSpPr/>
              <p:nvPr/>
            </p:nvSpPr>
            <p:spPr>
              <a:xfrm>
                <a:off x="2915400" y="3107025"/>
                <a:ext cx="2460375" cy="158225"/>
              </a:xfrm>
              <a:custGeom>
                <a:avLst/>
                <a:gdLst/>
                <a:ahLst/>
                <a:cxnLst/>
                <a:rect l="l" t="t" r="r" b="b"/>
                <a:pathLst>
                  <a:path w="98415" h="6329" extrusionOk="0">
                    <a:moveTo>
                      <a:pt x="3132" y="1"/>
                    </a:moveTo>
                    <a:cubicBezTo>
                      <a:pt x="1403" y="1"/>
                      <a:pt x="0" y="1436"/>
                      <a:pt x="0" y="3165"/>
                    </a:cubicBezTo>
                    <a:cubicBezTo>
                      <a:pt x="0" y="4894"/>
                      <a:pt x="1403" y="6329"/>
                      <a:pt x="3132" y="6329"/>
                    </a:cubicBezTo>
                    <a:lnTo>
                      <a:pt x="95250" y="6329"/>
                    </a:lnTo>
                    <a:cubicBezTo>
                      <a:pt x="96979" y="6329"/>
                      <a:pt x="98414" y="4894"/>
                      <a:pt x="98414" y="3165"/>
                    </a:cubicBezTo>
                    <a:cubicBezTo>
                      <a:pt x="98414" y="1436"/>
                      <a:pt x="96979" y="1"/>
                      <a:pt x="952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52" name="Google Shape;2352;p70"/>
              <p:cNvSpPr/>
              <p:nvPr/>
            </p:nvSpPr>
            <p:spPr>
              <a:xfrm>
                <a:off x="2915400" y="3580025"/>
                <a:ext cx="2460375" cy="157400"/>
              </a:xfrm>
              <a:custGeom>
                <a:avLst/>
                <a:gdLst/>
                <a:ahLst/>
                <a:cxnLst/>
                <a:rect l="l" t="t" r="r" b="b"/>
                <a:pathLst>
                  <a:path w="98415" h="6296" extrusionOk="0">
                    <a:moveTo>
                      <a:pt x="3132" y="0"/>
                    </a:moveTo>
                    <a:cubicBezTo>
                      <a:pt x="1403" y="0"/>
                      <a:pt x="0" y="1403"/>
                      <a:pt x="0" y="3132"/>
                    </a:cubicBezTo>
                    <a:cubicBezTo>
                      <a:pt x="0" y="4893"/>
                      <a:pt x="1403" y="6296"/>
                      <a:pt x="3132" y="6296"/>
                    </a:cubicBezTo>
                    <a:lnTo>
                      <a:pt x="95250" y="6296"/>
                    </a:lnTo>
                    <a:cubicBezTo>
                      <a:pt x="96979" y="6296"/>
                      <a:pt x="98414" y="4893"/>
                      <a:pt x="98414" y="3132"/>
                    </a:cubicBezTo>
                    <a:cubicBezTo>
                      <a:pt x="98414" y="1403"/>
                      <a:pt x="96979" y="0"/>
                      <a:pt x="95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53" name="Google Shape;2353;p70"/>
              <p:cNvSpPr/>
              <p:nvPr/>
            </p:nvSpPr>
            <p:spPr>
              <a:xfrm>
                <a:off x="2915400" y="4052200"/>
                <a:ext cx="1987375" cy="157400"/>
              </a:xfrm>
              <a:custGeom>
                <a:avLst/>
                <a:gdLst/>
                <a:ahLst/>
                <a:cxnLst/>
                <a:rect l="l" t="t" r="r" b="b"/>
                <a:pathLst>
                  <a:path w="79495" h="6296" extrusionOk="0">
                    <a:moveTo>
                      <a:pt x="3132" y="0"/>
                    </a:moveTo>
                    <a:cubicBezTo>
                      <a:pt x="1403" y="0"/>
                      <a:pt x="0" y="1435"/>
                      <a:pt x="0" y="3164"/>
                    </a:cubicBezTo>
                    <a:cubicBezTo>
                      <a:pt x="0" y="4893"/>
                      <a:pt x="1403" y="6296"/>
                      <a:pt x="3132" y="6296"/>
                    </a:cubicBezTo>
                    <a:lnTo>
                      <a:pt x="76363" y="6296"/>
                    </a:lnTo>
                    <a:cubicBezTo>
                      <a:pt x="78092" y="6296"/>
                      <a:pt x="79495" y="4893"/>
                      <a:pt x="79495" y="3164"/>
                    </a:cubicBezTo>
                    <a:cubicBezTo>
                      <a:pt x="79495" y="1435"/>
                      <a:pt x="78092" y="0"/>
                      <a:pt x="76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54" name="Google Shape;2354;p70"/>
              <p:cNvSpPr/>
              <p:nvPr/>
            </p:nvSpPr>
            <p:spPr>
              <a:xfrm>
                <a:off x="3216300" y="854625"/>
                <a:ext cx="1858550" cy="1858550"/>
              </a:xfrm>
              <a:custGeom>
                <a:avLst/>
                <a:gdLst/>
                <a:ahLst/>
                <a:cxnLst/>
                <a:rect l="l" t="t" r="r" b="b"/>
                <a:pathLst>
                  <a:path w="74342" h="74342" extrusionOk="0">
                    <a:moveTo>
                      <a:pt x="37155" y="1"/>
                    </a:moveTo>
                    <a:cubicBezTo>
                      <a:pt x="16637" y="1"/>
                      <a:pt x="1" y="16637"/>
                      <a:pt x="1" y="37187"/>
                    </a:cubicBezTo>
                    <a:cubicBezTo>
                      <a:pt x="1" y="57705"/>
                      <a:pt x="16637" y="74341"/>
                      <a:pt x="37155" y="74341"/>
                    </a:cubicBezTo>
                    <a:cubicBezTo>
                      <a:pt x="57705" y="74341"/>
                      <a:pt x="74341" y="57705"/>
                      <a:pt x="74341" y="37187"/>
                    </a:cubicBezTo>
                    <a:cubicBezTo>
                      <a:pt x="74341" y="16637"/>
                      <a:pt x="57705" y="1"/>
                      <a:pt x="37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55" name="Google Shape;2355;p70"/>
              <p:cNvSpPr/>
              <p:nvPr/>
            </p:nvSpPr>
            <p:spPr>
              <a:xfrm>
                <a:off x="3987775" y="854625"/>
                <a:ext cx="1087075" cy="1858550"/>
              </a:xfrm>
              <a:custGeom>
                <a:avLst/>
                <a:gdLst/>
                <a:ahLst/>
                <a:cxnLst/>
                <a:rect l="l" t="t" r="r" b="b"/>
                <a:pathLst>
                  <a:path w="43483" h="74342" extrusionOk="0">
                    <a:moveTo>
                      <a:pt x="6296" y="1"/>
                    </a:moveTo>
                    <a:cubicBezTo>
                      <a:pt x="4143" y="1"/>
                      <a:pt x="2055" y="196"/>
                      <a:pt x="0" y="555"/>
                    </a:cubicBezTo>
                    <a:cubicBezTo>
                      <a:pt x="17517" y="3556"/>
                      <a:pt x="30891" y="18822"/>
                      <a:pt x="30891" y="37187"/>
                    </a:cubicBezTo>
                    <a:cubicBezTo>
                      <a:pt x="30891" y="55520"/>
                      <a:pt x="17517" y="70818"/>
                      <a:pt x="0" y="73819"/>
                    </a:cubicBezTo>
                    <a:cubicBezTo>
                      <a:pt x="2055" y="74178"/>
                      <a:pt x="4143" y="74341"/>
                      <a:pt x="6296" y="74341"/>
                    </a:cubicBezTo>
                    <a:cubicBezTo>
                      <a:pt x="26814" y="74341"/>
                      <a:pt x="43482" y="57673"/>
                      <a:pt x="43482" y="37187"/>
                    </a:cubicBezTo>
                    <a:cubicBezTo>
                      <a:pt x="43482" y="16669"/>
                      <a:pt x="26814" y="1"/>
                      <a:pt x="6296" y="1"/>
                    </a:cubicBezTo>
                    <a:close/>
                  </a:path>
                </a:pathLst>
              </a:custGeom>
              <a:solidFill>
                <a:srgbClr val="E7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56" name="Google Shape;2356;p70"/>
              <p:cNvSpPr/>
              <p:nvPr/>
            </p:nvSpPr>
            <p:spPr>
              <a:xfrm>
                <a:off x="3531100" y="1170225"/>
                <a:ext cx="1228975" cy="1228175"/>
              </a:xfrm>
              <a:custGeom>
                <a:avLst/>
                <a:gdLst/>
                <a:ahLst/>
                <a:cxnLst/>
                <a:rect l="l" t="t" r="r" b="b"/>
                <a:pathLst>
                  <a:path w="49159" h="49127" extrusionOk="0">
                    <a:moveTo>
                      <a:pt x="20779" y="1"/>
                    </a:moveTo>
                    <a:cubicBezTo>
                      <a:pt x="19409" y="1"/>
                      <a:pt x="18267" y="1110"/>
                      <a:pt x="18267" y="2512"/>
                    </a:cubicBezTo>
                    <a:lnTo>
                      <a:pt x="18267" y="16995"/>
                    </a:lnTo>
                    <a:cubicBezTo>
                      <a:pt x="18267" y="17680"/>
                      <a:pt x="17713" y="18268"/>
                      <a:pt x="16995" y="18268"/>
                    </a:cubicBezTo>
                    <a:lnTo>
                      <a:pt x="2512" y="18268"/>
                    </a:lnTo>
                    <a:cubicBezTo>
                      <a:pt x="1142" y="18268"/>
                      <a:pt x="0" y="19377"/>
                      <a:pt x="0" y="20779"/>
                    </a:cubicBezTo>
                    <a:lnTo>
                      <a:pt x="0" y="28347"/>
                    </a:lnTo>
                    <a:cubicBezTo>
                      <a:pt x="0" y="29717"/>
                      <a:pt x="1142" y="30859"/>
                      <a:pt x="2512" y="30859"/>
                    </a:cubicBezTo>
                    <a:lnTo>
                      <a:pt x="16995" y="30859"/>
                    </a:lnTo>
                    <a:cubicBezTo>
                      <a:pt x="17713" y="30859"/>
                      <a:pt x="18267" y="31413"/>
                      <a:pt x="18267" y="32131"/>
                    </a:cubicBezTo>
                    <a:lnTo>
                      <a:pt x="18267" y="46614"/>
                    </a:lnTo>
                    <a:cubicBezTo>
                      <a:pt x="18267" y="48017"/>
                      <a:pt x="19409" y="49126"/>
                      <a:pt x="20779" y="49126"/>
                    </a:cubicBezTo>
                    <a:lnTo>
                      <a:pt x="28347" y="49126"/>
                    </a:lnTo>
                    <a:cubicBezTo>
                      <a:pt x="29749" y="49126"/>
                      <a:pt x="30858" y="48017"/>
                      <a:pt x="30858" y="46614"/>
                    </a:cubicBezTo>
                    <a:lnTo>
                      <a:pt x="30858" y="32131"/>
                    </a:lnTo>
                    <a:cubicBezTo>
                      <a:pt x="30858" y="31413"/>
                      <a:pt x="31446" y="30859"/>
                      <a:pt x="32131" y="30859"/>
                    </a:cubicBezTo>
                    <a:lnTo>
                      <a:pt x="46614" y="30859"/>
                    </a:lnTo>
                    <a:cubicBezTo>
                      <a:pt x="48016" y="30859"/>
                      <a:pt x="49158" y="29717"/>
                      <a:pt x="49158" y="28347"/>
                    </a:cubicBezTo>
                    <a:lnTo>
                      <a:pt x="49158" y="20779"/>
                    </a:lnTo>
                    <a:cubicBezTo>
                      <a:pt x="49158" y="19377"/>
                      <a:pt x="48016" y="18268"/>
                      <a:pt x="46614" y="18268"/>
                    </a:cubicBezTo>
                    <a:lnTo>
                      <a:pt x="32131" y="18268"/>
                    </a:lnTo>
                    <a:cubicBezTo>
                      <a:pt x="31446" y="18268"/>
                      <a:pt x="30858" y="17680"/>
                      <a:pt x="30858" y="16995"/>
                    </a:cubicBezTo>
                    <a:lnTo>
                      <a:pt x="30858" y="2512"/>
                    </a:lnTo>
                    <a:cubicBezTo>
                      <a:pt x="30858" y="1110"/>
                      <a:pt x="29749" y="1"/>
                      <a:pt x="28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2357" name="Google Shape;2357;p70"/>
          <p:cNvGrpSpPr/>
          <p:nvPr/>
        </p:nvGrpSpPr>
        <p:grpSpPr>
          <a:xfrm>
            <a:off x="6927226" y="1914683"/>
            <a:ext cx="548919" cy="657389"/>
            <a:chOff x="6797343" y="1729324"/>
            <a:chExt cx="802748" cy="961377"/>
          </a:xfrm>
        </p:grpSpPr>
        <p:grpSp>
          <p:nvGrpSpPr>
            <p:cNvPr id="2358" name="Google Shape;2358;p70"/>
            <p:cNvGrpSpPr/>
            <p:nvPr/>
          </p:nvGrpSpPr>
          <p:grpSpPr>
            <a:xfrm>
              <a:off x="6797343" y="1729324"/>
              <a:ext cx="802748" cy="961377"/>
              <a:chOff x="1621200" y="238125"/>
              <a:chExt cx="4358025" cy="5219200"/>
            </a:xfrm>
          </p:grpSpPr>
          <p:sp>
            <p:nvSpPr>
              <p:cNvPr id="2359" name="Google Shape;2359;p70"/>
              <p:cNvSpPr/>
              <p:nvPr/>
            </p:nvSpPr>
            <p:spPr>
              <a:xfrm>
                <a:off x="2096625" y="238125"/>
                <a:ext cx="3407175" cy="4340075"/>
              </a:xfrm>
              <a:custGeom>
                <a:avLst/>
                <a:gdLst/>
                <a:ahLst/>
                <a:cxnLst/>
                <a:rect l="l" t="t" r="r" b="b"/>
                <a:pathLst>
                  <a:path w="136287" h="173603" extrusionOk="0">
                    <a:moveTo>
                      <a:pt x="12592" y="0"/>
                    </a:moveTo>
                    <a:cubicBezTo>
                      <a:pt x="5644" y="0"/>
                      <a:pt x="1" y="5643"/>
                      <a:pt x="1" y="12591"/>
                    </a:cubicBezTo>
                    <a:lnTo>
                      <a:pt x="1" y="161012"/>
                    </a:lnTo>
                    <a:cubicBezTo>
                      <a:pt x="1" y="167960"/>
                      <a:pt x="5644" y="173603"/>
                      <a:pt x="12592" y="173603"/>
                    </a:cubicBezTo>
                    <a:lnTo>
                      <a:pt x="123695" y="173603"/>
                    </a:lnTo>
                    <a:cubicBezTo>
                      <a:pt x="130643" y="173603"/>
                      <a:pt x="136286" y="167960"/>
                      <a:pt x="136286" y="161012"/>
                    </a:cubicBezTo>
                    <a:lnTo>
                      <a:pt x="136286" y="12591"/>
                    </a:lnTo>
                    <a:cubicBezTo>
                      <a:pt x="136286" y="5643"/>
                      <a:pt x="130643" y="0"/>
                      <a:pt x="123695"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60" name="Google Shape;2360;p70"/>
              <p:cNvSpPr/>
              <p:nvPr/>
            </p:nvSpPr>
            <p:spPr>
              <a:xfrm>
                <a:off x="4873400" y="238125"/>
                <a:ext cx="630400" cy="4340075"/>
              </a:xfrm>
              <a:custGeom>
                <a:avLst/>
                <a:gdLst/>
                <a:ahLst/>
                <a:cxnLst/>
                <a:rect l="l" t="t" r="r" b="b"/>
                <a:pathLst>
                  <a:path w="25216" h="173603" extrusionOk="0">
                    <a:moveTo>
                      <a:pt x="0" y="0"/>
                    </a:moveTo>
                    <a:cubicBezTo>
                      <a:pt x="6981" y="0"/>
                      <a:pt x="12624" y="5643"/>
                      <a:pt x="12624" y="12591"/>
                    </a:cubicBezTo>
                    <a:lnTo>
                      <a:pt x="12624" y="161012"/>
                    </a:lnTo>
                    <a:cubicBezTo>
                      <a:pt x="12624" y="167960"/>
                      <a:pt x="6981" y="173603"/>
                      <a:pt x="0" y="173603"/>
                    </a:cubicBezTo>
                    <a:lnTo>
                      <a:pt x="12624" y="173603"/>
                    </a:lnTo>
                    <a:cubicBezTo>
                      <a:pt x="19572" y="173603"/>
                      <a:pt x="25215" y="167960"/>
                      <a:pt x="25215" y="161012"/>
                    </a:cubicBezTo>
                    <a:lnTo>
                      <a:pt x="25215" y="12591"/>
                    </a:lnTo>
                    <a:cubicBezTo>
                      <a:pt x="25215" y="5643"/>
                      <a:pt x="19572" y="0"/>
                      <a:pt x="12624"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61" name="Google Shape;2361;p70"/>
              <p:cNvSpPr/>
              <p:nvPr/>
            </p:nvSpPr>
            <p:spPr>
              <a:xfrm>
                <a:off x="1621200" y="2285825"/>
                <a:ext cx="4358025" cy="3171500"/>
              </a:xfrm>
              <a:custGeom>
                <a:avLst/>
                <a:gdLst/>
                <a:ahLst/>
                <a:cxnLst/>
                <a:rect l="l" t="t" r="r" b="b"/>
                <a:pathLst>
                  <a:path w="174321" h="126860" extrusionOk="0">
                    <a:moveTo>
                      <a:pt x="12592" y="0"/>
                    </a:moveTo>
                    <a:cubicBezTo>
                      <a:pt x="5644" y="0"/>
                      <a:pt x="0" y="5644"/>
                      <a:pt x="0" y="12592"/>
                    </a:cubicBezTo>
                    <a:lnTo>
                      <a:pt x="0" y="114268"/>
                    </a:lnTo>
                    <a:cubicBezTo>
                      <a:pt x="0" y="121216"/>
                      <a:pt x="5644" y="126859"/>
                      <a:pt x="12592" y="126859"/>
                    </a:cubicBezTo>
                    <a:lnTo>
                      <a:pt x="161730" y="126859"/>
                    </a:lnTo>
                    <a:cubicBezTo>
                      <a:pt x="168678" y="126859"/>
                      <a:pt x="174321" y="121216"/>
                      <a:pt x="174321" y="114268"/>
                    </a:cubicBezTo>
                    <a:lnTo>
                      <a:pt x="174321" y="31511"/>
                    </a:lnTo>
                    <a:cubicBezTo>
                      <a:pt x="174321" y="24563"/>
                      <a:pt x="168678" y="18920"/>
                      <a:pt x="161730" y="18920"/>
                    </a:cubicBezTo>
                    <a:lnTo>
                      <a:pt x="87617" y="18920"/>
                    </a:lnTo>
                    <a:cubicBezTo>
                      <a:pt x="83377" y="18920"/>
                      <a:pt x="79462" y="16800"/>
                      <a:pt x="77114" y="13309"/>
                    </a:cubicBezTo>
                    <a:lnTo>
                      <a:pt x="71992" y="5611"/>
                    </a:lnTo>
                    <a:cubicBezTo>
                      <a:pt x="69676" y="2121"/>
                      <a:pt x="65729" y="0"/>
                      <a:pt x="61521"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62" name="Google Shape;2362;p70"/>
              <p:cNvSpPr/>
              <p:nvPr/>
            </p:nvSpPr>
            <p:spPr>
              <a:xfrm>
                <a:off x="5348825" y="2758825"/>
                <a:ext cx="630400" cy="2698500"/>
              </a:xfrm>
              <a:custGeom>
                <a:avLst/>
                <a:gdLst/>
                <a:ahLst/>
                <a:cxnLst/>
                <a:rect l="l" t="t" r="r" b="b"/>
                <a:pathLst>
                  <a:path w="25216" h="107940" extrusionOk="0">
                    <a:moveTo>
                      <a:pt x="1" y="0"/>
                    </a:moveTo>
                    <a:cubicBezTo>
                      <a:pt x="6981" y="0"/>
                      <a:pt x="12625" y="5643"/>
                      <a:pt x="12625" y="12591"/>
                    </a:cubicBezTo>
                    <a:lnTo>
                      <a:pt x="12625" y="95348"/>
                    </a:lnTo>
                    <a:cubicBezTo>
                      <a:pt x="12625" y="102296"/>
                      <a:pt x="6981" y="107939"/>
                      <a:pt x="1" y="107939"/>
                    </a:cubicBezTo>
                    <a:lnTo>
                      <a:pt x="12625" y="107939"/>
                    </a:lnTo>
                    <a:cubicBezTo>
                      <a:pt x="19573" y="107939"/>
                      <a:pt x="25216" y="102296"/>
                      <a:pt x="25216" y="95348"/>
                    </a:cubicBezTo>
                    <a:lnTo>
                      <a:pt x="25216" y="12591"/>
                    </a:lnTo>
                    <a:cubicBezTo>
                      <a:pt x="25216" y="5643"/>
                      <a:pt x="19573" y="0"/>
                      <a:pt x="12625"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63" name="Google Shape;2363;p70"/>
              <p:cNvSpPr/>
              <p:nvPr/>
            </p:nvSpPr>
            <p:spPr>
              <a:xfrm>
                <a:off x="2870525" y="3178800"/>
                <a:ext cx="1859375" cy="1858525"/>
              </a:xfrm>
              <a:custGeom>
                <a:avLst/>
                <a:gdLst/>
                <a:ahLst/>
                <a:cxnLst/>
                <a:rect l="l" t="t" r="r" b="b"/>
                <a:pathLst>
                  <a:path w="74375" h="74341" extrusionOk="0">
                    <a:moveTo>
                      <a:pt x="37188" y="0"/>
                    </a:moveTo>
                    <a:cubicBezTo>
                      <a:pt x="16670" y="0"/>
                      <a:pt x="1" y="16636"/>
                      <a:pt x="1" y="37154"/>
                    </a:cubicBezTo>
                    <a:cubicBezTo>
                      <a:pt x="1" y="57705"/>
                      <a:pt x="16670" y="74341"/>
                      <a:pt x="37188" y="74341"/>
                    </a:cubicBezTo>
                    <a:cubicBezTo>
                      <a:pt x="57705" y="74341"/>
                      <a:pt x="74374" y="57705"/>
                      <a:pt x="74374" y="37154"/>
                    </a:cubicBezTo>
                    <a:cubicBezTo>
                      <a:pt x="74374" y="16636"/>
                      <a:pt x="57705" y="0"/>
                      <a:pt x="37188"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64" name="Google Shape;2364;p70"/>
              <p:cNvSpPr/>
              <p:nvPr/>
            </p:nvSpPr>
            <p:spPr>
              <a:xfrm>
                <a:off x="3642800" y="3178800"/>
                <a:ext cx="1087100" cy="1858525"/>
              </a:xfrm>
              <a:custGeom>
                <a:avLst/>
                <a:gdLst/>
                <a:ahLst/>
                <a:cxnLst/>
                <a:rect l="l" t="t" r="r" b="b"/>
                <a:pathLst>
                  <a:path w="43484" h="74341" extrusionOk="0">
                    <a:moveTo>
                      <a:pt x="6297" y="0"/>
                    </a:moveTo>
                    <a:cubicBezTo>
                      <a:pt x="4144" y="0"/>
                      <a:pt x="2056" y="163"/>
                      <a:pt x="1" y="522"/>
                    </a:cubicBezTo>
                    <a:cubicBezTo>
                      <a:pt x="17518" y="3523"/>
                      <a:pt x="30859" y="18822"/>
                      <a:pt x="30859" y="37154"/>
                    </a:cubicBezTo>
                    <a:cubicBezTo>
                      <a:pt x="30859" y="55519"/>
                      <a:pt x="17518" y="70785"/>
                      <a:pt x="1" y="73786"/>
                    </a:cubicBezTo>
                    <a:cubicBezTo>
                      <a:pt x="2056" y="74145"/>
                      <a:pt x="4144" y="74341"/>
                      <a:pt x="6297" y="74341"/>
                    </a:cubicBezTo>
                    <a:cubicBezTo>
                      <a:pt x="26782" y="74341"/>
                      <a:pt x="43483" y="57672"/>
                      <a:pt x="43483" y="37154"/>
                    </a:cubicBezTo>
                    <a:cubicBezTo>
                      <a:pt x="43483" y="16669"/>
                      <a:pt x="26782" y="0"/>
                      <a:pt x="6297"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65" name="Google Shape;2365;p70"/>
              <p:cNvSpPr/>
              <p:nvPr/>
            </p:nvSpPr>
            <p:spPr>
              <a:xfrm>
                <a:off x="3186125" y="3493575"/>
                <a:ext cx="1228175" cy="1228975"/>
              </a:xfrm>
              <a:custGeom>
                <a:avLst/>
                <a:gdLst/>
                <a:ahLst/>
                <a:cxnLst/>
                <a:rect l="l" t="t" r="r" b="b"/>
                <a:pathLst>
                  <a:path w="49127" h="49159" extrusionOk="0">
                    <a:moveTo>
                      <a:pt x="20780" y="1"/>
                    </a:moveTo>
                    <a:cubicBezTo>
                      <a:pt x="19377" y="1"/>
                      <a:pt x="18268" y="1142"/>
                      <a:pt x="18268" y="2512"/>
                    </a:cubicBezTo>
                    <a:lnTo>
                      <a:pt x="18268" y="16995"/>
                    </a:lnTo>
                    <a:cubicBezTo>
                      <a:pt x="18268" y="17713"/>
                      <a:pt x="17713" y="18268"/>
                      <a:pt x="16996" y="18268"/>
                    </a:cubicBezTo>
                    <a:lnTo>
                      <a:pt x="2513" y="18268"/>
                    </a:lnTo>
                    <a:cubicBezTo>
                      <a:pt x="1110" y="18268"/>
                      <a:pt x="1" y="19409"/>
                      <a:pt x="1" y="20779"/>
                    </a:cubicBezTo>
                    <a:lnTo>
                      <a:pt x="1" y="28347"/>
                    </a:lnTo>
                    <a:cubicBezTo>
                      <a:pt x="1" y="29750"/>
                      <a:pt x="1110" y="30859"/>
                      <a:pt x="2513" y="30859"/>
                    </a:cubicBezTo>
                    <a:lnTo>
                      <a:pt x="16996" y="30859"/>
                    </a:lnTo>
                    <a:cubicBezTo>
                      <a:pt x="17713" y="30859"/>
                      <a:pt x="18268" y="31446"/>
                      <a:pt x="18268" y="32131"/>
                    </a:cubicBezTo>
                    <a:lnTo>
                      <a:pt x="18268" y="46614"/>
                    </a:lnTo>
                    <a:cubicBezTo>
                      <a:pt x="18268" y="48017"/>
                      <a:pt x="19377" y="49159"/>
                      <a:pt x="20780" y="49159"/>
                    </a:cubicBezTo>
                    <a:lnTo>
                      <a:pt x="28347" y="49159"/>
                    </a:lnTo>
                    <a:cubicBezTo>
                      <a:pt x="29750" y="49159"/>
                      <a:pt x="30859" y="48017"/>
                      <a:pt x="30859" y="46614"/>
                    </a:cubicBezTo>
                    <a:lnTo>
                      <a:pt x="30859" y="32131"/>
                    </a:lnTo>
                    <a:cubicBezTo>
                      <a:pt x="30859" y="31446"/>
                      <a:pt x="31414" y="30859"/>
                      <a:pt x="32131" y="30859"/>
                    </a:cubicBezTo>
                    <a:lnTo>
                      <a:pt x="46615" y="30859"/>
                    </a:lnTo>
                    <a:cubicBezTo>
                      <a:pt x="48017" y="30859"/>
                      <a:pt x="49126" y="29750"/>
                      <a:pt x="49126" y="28347"/>
                    </a:cubicBezTo>
                    <a:lnTo>
                      <a:pt x="49126" y="20779"/>
                    </a:lnTo>
                    <a:cubicBezTo>
                      <a:pt x="49126" y="19409"/>
                      <a:pt x="48017" y="18268"/>
                      <a:pt x="46615" y="18268"/>
                    </a:cubicBezTo>
                    <a:lnTo>
                      <a:pt x="32131" y="18268"/>
                    </a:lnTo>
                    <a:cubicBezTo>
                      <a:pt x="31414" y="18268"/>
                      <a:pt x="30859" y="17713"/>
                      <a:pt x="30859" y="16995"/>
                    </a:cubicBezTo>
                    <a:lnTo>
                      <a:pt x="30859" y="2512"/>
                    </a:lnTo>
                    <a:cubicBezTo>
                      <a:pt x="30859" y="1142"/>
                      <a:pt x="29750" y="1"/>
                      <a:pt x="28347"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66" name="Google Shape;2366;p70"/>
              <p:cNvSpPr/>
              <p:nvPr/>
            </p:nvSpPr>
            <p:spPr>
              <a:xfrm>
                <a:off x="2713150" y="710275"/>
                <a:ext cx="2174125" cy="399625"/>
              </a:xfrm>
              <a:custGeom>
                <a:avLst/>
                <a:gdLst/>
                <a:ahLst/>
                <a:cxnLst/>
                <a:rect l="l" t="t" r="r" b="b"/>
                <a:pathLst>
                  <a:path w="86965" h="15985" extrusionOk="0">
                    <a:moveTo>
                      <a:pt x="4208" y="1"/>
                    </a:moveTo>
                    <a:cubicBezTo>
                      <a:pt x="1892" y="1"/>
                      <a:pt x="0" y="1893"/>
                      <a:pt x="0" y="4209"/>
                    </a:cubicBezTo>
                    <a:lnTo>
                      <a:pt x="0" y="11777"/>
                    </a:lnTo>
                    <a:cubicBezTo>
                      <a:pt x="0" y="14093"/>
                      <a:pt x="1892" y="15985"/>
                      <a:pt x="4208" y="15985"/>
                    </a:cubicBezTo>
                    <a:lnTo>
                      <a:pt x="82757" y="15985"/>
                    </a:lnTo>
                    <a:cubicBezTo>
                      <a:pt x="85073" y="15985"/>
                      <a:pt x="86965" y="14093"/>
                      <a:pt x="86965" y="11777"/>
                    </a:cubicBezTo>
                    <a:lnTo>
                      <a:pt x="86965" y="4209"/>
                    </a:lnTo>
                    <a:cubicBezTo>
                      <a:pt x="86965" y="1893"/>
                      <a:pt x="85073" y="1"/>
                      <a:pt x="82757"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67" name="Google Shape;2367;p70"/>
              <p:cNvSpPr/>
              <p:nvPr/>
            </p:nvSpPr>
            <p:spPr>
              <a:xfrm>
                <a:off x="2634850" y="1503775"/>
                <a:ext cx="2330725" cy="157400"/>
              </a:xfrm>
              <a:custGeom>
                <a:avLst/>
                <a:gdLst/>
                <a:ahLst/>
                <a:cxnLst/>
                <a:rect l="l" t="t" r="r" b="b"/>
                <a:pathLst>
                  <a:path w="93229" h="6296" extrusionOk="0">
                    <a:moveTo>
                      <a:pt x="3132" y="0"/>
                    </a:moveTo>
                    <a:cubicBezTo>
                      <a:pt x="1403" y="0"/>
                      <a:pt x="1" y="1403"/>
                      <a:pt x="1" y="3132"/>
                    </a:cubicBezTo>
                    <a:cubicBezTo>
                      <a:pt x="1" y="4893"/>
                      <a:pt x="1403" y="6296"/>
                      <a:pt x="3132" y="6296"/>
                    </a:cubicBezTo>
                    <a:lnTo>
                      <a:pt x="90097" y="6296"/>
                    </a:lnTo>
                    <a:cubicBezTo>
                      <a:pt x="91826" y="6296"/>
                      <a:pt x="93228" y="4893"/>
                      <a:pt x="93228" y="3132"/>
                    </a:cubicBezTo>
                    <a:cubicBezTo>
                      <a:pt x="93228" y="1403"/>
                      <a:pt x="91826" y="0"/>
                      <a:pt x="90097"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68" name="Google Shape;2368;p70"/>
              <p:cNvSpPr/>
              <p:nvPr/>
            </p:nvSpPr>
            <p:spPr>
              <a:xfrm>
                <a:off x="2634850" y="1818550"/>
                <a:ext cx="2330725" cy="157400"/>
              </a:xfrm>
              <a:custGeom>
                <a:avLst/>
                <a:gdLst/>
                <a:ahLst/>
                <a:cxnLst/>
                <a:rect l="l" t="t" r="r" b="b"/>
                <a:pathLst>
                  <a:path w="93229" h="6296" extrusionOk="0">
                    <a:moveTo>
                      <a:pt x="3132" y="0"/>
                    </a:moveTo>
                    <a:cubicBezTo>
                      <a:pt x="1403" y="0"/>
                      <a:pt x="1" y="1403"/>
                      <a:pt x="1" y="3164"/>
                    </a:cubicBezTo>
                    <a:cubicBezTo>
                      <a:pt x="1" y="4893"/>
                      <a:pt x="1403" y="6296"/>
                      <a:pt x="3132" y="6296"/>
                    </a:cubicBezTo>
                    <a:lnTo>
                      <a:pt x="90097" y="6296"/>
                    </a:lnTo>
                    <a:cubicBezTo>
                      <a:pt x="91826" y="6296"/>
                      <a:pt x="93228" y="4893"/>
                      <a:pt x="93228" y="3164"/>
                    </a:cubicBezTo>
                    <a:cubicBezTo>
                      <a:pt x="93228" y="1403"/>
                      <a:pt x="91826" y="0"/>
                      <a:pt x="90097"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369" name="Google Shape;2369;p70"/>
            <p:cNvGrpSpPr/>
            <p:nvPr/>
          </p:nvGrpSpPr>
          <p:grpSpPr>
            <a:xfrm>
              <a:off x="6797343" y="1729324"/>
              <a:ext cx="802748" cy="961377"/>
              <a:chOff x="1621200" y="238125"/>
              <a:chExt cx="4358025" cy="5219200"/>
            </a:xfrm>
          </p:grpSpPr>
          <p:sp>
            <p:nvSpPr>
              <p:cNvPr id="2370" name="Google Shape;2370;p70"/>
              <p:cNvSpPr/>
              <p:nvPr/>
            </p:nvSpPr>
            <p:spPr>
              <a:xfrm>
                <a:off x="2096625" y="238125"/>
                <a:ext cx="3407175" cy="4340075"/>
              </a:xfrm>
              <a:custGeom>
                <a:avLst/>
                <a:gdLst/>
                <a:ahLst/>
                <a:cxnLst/>
                <a:rect l="l" t="t" r="r" b="b"/>
                <a:pathLst>
                  <a:path w="136287" h="173603" extrusionOk="0">
                    <a:moveTo>
                      <a:pt x="12592" y="0"/>
                    </a:moveTo>
                    <a:cubicBezTo>
                      <a:pt x="5644" y="0"/>
                      <a:pt x="1" y="5643"/>
                      <a:pt x="1" y="12591"/>
                    </a:cubicBezTo>
                    <a:lnTo>
                      <a:pt x="1" y="161012"/>
                    </a:lnTo>
                    <a:cubicBezTo>
                      <a:pt x="1" y="167960"/>
                      <a:pt x="5644" y="173603"/>
                      <a:pt x="12592" y="173603"/>
                    </a:cubicBezTo>
                    <a:lnTo>
                      <a:pt x="123695" y="173603"/>
                    </a:lnTo>
                    <a:cubicBezTo>
                      <a:pt x="130643" y="173603"/>
                      <a:pt x="136286" y="167960"/>
                      <a:pt x="136286" y="161012"/>
                    </a:cubicBezTo>
                    <a:lnTo>
                      <a:pt x="136286" y="12591"/>
                    </a:lnTo>
                    <a:cubicBezTo>
                      <a:pt x="136286" y="5643"/>
                      <a:pt x="130643" y="0"/>
                      <a:pt x="123695" y="0"/>
                    </a:cubicBezTo>
                    <a:close/>
                  </a:path>
                </a:pathLst>
              </a:custGeom>
              <a:solidFill>
                <a:srgbClr val="E7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71" name="Google Shape;2371;p70"/>
              <p:cNvSpPr/>
              <p:nvPr/>
            </p:nvSpPr>
            <p:spPr>
              <a:xfrm>
                <a:off x="4873400" y="238125"/>
                <a:ext cx="630400" cy="4340075"/>
              </a:xfrm>
              <a:custGeom>
                <a:avLst/>
                <a:gdLst/>
                <a:ahLst/>
                <a:cxnLst/>
                <a:rect l="l" t="t" r="r" b="b"/>
                <a:pathLst>
                  <a:path w="25216" h="173603" extrusionOk="0">
                    <a:moveTo>
                      <a:pt x="0" y="0"/>
                    </a:moveTo>
                    <a:cubicBezTo>
                      <a:pt x="6981" y="0"/>
                      <a:pt x="12624" y="5643"/>
                      <a:pt x="12624" y="12591"/>
                    </a:cubicBezTo>
                    <a:lnTo>
                      <a:pt x="12624" y="161012"/>
                    </a:lnTo>
                    <a:cubicBezTo>
                      <a:pt x="12624" y="167960"/>
                      <a:pt x="6981" y="173603"/>
                      <a:pt x="0" y="173603"/>
                    </a:cubicBezTo>
                    <a:lnTo>
                      <a:pt x="12624" y="173603"/>
                    </a:lnTo>
                    <a:cubicBezTo>
                      <a:pt x="19572" y="173603"/>
                      <a:pt x="25215" y="167960"/>
                      <a:pt x="25215" y="161012"/>
                    </a:cubicBezTo>
                    <a:lnTo>
                      <a:pt x="25215" y="12591"/>
                    </a:lnTo>
                    <a:cubicBezTo>
                      <a:pt x="25215" y="5643"/>
                      <a:pt x="19572" y="0"/>
                      <a:pt x="12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72" name="Google Shape;2372;p70"/>
              <p:cNvSpPr/>
              <p:nvPr/>
            </p:nvSpPr>
            <p:spPr>
              <a:xfrm>
                <a:off x="1621200" y="2285825"/>
                <a:ext cx="4358025" cy="3171500"/>
              </a:xfrm>
              <a:custGeom>
                <a:avLst/>
                <a:gdLst/>
                <a:ahLst/>
                <a:cxnLst/>
                <a:rect l="l" t="t" r="r" b="b"/>
                <a:pathLst>
                  <a:path w="174321" h="126860" extrusionOk="0">
                    <a:moveTo>
                      <a:pt x="12592" y="0"/>
                    </a:moveTo>
                    <a:cubicBezTo>
                      <a:pt x="5644" y="0"/>
                      <a:pt x="0" y="5644"/>
                      <a:pt x="0" y="12592"/>
                    </a:cubicBezTo>
                    <a:lnTo>
                      <a:pt x="0" y="114268"/>
                    </a:lnTo>
                    <a:cubicBezTo>
                      <a:pt x="0" y="121216"/>
                      <a:pt x="5644" y="126859"/>
                      <a:pt x="12592" y="126859"/>
                    </a:cubicBezTo>
                    <a:lnTo>
                      <a:pt x="161730" y="126859"/>
                    </a:lnTo>
                    <a:cubicBezTo>
                      <a:pt x="168678" y="126859"/>
                      <a:pt x="174321" y="121216"/>
                      <a:pt x="174321" y="114268"/>
                    </a:cubicBezTo>
                    <a:lnTo>
                      <a:pt x="174321" y="31511"/>
                    </a:lnTo>
                    <a:cubicBezTo>
                      <a:pt x="174321" y="24563"/>
                      <a:pt x="168678" y="18920"/>
                      <a:pt x="161730" y="18920"/>
                    </a:cubicBezTo>
                    <a:lnTo>
                      <a:pt x="87617" y="18920"/>
                    </a:lnTo>
                    <a:cubicBezTo>
                      <a:pt x="83377" y="18920"/>
                      <a:pt x="79462" y="16800"/>
                      <a:pt x="77114" y="13309"/>
                    </a:cubicBezTo>
                    <a:lnTo>
                      <a:pt x="71992" y="5611"/>
                    </a:lnTo>
                    <a:cubicBezTo>
                      <a:pt x="69676" y="2121"/>
                      <a:pt x="65729" y="0"/>
                      <a:pt x="615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73" name="Google Shape;2373;p70"/>
              <p:cNvSpPr/>
              <p:nvPr/>
            </p:nvSpPr>
            <p:spPr>
              <a:xfrm>
                <a:off x="5348825" y="2758825"/>
                <a:ext cx="630400" cy="2698500"/>
              </a:xfrm>
              <a:custGeom>
                <a:avLst/>
                <a:gdLst/>
                <a:ahLst/>
                <a:cxnLst/>
                <a:rect l="l" t="t" r="r" b="b"/>
                <a:pathLst>
                  <a:path w="25216" h="107940" extrusionOk="0">
                    <a:moveTo>
                      <a:pt x="1" y="0"/>
                    </a:moveTo>
                    <a:cubicBezTo>
                      <a:pt x="6981" y="0"/>
                      <a:pt x="12625" y="5643"/>
                      <a:pt x="12625" y="12591"/>
                    </a:cubicBezTo>
                    <a:lnTo>
                      <a:pt x="12625" y="95348"/>
                    </a:lnTo>
                    <a:cubicBezTo>
                      <a:pt x="12625" y="102296"/>
                      <a:pt x="6981" y="107939"/>
                      <a:pt x="1" y="107939"/>
                    </a:cubicBezTo>
                    <a:lnTo>
                      <a:pt x="12625" y="107939"/>
                    </a:lnTo>
                    <a:cubicBezTo>
                      <a:pt x="19573" y="107939"/>
                      <a:pt x="25216" y="102296"/>
                      <a:pt x="25216" y="95348"/>
                    </a:cubicBezTo>
                    <a:lnTo>
                      <a:pt x="25216" y="12591"/>
                    </a:lnTo>
                    <a:cubicBezTo>
                      <a:pt x="25216" y="5643"/>
                      <a:pt x="19573" y="0"/>
                      <a:pt x="126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74" name="Google Shape;2374;p70"/>
              <p:cNvSpPr/>
              <p:nvPr/>
            </p:nvSpPr>
            <p:spPr>
              <a:xfrm>
                <a:off x="2870525" y="3178800"/>
                <a:ext cx="1859375" cy="1858525"/>
              </a:xfrm>
              <a:custGeom>
                <a:avLst/>
                <a:gdLst/>
                <a:ahLst/>
                <a:cxnLst/>
                <a:rect l="l" t="t" r="r" b="b"/>
                <a:pathLst>
                  <a:path w="74375" h="74341" extrusionOk="0">
                    <a:moveTo>
                      <a:pt x="37188" y="0"/>
                    </a:moveTo>
                    <a:cubicBezTo>
                      <a:pt x="16670" y="0"/>
                      <a:pt x="1" y="16636"/>
                      <a:pt x="1" y="37154"/>
                    </a:cubicBezTo>
                    <a:cubicBezTo>
                      <a:pt x="1" y="57705"/>
                      <a:pt x="16670" y="74341"/>
                      <a:pt x="37188" y="74341"/>
                    </a:cubicBezTo>
                    <a:cubicBezTo>
                      <a:pt x="57705" y="74341"/>
                      <a:pt x="74374" y="57705"/>
                      <a:pt x="74374" y="37154"/>
                    </a:cubicBezTo>
                    <a:cubicBezTo>
                      <a:pt x="74374" y="16636"/>
                      <a:pt x="57705" y="0"/>
                      <a:pt x="37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75" name="Google Shape;2375;p70"/>
              <p:cNvSpPr/>
              <p:nvPr/>
            </p:nvSpPr>
            <p:spPr>
              <a:xfrm>
                <a:off x="3642800" y="3178800"/>
                <a:ext cx="1087100" cy="1858525"/>
              </a:xfrm>
              <a:custGeom>
                <a:avLst/>
                <a:gdLst/>
                <a:ahLst/>
                <a:cxnLst/>
                <a:rect l="l" t="t" r="r" b="b"/>
                <a:pathLst>
                  <a:path w="43484" h="74341" extrusionOk="0">
                    <a:moveTo>
                      <a:pt x="6297" y="0"/>
                    </a:moveTo>
                    <a:cubicBezTo>
                      <a:pt x="4144" y="0"/>
                      <a:pt x="2056" y="163"/>
                      <a:pt x="1" y="522"/>
                    </a:cubicBezTo>
                    <a:cubicBezTo>
                      <a:pt x="17518" y="3523"/>
                      <a:pt x="30859" y="18822"/>
                      <a:pt x="30859" y="37154"/>
                    </a:cubicBezTo>
                    <a:cubicBezTo>
                      <a:pt x="30859" y="55519"/>
                      <a:pt x="17518" y="70785"/>
                      <a:pt x="1" y="73786"/>
                    </a:cubicBezTo>
                    <a:cubicBezTo>
                      <a:pt x="2056" y="74145"/>
                      <a:pt x="4144" y="74341"/>
                      <a:pt x="6297" y="74341"/>
                    </a:cubicBezTo>
                    <a:cubicBezTo>
                      <a:pt x="26782" y="74341"/>
                      <a:pt x="43483" y="57672"/>
                      <a:pt x="43483" y="37154"/>
                    </a:cubicBezTo>
                    <a:cubicBezTo>
                      <a:pt x="43483" y="16669"/>
                      <a:pt x="26782" y="0"/>
                      <a:pt x="6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76" name="Google Shape;2376;p70"/>
              <p:cNvSpPr/>
              <p:nvPr/>
            </p:nvSpPr>
            <p:spPr>
              <a:xfrm>
                <a:off x="3186125" y="3493575"/>
                <a:ext cx="1228175" cy="1228975"/>
              </a:xfrm>
              <a:custGeom>
                <a:avLst/>
                <a:gdLst/>
                <a:ahLst/>
                <a:cxnLst/>
                <a:rect l="l" t="t" r="r" b="b"/>
                <a:pathLst>
                  <a:path w="49127" h="49159" extrusionOk="0">
                    <a:moveTo>
                      <a:pt x="20780" y="1"/>
                    </a:moveTo>
                    <a:cubicBezTo>
                      <a:pt x="19377" y="1"/>
                      <a:pt x="18268" y="1142"/>
                      <a:pt x="18268" y="2512"/>
                    </a:cubicBezTo>
                    <a:lnTo>
                      <a:pt x="18268" y="16995"/>
                    </a:lnTo>
                    <a:cubicBezTo>
                      <a:pt x="18268" y="17713"/>
                      <a:pt x="17713" y="18268"/>
                      <a:pt x="16996" y="18268"/>
                    </a:cubicBezTo>
                    <a:lnTo>
                      <a:pt x="2513" y="18268"/>
                    </a:lnTo>
                    <a:cubicBezTo>
                      <a:pt x="1110" y="18268"/>
                      <a:pt x="1" y="19409"/>
                      <a:pt x="1" y="20779"/>
                    </a:cubicBezTo>
                    <a:lnTo>
                      <a:pt x="1" y="28347"/>
                    </a:lnTo>
                    <a:cubicBezTo>
                      <a:pt x="1" y="29750"/>
                      <a:pt x="1110" y="30859"/>
                      <a:pt x="2513" y="30859"/>
                    </a:cubicBezTo>
                    <a:lnTo>
                      <a:pt x="16996" y="30859"/>
                    </a:lnTo>
                    <a:cubicBezTo>
                      <a:pt x="17713" y="30859"/>
                      <a:pt x="18268" y="31446"/>
                      <a:pt x="18268" y="32131"/>
                    </a:cubicBezTo>
                    <a:lnTo>
                      <a:pt x="18268" y="46614"/>
                    </a:lnTo>
                    <a:cubicBezTo>
                      <a:pt x="18268" y="48017"/>
                      <a:pt x="19377" y="49159"/>
                      <a:pt x="20780" y="49159"/>
                    </a:cubicBezTo>
                    <a:lnTo>
                      <a:pt x="28347" y="49159"/>
                    </a:lnTo>
                    <a:cubicBezTo>
                      <a:pt x="29750" y="49159"/>
                      <a:pt x="30859" y="48017"/>
                      <a:pt x="30859" y="46614"/>
                    </a:cubicBezTo>
                    <a:lnTo>
                      <a:pt x="30859" y="32131"/>
                    </a:lnTo>
                    <a:cubicBezTo>
                      <a:pt x="30859" y="31446"/>
                      <a:pt x="31414" y="30859"/>
                      <a:pt x="32131" y="30859"/>
                    </a:cubicBezTo>
                    <a:lnTo>
                      <a:pt x="46615" y="30859"/>
                    </a:lnTo>
                    <a:cubicBezTo>
                      <a:pt x="48017" y="30859"/>
                      <a:pt x="49126" y="29750"/>
                      <a:pt x="49126" y="28347"/>
                    </a:cubicBezTo>
                    <a:lnTo>
                      <a:pt x="49126" y="20779"/>
                    </a:lnTo>
                    <a:cubicBezTo>
                      <a:pt x="49126" y="19409"/>
                      <a:pt x="48017" y="18268"/>
                      <a:pt x="46615" y="18268"/>
                    </a:cubicBezTo>
                    <a:lnTo>
                      <a:pt x="32131" y="18268"/>
                    </a:lnTo>
                    <a:cubicBezTo>
                      <a:pt x="31414" y="18268"/>
                      <a:pt x="30859" y="17713"/>
                      <a:pt x="30859" y="16995"/>
                    </a:cubicBezTo>
                    <a:lnTo>
                      <a:pt x="30859" y="2512"/>
                    </a:lnTo>
                    <a:cubicBezTo>
                      <a:pt x="30859" y="1142"/>
                      <a:pt x="29750" y="1"/>
                      <a:pt x="283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77" name="Google Shape;2377;p70"/>
              <p:cNvSpPr/>
              <p:nvPr/>
            </p:nvSpPr>
            <p:spPr>
              <a:xfrm>
                <a:off x="2713150" y="710275"/>
                <a:ext cx="2174125" cy="399625"/>
              </a:xfrm>
              <a:custGeom>
                <a:avLst/>
                <a:gdLst/>
                <a:ahLst/>
                <a:cxnLst/>
                <a:rect l="l" t="t" r="r" b="b"/>
                <a:pathLst>
                  <a:path w="86965" h="15985" extrusionOk="0">
                    <a:moveTo>
                      <a:pt x="4208" y="1"/>
                    </a:moveTo>
                    <a:cubicBezTo>
                      <a:pt x="1892" y="1"/>
                      <a:pt x="0" y="1893"/>
                      <a:pt x="0" y="4209"/>
                    </a:cubicBezTo>
                    <a:lnTo>
                      <a:pt x="0" y="11777"/>
                    </a:lnTo>
                    <a:cubicBezTo>
                      <a:pt x="0" y="14093"/>
                      <a:pt x="1892" y="15985"/>
                      <a:pt x="4208" y="15985"/>
                    </a:cubicBezTo>
                    <a:lnTo>
                      <a:pt x="82757" y="15985"/>
                    </a:lnTo>
                    <a:cubicBezTo>
                      <a:pt x="85073" y="15985"/>
                      <a:pt x="86965" y="14093"/>
                      <a:pt x="86965" y="11777"/>
                    </a:cubicBezTo>
                    <a:lnTo>
                      <a:pt x="86965" y="4209"/>
                    </a:lnTo>
                    <a:cubicBezTo>
                      <a:pt x="86965" y="1893"/>
                      <a:pt x="85073" y="1"/>
                      <a:pt x="82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78" name="Google Shape;2378;p70"/>
              <p:cNvSpPr/>
              <p:nvPr/>
            </p:nvSpPr>
            <p:spPr>
              <a:xfrm>
                <a:off x="2634850" y="1503775"/>
                <a:ext cx="2330725" cy="157400"/>
              </a:xfrm>
              <a:custGeom>
                <a:avLst/>
                <a:gdLst/>
                <a:ahLst/>
                <a:cxnLst/>
                <a:rect l="l" t="t" r="r" b="b"/>
                <a:pathLst>
                  <a:path w="93229" h="6296" extrusionOk="0">
                    <a:moveTo>
                      <a:pt x="3132" y="0"/>
                    </a:moveTo>
                    <a:cubicBezTo>
                      <a:pt x="1403" y="0"/>
                      <a:pt x="1" y="1403"/>
                      <a:pt x="1" y="3132"/>
                    </a:cubicBezTo>
                    <a:cubicBezTo>
                      <a:pt x="1" y="4893"/>
                      <a:pt x="1403" y="6296"/>
                      <a:pt x="3132" y="6296"/>
                    </a:cubicBezTo>
                    <a:lnTo>
                      <a:pt x="90097" y="6296"/>
                    </a:lnTo>
                    <a:cubicBezTo>
                      <a:pt x="91826" y="6296"/>
                      <a:pt x="93228" y="4893"/>
                      <a:pt x="93228" y="3132"/>
                    </a:cubicBezTo>
                    <a:cubicBezTo>
                      <a:pt x="93228" y="1403"/>
                      <a:pt x="91826" y="0"/>
                      <a:pt x="90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79" name="Google Shape;2379;p70"/>
              <p:cNvSpPr/>
              <p:nvPr/>
            </p:nvSpPr>
            <p:spPr>
              <a:xfrm>
                <a:off x="2634850" y="1818550"/>
                <a:ext cx="2330725" cy="157400"/>
              </a:xfrm>
              <a:custGeom>
                <a:avLst/>
                <a:gdLst/>
                <a:ahLst/>
                <a:cxnLst/>
                <a:rect l="l" t="t" r="r" b="b"/>
                <a:pathLst>
                  <a:path w="93229" h="6296" extrusionOk="0">
                    <a:moveTo>
                      <a:pt x="3132" y="0"/>
                    </a:moveTo>
                    <a:cubicBezTo>
                      <a:pt x="1403" y="0"/>
                      <a:pt x="1" y="1403"/>
                      <a:pt x="1" y="3164"/>
                    </a:cubicBezTo>
                    <a:cubicBezTo>
                      <a:pt x="1" y="4893"/>
                      <a:pt x="1403" y="6296"/>
                      <a:pt x="3132" y="6296"/>
                    </a:cubicBezTo>
                    <a:lnTo>
                      <a:pt x="90097" y="6296"/>
                    </a:lnTo>
                    <a:cubicBezTo>
                      <a:pt x="91826" y="6296"/>
                      <a:pt x="93228" y="4893"/>
                      <a:pt x="93228" y="3164"/>
                    </a:cubicBezTo>
                    <a:cubicBezTo>
                      <a:pt x="93228" y="1403"/>
                      <a:pt x="91826" y="0"/>
                      <a:pt x="90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2380" name="Google Shape;2380;p70"/>
          <p:cNvGrpSpPr/>
          <p:nvPr/>
        </p:nvGrpSpPr>
        <p:grpSpPr>
          <a:xfrm>
            <a:off x="1613047" y="1979471"/>
            <a:ext cx="548857" cy="548946"/>
            <a:chOff x="1450775" y="1729324"/>
            <a:chExt cx="961389" cy="961377"/>
          </a:xfrm>
        </p:grpSpPr>
        <p:grpSp>
          <p:nvGrpSpPr>
            <p:cNvPr id="2381" name="Google Shape;2381;p70"/>
            <p:cNvGrpSpPr/>
            <p:nvPr/>
          </p:nvGrpSpPr>
          <p:grpSpPr>
            <a:xfrm>
              <a:off x="1450788" y="1729324"/>
              <a:ext cx="961377" cy="961377"/>
              <a:chOff x="1190625" y="238125"/>
              <a:chExt cx="5219200" cy="5219200"/>
            </a:xfrm>
          </p:grpSpPr>
          <p:sp>
            <p:nvSpPr>
              <p:cNvPr id="2382" name="Google Shape;2382;p70"/>
              <p:cNvSpPr/>
              <p:nvPr/>
            </p:nvSpPr>
            <p:spPr>
              <a:xfrm>
                <a:off x="5180025" y="4251975"/>
                <a:ext cx="548850" cy="1074050"/>
              </a:xfrm>
              <a:custGeom>
                <a:avLst/>
                <a:gdLst/>
                <a:ahLst/>
                <a:cxnLst/>
                <a:rect l="l" t="t" r="r" b="b"/>
                <a:pathLst>
                  <a:path w="21954" h="42962" extrusionOk="0">
                    <a:moveTo>
                      <a:pt x="0" y="1"/>
                    </a:moveTo>
                    <a:lnTo>
                      <a:pt x="0" y="42961"/>
                    </a:lnTo>
                    <a:lnTo>
                      <a:pt x="21954" y="42961"/>
                    </a:lnTo>
                    <a:lnTo>
                      <a:pt x="21954"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83" name="Google Shape;2383;p70"/>
              <p:cNvSpPr/>
              <p:nvPr/>
            </p:nvSpPr>
            <p:spPr>
              <a:xfrm>
                <a:off x="2028950" y="4251975"/>
                <a:ext cx="549675" cy="1074050"/>
              </a:xfrm>
              <a:custGeom>
                <a:avLst/>
                <a:gdLst/>
                <a:ahLst/>
                <a:cxnLst/>
                <a:rect l="l" t="t" r="r" b="b"/>
                <a:pathLst>
                  <a:path w="21987" h="42962" extrusionOk="0">
                    <a:moveTo>
                      <a:pt x="0" y="1"/>
                    </a:moveTo>
                    <a:lnTo>
                      <a:pt x="0" y="42961"/>
                    </a:lnTo>
                    <a:lnTo>
                      <a:pt x="21986" y="42961"/>
                    </a:lnTo>
                    <a:lnTo>
                      <a:pt x="21986"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84" name="Google Shape;2384;p70"/>
              <p:cNvSpPr/>
              <p:nvPr/>
            </p:nvSpPr>
            <p:spPr>
              <a:xfrm>
                <a:off x="1190625" y="238125"/>
                <a:ext cx="5219200" cy="4190025"/>
              </a:xfrm>
              <a:custGeom>
                <a:avLst/>
                <a:gdLst/>
                <a:ahLst/>
                <a:cxnLst/>
                <a:rect l="l" t="t" r="r" b="b"/>
                <a:pathLst>
                  <a:path w="208768" h="167601" extrusionOk="0">
                    <a:moveTo>
                      <a:pt x="12591" y="0"/>
                    </a:moveTo>
                    <a:cubicBezTo>
                      <a:pt x="5643" y="0"/>
                      <a:pt x="0" y="5643"/>
                      <a:pt x="0" y="12591"/>
                    </a:cubicBezTo>
                    <a:lnTo>
                      <a:pt x="0" y="155010"/>
                    </a:lnTo>
                    <a:cubicBezTo>
                      <a:pt x="0" y="161958"/>
                      <a:pt x="5643" y="167601"/>
                      <a:pt x="12591" y="167601"/>
                    </a:cubicBezTo>
                    <a:lnTo>
                      <a:pt x="196176" y="167601"/>
                    </a:lnTo>
                    <a:cubicBezTo>
                      <a:pt x="203124" y="167601"/>
                      <a:pt x="208767" y="161958"/>
                      <a:pt x="208767" y="155010"/>
                    </a:cubicBezTo>
                    <a:lnTo>
                      <a:pt x="208767" y="12591"/>
                    </a:lnTo>
                    <a:cubicBezTo>
                      <a:pt x="208767" y="5643"/>
                      <a:pt x="203124" y="0"/>
                      <a:pt x="196176"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85" name="Google Shape;2385;p70"/>
              <p:cNvSpPr/>
              <p:nvPr/>
            </p:nvSpPr>
            <p:spPr>
              <a:xfrm>
                <a:off x="5779400" y="238125"/>
                <a:ext cx="630425" cy="4190025"/>
              </a:xfrm>
              <a:custGeom>
                <a:avLst/>
                <a:gdLst/>
                <a:ahLst/>
                <a:cxnLst/>
                <a:rect l="l" t="t" r="r" b="b"/>
                <a:pathLst>
                  <a:path w="25217" h="167601" extrusionOk="0">
                    <a:moveTo>
                      <a:pt x="1" y="0"/>
                    </a:moveTo>
                    <a:cubicBezTo>
                      <a:pt x="6982" y="0"/>
                      <a:pt x="12625" y="5643"/>
                      <a:pt x="12625" y="12591"/>
                    </a:cubicBezTo>
                    <a:lnTo>
                      <a:pt x="12625" y="155010"/>
                    </a:lnTo>
                    <a:cubicBezTo>
                      <a:pt x="12625" y="161958"/>
                      <a:pt x="6982" y="167601"/>
                      <a:pt x="1" y="167601"/>
                    </a:cubicBezTo>
                    <a:lnTo>
                      <a:pt x="12625" y="167601"/>
                    </a:lnTo>
                    <a:cubicBezTo>
                      <a:pt x="19573" y="167601"/>
                      <a:pt x="25216" y="161958"/>
                      <a:pt x="25216" y="155010"/>
                    </a:cubicBezTo>
                    <a:lnTo>
                      <a:pt x="25216" y="12591"/>
                    </a:lnTo>
                    <a:cubicBezTo>
                      <a:pt x="25216" y="5643"/>
                      <a:pt x="19573" y="0"/>
                      <a:pt x="12625"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86" name="Google Shape;2386;p70"/>
              <p:cNvSpPr/>
              <p:nvPr/>
            </p:nvSpPr>
            <p:spPr>
              <a:xfrm>
                <a:off x="1662775" y="710275"/>
                <a:ext cx="4274875" cy="2731125"/>
              </a:xfrm>
              <a:custGeom>
                <a:avLst/>
                <a:gdLst/>
                <a:ahLst/>
                <a:cxnLst/>
                <a:rect l="l" t="t" r="r" b="b"/>
                <a:pathLst>
                  <a:path w="170995" h="109245" extrusionOk="0">
                    <a:moveTo>
                      <a:pt x="1697" y="1"/>
                    </a:moveTo>
                    <a:cubicBezTo>
                      <a:pt x="784" y="1"/>
                      <a:pt x="1" y="784"/>
                      <a:pt x="1" y="1697"/>
                    </a:cubicBezTo>
                    <a:lnTo>
                      <a:pt x="1" y="107549"/>
                    </a:lnTo>
                    <a:cubicBezTo>
                      <a:pt x="1" y="108462"/>
                      <a:pt x="784" y="109245"/>
                      <a:pt x="1697" y="109245"/>
                    </a:cubicBezTo>
                    <a:lnTo>
                      <a:pt x="169298" y="109245"/>
                    </a:lnTo>
                    <a:cubicBezTo>
                      <a:pt x="170211" y="109245"/>
                      <a:pt x="170994" y="108495"/>
                      <a:pt x="170994" y="107549"/>
                    </a:cubicBezTo>
                    <a:lnTo>
                      <a:pt x="170994" y="1697"/>
                    </a:lnTo>
                    <a:cubicBezTo>
                      <a:pt x="170994" y="784"/>
                      <a:pt x="170211" y="1"/>
                      <a:pt x="169298"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87" name="Google Shape;2387;p70"/>
              <p:cNvSpPr/>
              <p:nvPr/>
            </p:nvSpPr>
            <p:spPr>
              <a:xfrm>
                <a:off x="5580425" y="710275"/>
                <a:ext cx="357225" cy="2731125"/>
              </a:xfrm>
              <a:custGeom>
                <a:avLst/>
                <a:gdLst/>
                <a:ahLst/>
                <a:cxnLst/>
                <a:rect l="l" t="t" r="r" b="b"/>
                <a:pathLst>
                  <a:path w="14289" h="109245" extrusionOk="0">
                    <a:moveTo>
                      <a:pt x="1" y="1"/>
                    </a:moveTo>
                    <a:cubicBezTo>
                      <a:pt x="914" y="1"/>
                      <a:pt x="1664" y="784"/>
                      <a:pt x="1664" y="1697"/>
                    </a:cubicBezTo>
                    <a:lnTo>
                      <a:pt x="1664" y="107549"/>
                    </a:lnTo>
                    <a:cubicBezTo>
                      <a:pt x="1664" y="108495"/>
                      <a:pt x="914" y="109245"/>
                      <a:pt x="1" y="109245"/>
                    </a:cubicBezTo>
                    <a:lnTo>
                      <a:pt x="12592" y="109245"/>
                    </a:lnTo>
                    <a:cubicBezTo>
                      <a:pt x="13505" y="109245"/>
                      <a:pt x="14288" y="108495"/>
                      <a:pt x="14288" y="107549"/>
                    </a:cubicBezTo>
                    <a:lnTo>
                      <a:pt x="14288" y="1697"/>
                    </a:lnTo>
                    <a:cubicBezTo>
                      <a:pt x="14288" y="784"/>
                      <a:pt x="13505" y="1"/>
                      <a:pt x="1259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88" name="Google Shape;2388;p70"/>
              <p:cNvSpPr/>
              <p:nvPr/>
            </p:nvSpPr>
            <p:spPr>
              <a:xfrm>
                <a:off x="5622025" y="3797750"/>
                <a:ext cx="315625" cy="315625"/>
              </a:xfrm>
              <a:custGeom>
                <a:avLst/>
                <a:gdLst/>
                <a:ahLst/>
                <a:cxnLst/>
                <a:rect l="l" t="t" r="r" b="b"/>
                <a:pathLst>
                  <a:path w="12625" h="12625" extrusionOk="0">
                    <a:moveTo>
                      <a:pt x="6296" y="1"/>
                    </a:moveTo>
                    <a:cubicBezTo>
                      <a:pt x="2838" y="1"/>
                      <a:pt x="0" y="2839"/>
                      <a:pt x="0" y="6329"/>
                    </a:cubicBezTo>
                    <a:cubicBezTo>
                      <a:pt x="0" y="9787"/>
                      <a:pt x="2838" y="12625"/>
                      <a:pt x="6296" y="12625"/>
                    </a:cubicBezTo>
                    <a:cubicBezTo>
                      <a:pt x="9786" y="12625"/>
                      <a:pt x="12624" y="9787"/>
                      <a:pt x="12624" y="6329"/>
                    </a:cubicBezTo>
                    <a:cubicBezTo>
                      <a:pt x="12624" y="2839"/>
                      <a:pt x="9786" y="1"/>
                      <a:pt x="6296"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89" name="Google Shape;2389;p70"/>
              <p:cNvSpPr/>
              <p:nvPr/>
            </p:nvSpPr>
            <p:spPr>
              <a:xfrm>
                <a:off x="1662775" y="3797750"/>
                <a:ext cx="315625" cy="315625"/>
              </a:xfrm>
              <a:custGeom>
                <a:avLst/>
                <a:gdLst/>
                <a:ahLst/>
                <a:cxnLst/>
                <a:rect l="l" t="t" r="r" b="b"/>
                <a:pathLst>
                  <a:path w="12625" h="12625" extrusionOk="0">
                    <a:moveTo>
                      <a:pt x="6329" y="1"/>
                    </a:moveTo>
                    <a:cubicBezTo>
                      <a:pt x="2839" y="1"/>
                      <a:pt x="1" y="2839"/>
                      <a:pt x="1" y="6329"/>
                    </a:cubicBezTo>
                    <a:cubicBezTo>
                      <a:pt x="1" y="9787"/>
                      <a:pt x="2839" y="12625"/>
                      <a:pt x="6329" y="12625"/>
                    </a:cubicBezTo>
                    <a:cubicBezTo>
                      <a:pt x="9787" y="12625"/>
                      <a:pt x="12625" y="9787"/>
                      <a:pt x="12625" y="6329"/>
                    </a:cubicBezTo>
                    <a:cubicBezTo>
                      <a:pt x="12625" y="2839"/>
                      <a:pt x="9787" y="1"/>
                      <a:pt x="6329"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90" name="Google Shape;2390;p70"/>
              <p:cNvSpPr/>
              <p:nvPr/>
            </p:nvSpPr>
            <p:spPr>
              <a:xfrm>
                <a:off x="4450975" y="3756175"/>
                <a:ext cx="672800" cy="357200"/>
              </a:xfrm>
              <a:custGeom>
                <a:avLst/>
                <a:gdLst/>
                <a:ahLst/>
                <a:cxnLst/>
                <a:rect l="l" t="t" r="r" b="b"/>
                <a:pathLst>
                  <a:path w="26912" h="14288" extrusionOk="0">
                    <a:moveTo>
                      <a:pt x="2545" y="0"/>
                    </a:moveTo>
                    <a:cubicBezTo>
                      <a:pt x="1142" y="0"/>
                      <a:pt x="0" y="1109"/>
                      <a:pt x="0" y="2512"/>
                    </a:cubicBezTo>
                    <a:lnTo>
                      <a:pt x="0" y="11743"/>
                    </a:lnTo>
                    <a:cubicBezTo>
                      <a:pt x="0" y="13146"/>
                      <a:pt x="1142" y="14288"/>
                      <a:pt x="2545" y="14288"/>
                    </a:cubicBezTo>
                    <a:lnTo>
                      <a:pt x="24367" y="14288"/>
                    </a:lnTo>
                    <a:cubicBezTo>
                      <a:pt x="25770" y="14288"/>
                      <a:pt x="26912" y="13146"/>
                      <a:pt x="26912" y="11743"/>
                    </a:cubicBezTo>
                    <a:lnTo>
                      <a:pt x="26912" y="2512"/>
                    </a:lnTo>
                    <a:cubicBezTo>
                      <a:pt x="26912" y="1109"/>
                      <a:pt x="25770" y="0"/>
                      <a:pt x="24367"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91" name="Google Shape;2391;p70"/>
              <p:cNvSpPr/>
              <p:nvPr/>
            </p:nvSpPr>
            <p:spPr>
              <a:xfrm>
                <a:off x="4745350" y="3756175"/>
                <a:ext cx="378425" cy="357200"/>
              </a:xfrm>
              <a:custGeom>
                <a:avLst/>
                <a:gdLst/>
                <a:ahLst/>
                <a:cxnLst/>
                <a:rect l="l" t="t" r="r" b="b"/>
                <a:pathLst>
                  <a:path w="15137" h="14288" extrusionOk="0">
                    <a:moveTo>
                      <a:pt x="1" y="0"/>
                    </a:moveTo>
                    <a:cubicBezTo>
                      <a:pt x="1404" y="0"/>
                      <a:pt x="2513" y="1109"/>
                      <a:pt x="2513" y="2512"/>
                    </a:cubicBezTo>
                    <a:lnTo>
                      <a:pt x="2513" y="11743"/>
                    </a:lnTo>
                    <a:cubicBezTo>
                      <a:pt x="2513" y="13146"/>
                      <a:pt x="1404" y="14288"/>
                      <a:pt x="1" y="14288"/>
                    </a:cubicBezTo>
                    <a:lnTo>
                      <a:pt x="12592" y="14288"/>
                    </a:lnTo>
                    <a:cubicBezTo>
                      <a:pt x="13995" y="14288"/>
                      <a:pt x="15137" y="13146"/>
                      <a:pt x="15137" y="11743"/>
                    </a:cubicBezTo>
                    <a:lnTo>
                      <a:pt x="15137" y="2512"/>
                    </a:lnTo>
                    <a:cubicBezTo>
                      <a:pt x="15137" y="1109"/>
                      <a:pt x="13995" y="0"/>
                      <a:pt x="12592"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92" name="Google Shape;2392;p70"/>
              <p:cNvSpPr/>
              <p:nvPr/>
            </p:nvSpPr>
            <p:spPr>
              <a:xfrm>
                <a:off x="3464225" y="3756175"/>
                <a:ext cx="671975" cy="357200"/>
              </a:xfrm>
              <a:custGeom>
                <a:avLst/>
                <a:gdLst/>
                <a:ahLst/>
                <a:cxnLst/>
                <a:rect l="l" t="t" r="r" b="b"/>
                <a:pathLst>
                  <a:path w="26879" h="14288" extrusionOk="0">
                    <a:moveTo>
                      <a:pt x="2512" y="0"/>
                    </a:moveTo>
                    <a:cubicBezTo>
                      <a:pt x="1142" y="0"/>
                      <a:pt x="0" y="1109"/>
                      <a:pt x="0" y="2512"/>
                    </a:cubicBezTo>
                    <a:lnTo>
                      <a:pt x="0" y="11743"/>
                    </a:lnTo>
                    <a:cubicBezTo>
                      <a:pt x="0" y="13146"/>
                      <a:pt x="1142" y="14288"/>
                      <a:pt x="2512" y="14288"/>
                    </a:cubicBezTo>
                    <a:lnTo>
                      <a:pt x="24367" y="14288"/>
                    </a:lnTo>
                    <a:cubicBezTo>
                      <a:pt x="25737" y="14288"/>
                      <a:pt x="26879" y="13146"/>
                      <a:pt x="26879" y="11743"/>
                    </a:cubicBezTo>
                    <a:lnTo>
                      <a:pt x="26879" y="2512"/>
                    </a:lnTo>
                    <a:cubicBezTo>
                      <a:pt x="26879" y="1109"/>
                      <a:pt x="25737" y="0"/>
                      <a:pt x="24367"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93" name="Google Shape;2393;p70"/>
              <p:cNvSpPr/>
              <p:nvPr/>
            </p:nvSpPr>
            <p:spPr>
              <a:xfrm>
                <a:off x="3758600" y="3756175"/>
                <a:ext cx="377600" cy="357200"/>
              </a:xfrm>
              <a:custGeom>
                <a:avLst/>
                <a:gdLst/>
                <a:ahLst/>
                <a:cxnLst/>
                <a:rect l="l" t="t" r="r" b="b"/>
                <a:pathLst>
                  <a:path w="15104" h="14288" extrusionOk="0">
                    <a:moveTo>
                      <a:pt x="1" y="0"/>
                    </a:moveTo>
                    <a:cubicBezTo>
                      <a:pt x="1371" y="0"/>
                      <a:pt x="2513" y="1109"/>
                      <a:pt x="2513" y="2512"/>
                    </a:cubicBezTo>
                    <a:lnTo>
                      <a:pt x="2513" y="11743"/>
                    </a:lnTo>
                    <a:cubicBezTo>
                      <a:pt x="2513" y="13146"/>
                      <a:pt x="1371" y="14288"/>
                      <a:pt x="1" y="14288"/>
                    </a:cubicBezTo>
                    <a:lnTo>
                      <a:pt x="12592" y="14288"/>
                    </a:lnTo>
                    <a:cubicBezTo>
                      <a:pt x="13962" y="14288"/>
                      <a:pt x="15104" y="13146"/>
                      <a:pt x="15104" y="11743"/>
                    </a:cubicBezTo>
                    <a:lnTo>
                      <a:pt x="15104" y="2512"/>
                    </a:lnTo>
                    <a:cubicBezTo>
                      <a:pt x="15104" y="1109"/>
                      <a:pt x="13962" y="0"/>
                      <a:pt x="12592"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94" name="Google Shape;2394;p70"/>
              <p:cNvSpPr/>
              <p:nvPr/>
            </p:nvSpPr>
            <p:spPr>
              <a:xfrm>
                <a:off x="2476650" y="3756175"/>
                <a:ext cx="672800" cy="357200"/>
              </a:xfrm>
              <a:custGeom>
                <a:avLst/>
                <a:gdLst/>
                <a:ahLst/>
                <a:cxnLst/>
                <a:rect l="l" t="t" r="r" b="b"/>
                <a:pathLst>
                  <a:path w="26912" h="14288" extrusionOk="0">
                    <a:moveTo>
                      <a:pt x="2545" y="0"/>
                    </a:moveTo>
                    <a:cubicBezTo>
                      <a:pt x="1142" y="0"/>
                      <a:pt x="1" y="1109"/>
                      <a:pt x="1" y="2512"/>
                    </a:cubicBezTo>
                    <a:lnTo>
                      <a:pt x="1" y="11743"/>
                    </a:lnTo>
                    <a:cubicBezTo>
                      <a:pt x="1" y="13146"/>
                      <a:pt x="1142" y="14288"/>
                      <a:pt x="2545" y="14288"/>
                    </a:cubicBezTo>
                    <a:lnTo>
                      <a:pt x="24368" y="14288"/>
                    </a:lnTo>
                    <a:cubicBezTo>
                      <a:pt x="25770" y="14288"/>
                      <a:pt x="26912" y="13146"/>
                      <a:pt x="26912" y="11743"/>
                    </a:cubicBezTo>
                    <a:lnTo>
                      <a:pt x="26912" y="2512"/>
                    </a:lnTo>
                    <a:cubicBezTo>
                      <a:pt x="26912" y="1109"/>
                      <a:pt x="25770" y="0"/>
                      <a:pt x="24368"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95" name="Google Shape;2395;p70"/>
              <p:cNvSpPr/>
              <p:nvPr/>
            </p:nvSpPr>
            <p:spPr>
              <a:xfrm>
                <a:off x="2771050" y="3756175"/>
                <a:ext cx="378400" cy="357200"/>
              </a:xfrm>
              <a:custGeom>
                <a:avLst/>
                <a:gdLst/>
                <a:ahLst/>
                <a:cxnLst/>
                <a:rect l="l" t="t" r="r" b="b"/>
                <a:pathLst>
                  <a:path w="15136" h="14288" extrusionOk="0">
                    <a:moveTo>
                      <a:pt x="0" y="0"/>
                    </a:moveTo>
                    <a:cubicBezTo>
                      <a:pt x="1403" y="0"/>
                      <a:pt x="2512" y="1109"/>
                      <a:pt x="2512" y="2512"/>
                    </a:cubicBezTo>
                    <a:lnTo>
                      <a:pt x="2512" y="11743"/>
                    </a:lnTo>
                    <a:cubicBezTo>
                      <a:pt x="2512" y="13146"/>
                      <a:pt x="1403" y="14288"/>
                      <a:pt x="0" y="14288"/>
                    </a:cubicBezTo>
                    <a:lnTo>
                      <a:pt x="12592" y="14288"/>
                    </a:lnTo>
                    <a:cubicBezTo>
                      <a:pt x="13994" y="14288"/>
                      <a:pt x="15136" y="13146"/>
                      <a:pt x="15136" y="11743"/>
                    </a:cubicBezTo>
                    <a:lnTo>
                      <a:pt x="15136" y="2512"/>
                    </a:lnTo>
                    <a:cubicBezTo>
                      <a:pt x="15136" y="1109"/>
                      <a:pt x="13994" y="0"/>
                      <a:pt x="12592"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96" name="Google Shape;2396;p70"/>
              <p:cNvSpPr/>
              <p:nvPr/>
            </p:nvSpPr>
            <p:spPr>
              <a:xfrm>
                <a:off x="1662775" y="1542775"/>
                <a:ext cx="4274875" cy="1645825"/>
              </a:xfrm>
              <a:custGeom>
                <a:avLst/>
                <a:gdLst/>
                <a:ahLst/>
                <a:cxnLst/>
                <a:rect l="l" t="t" r="r" b="b"/>
                <a:pathLst>
                  <a:path w="170995" h="65833" extrusionOk="0">
                    <a:moveTo>
                      <a:pt x="100704" y="1"/>
                    </a:moveTo>
                    <a:cubicBezTo>
                      <a:pt x="98673" y="1"/>
                      <a:pt x="96858" y="1284"/>
                      <a:pt x="96197" y="3235"/>
                    </a:cubicBezTo>
                    <a:lnTo>
                      <a:pt x="83279" y="40096"/>
                    </a:lnTo>
                    <a:lnTo>
                      <a:pt x="73102" y="40096"/>
                    </a:lnTo>
                    <a:cubicBezTo>
                      <a:pt x="71243" y="40096"/>
                      <a:pt x="69612" y="41107"/>
                      <a:pt x="68764" y="42770"/>
                    </a:cubicBezTo>
                    <a:lnTo>
                      <a:pt x="61326" y="57547"/>
                    </a:lnTo>
                    <a:lnTo>
                      <a:pt x="44984" y="20654"/>
                    </a:lnTo>
                    <a:cubicBezTo>
                      <a:pt x="44201" y="18900"/>
                      <a:pt x="42515" y="17778"/>
                      <a:pt x="40621" y="17778"/>
                    </a:cubicBezTo>
                    <a:cubicBezTo>
                      <a:pt x="40542" y="17778"/>
                      <a:pt x="40464" y="17780"/>
                      <a:pt x="40384" y="17784"/>
                    </a:cubicBezTo>
                    <a:cubicBezTo>
                      <a:pt x="38394" y="17849"/>
                      <a:pt x="36666" y="19121"/>
                      <a:pt x="36013" y="21013"/>
                    </a:cubicBezTo>
                    <a:lnTo>
                      <a:pt x="29294" y="40096"/>
                    </a:lnTo>
                    <a:lnTo>
                      <a:pt x="1" y="40096"/>
                    </a:lnTo>
                    <a:lnTo>
                      <a:pt x="1" y="46391"/>
                    </a:lnTo>
                    <a:lnTo>
                      <a:pt x="30337" y="46391"/>
                    </a:lnTo>
                    <a:cubicBezTo>
                      <a:pt x="32392" y="46391"/>
                      <a:pt x="34219" y="45119"/>
                      <a:pt x="34872" y="43162"/>
                    </a:cubicBezTo>
                    <a:lnTo>
                      <a:pt x="40710" y="26591"/>
                    </a:lnTo>
                    <a:lnTo>
                      <a:pt x="56825" y="62962"/>
                    </a:lnTo>
                    <a:cubicBezTo>
                      <a:pt x="57575" y="64691"/>
                      <a:pt x="59239" y="65767"/>
                      <a:pt x="61098" y="65833"/>
                    </a:cubicBezTo>
                    <a:lnTo>
                      <a:pt x="61228" y="65833"/>
                    </a:lnTo>
                    <a:cubicBezTo>
                      <a:pt x="63088" y="65833"/>
                      <a:pt x="64719" y="64821"/>
                      <a:pt x="65534" y="63158"/>
                    </a:cubicBezTo>
                    <a:lnTo>
                      <a:pt x="73983" y="46391"/>
                    </a:lnTo>
                    <a:lnTo>
                      <a:pt x="84291" y="46391"/>
                    </a:lnTo>
                    <a:cubicBezTo>
                      <a:pt x="86346" y="46391"/>
                      <a:pt x="88172" y="45086"/>
                      <a:pt x="88857" y="43162"/>
                    </a:cubicBezTo>
                    <a:lnTo>
                      <a:pt x="100568" y="9792"/>
                    </a:lnTo>
                    <a:lnTo>
                      <a:pt x="114497" y="61462"/>
                    </a:lnTo>
                    <a:cubicBezTo>
                      <a:pt x="115019" y="63419"/>
                      <a:pt x="116650" y="64821"/>
                      <a:pt x="118672" y="65017"/>
                    </a:cubicBezTo>
                    <a:cubicBezTo>
                      <a:pt x="118834" y="65033"/>
                      <a:pt x="118995" y="65041"/>
                      <a:pt x="119155" y="65041"/>
                    </a:cubicBezTo>
                    <a:cubicBezTo>
                      <a:pt x="120991" y="65041"/>
                      <a:pt x="122657" y="64023"/>
                      <a:pt x="123467" y="62342"/>
                    </a:cubicBezTo>
                    <a:lnTo>
                      <a:pt x="131394" y="46391"/>
                    </a:lnTo>
                    <a:lnTo>
                      <a:pt x="136711" y="46391"/>
                    </a:lnTo>
                    <a:cubicBezTo>
                      <a:pt x="138472" y="46391"/>
                      <a:pt x="140136" y="45413"/>
                      <a:pt x="140951" y="43847"/>
                    </a:cubicBezTo>
                    <a:lnTo>
                      <a:pt x="148617" y="29396"/>
                    </a:lnTo>
                    <a:lnTo>
                      <a:pt x="155076" y="43553"/>
                    </a:lnTo>
                    <a:cubicBezTo>
                      <a:pt x="155859" y="45282"/>
                      <a:pt x="157555" y="46391"/>
                      <a:pt x="159447" y="46391"/>
                    </a:cubicBezTo>
                    <a:lnTo>
                      <a:pt x="170994" y="46391"/>
                    </a:lnTo>
                    <a:lnTo>
                      <a:pt x="170994" y="40096"/>
                    </a:lnTo>
                    <a:lnTo>
                      <a:pt x="160393" y="40096"/>
                    </a:lnTo>
                    <a:lnTo>
                      <a:pt x="153119" y="24079"/>
                    </a:lnTo>
                    <a:cubicBezTo>
                      <a:pt x="152336" y="22383"/>
                      <a:pt x="150705" y="21307"/>
                      <a:pt x="148845" y="21241"/>
                    </a:cubicBezTo>
                    <a:cubicBezTo>
                      <a:pt x="148788" y="21239"/>
                      <a:pt x="148731" y="21238"/>
                      <a:pt x="148674" y="21238"/>
                    </a:cubicBezTo>
                    <a:cubicBezTo>
                      <a:pt x="146913" y="21238"/>
                      <a:pt x="145295" y="22207"/>
                      <a:pt x="144442" y="23818"/>
                    </a:cubicBezTo>
                    <a:lnTo>
                      <a:pt x="135797" y="40096"/>
                    </a:lnTo>
                    <a:lnTo>
                      <a:pt x="130480" y="40096"/>
                    </a:lnTo>
                    <a:cubicBezTo>
                      <a:pt x="128621" y="40096"/>
                      <a:pt x="126957" y="41139"/>
                      <a:pt x="126142" y="42770"/>
                    </a:cubicBezTo>
                    <a:lnTo>
                      <a:pt x="119553" y="56079"/>
                    </a:lnTo>
                    <a:lnTo>
                      <a:pt x="105396" y="3561"/>
                    </a:lnTo>
                    <a:cubicBezTo>
                      <a:pt x="104841" y="1506"/>
                      <a:pt x="103047" y="71"/>
                      <a:pt x="100927" y="6"/>
                    </a:cubicBezTo>
                    <a:cubicBezTo>
                      <a:pt x="100852" y="2"/>
                      <a:pt x="100778" y="1"/>
                      <a:pt x="100704"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97" name="Google Shape;2397;p70"/>
              <p:cNvSpPr/>
              <p:nvPr/>
            </p:nvSpPr>
            <p:spPr>
              <a:xfrm>
                <a:off x="5622025" y="2433425"/>
                <a:ext cx="315625" cy="269150"/>
              </a:xfrm>
              <a:custGeom>
                <a:avLst/>
                <a:gdLst/>
                <a:ahLst/>
                <a:cxnLst/>
                <a:rect l="l" t="t" r="r" b="b"/>
                <a:pathLst>
                  <a:path w="12625" h="10766" extrusionOk="0">
                    <a:moveTo>
                      <a:pt x="0" y="1"/>
                    </a:moveTo>
                    <a:lnTo>
                      <a:pt x="0" y="10635"/>
                    </a:lnTo>
                    <a:cubicBezTo>
                      <a:pt x="359" y="10733"/>
                      <a:pt x="718" y="10765"/>
                      <a:pt x="1077" y="10765"/>
                    </a:cubicBezTo>
                    <a:lnTo>
                      <a:pt x="12624" y="10765"/>
                    </a:lnTo>
                    <a:lnTo>
                      <a:pt x="12624" y="4470"/>
                    </a:lnTo>
                    <a:lnTo>
                      <a:pt x="2023" y="4470"/>
                    </a:lnTo>
                    <a:lnTo>
                      <a:pt x="0"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98" name="Google Shape;2398;p70"/>
              <p:cNvSpPr/>
              <p:nvPr/>
            </p:nvSpPr>
            <p:spPr>
              <a:xfrm>
                <a:off x="1956375" y="1025675"/>
                <a:ext cx="893800" cy="722975"/>
              </a:xfrm>
              <a:custGeom>
                <a:avLst/>
                <a:gdLst/>
                <a:ahLst/>
                <a:cxnLst/>
                <a:rect l="l" t="t" r="r" b="b"/>
                <a:pathLst>
                  <a:path w="35752" h="28919" extrusionOk="0">
                    <a:moveTo>
                      <a:pt x="9757" y="1"/>
                    </a:moveTo>
                    <a:cubicBezTo>
                      <a:pt x="7486" y="1"/>
                      <a:pt x="5219" y="873"/>
                      <a:pt x="3490" y="2618"/>
                    </a:cubicBezTo>
                    <a:cubicBezTo>
                      <a:pt x="0" y="6076"/>
                      <a:pt x="0" y="11687"/>
                      <a:pt x="3490" y="15177"/>
                    </a:cubicBezTo>
                    <a:lnTo>
                      <a:pt x="5317" y="17004"/>
                    </a:lnTo>
                    <a:lnTo>
                      <a:pt x="16767" y="28453"/>
                    </a:lnTo>
                    <a:cubicBezTo>
                      <a:pt x="17077" y="28763"/>
                      <a:pt x="17484" y="28918"/>
                      <a:pt x="17892" y="28918"/>
                    </a:cubicBezTo>
                    <a:cubicBezTo>
                      <a:pt x="18300" y="28918"/>
                      <a:pt x="18708" y="28763"/>
                      <a:pt x="19017" y="28453"/>
                    </a:cubicBezTo>
                    <a:lnTo>
                      <a:pt x="30434" y="17004"/>
                    </a:lnTo>
                    <a:lnTo>
                      <a:pt x="32294" y="15177"/>
                    </a:lnTo>
                    <a:cubicBezTo>
                      <a:pt x="35751" y="11687"/>
                      <a:pt x="35751" y="6076"/>
                      <a:pt x="32294" y="2618"/>
                    </a:cubicBezTo>
                    <a:cubicBezTo>
                      <a:pt x="30549" y="873"/>
                      <a:pt x="28273" y="1"/>
                      <a:pt x="26002" y="1"/>
                    </a:cubicBezTo>
                    <a:cubicBezTo>
                      <a:pt x="23731" y="1"/>
                      <a:pt x="21464" y="873"/>
                      <a:pt x="19735" y="2618"/>
                    </a:cubicBezTo>
                    <a:lnTo>
                      <a:pt x="18561" y="3760"/>
                    </a:lnTo>
                    <a:cubicBezTo>
                      <a:pt x="18365" y="3956"/>
                      <a:pt x="18120" y="4054"/>
                      <a:pt x="17876" y="4054"/>
                    </a:cubicBezTo>
                    <a:cubicBezTo>
                      <a:pt x="17631" y="4054"/>
                      <a:pt x="17386" y="3956"/>
                      <a:pt x="17191" y="3760"/>
                    </a:cubicBezTo>
                    <a:lnTo>
                      <a:pt x="16049" y="2618"/>
                    </a:lnTo>
                    <a:cubicBezTo>
                      <a:pt x="14304" y="873"/>
                      <a:pt x="12029" y="1"/>
                      <a:pt x="9757"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99" name="Google Shape;2399;p70"/>
              <p:cNvSpPr/>
              <p:nvPr/>
            </p:nvSpPr>
            <p:spPr>
              <a:xfrm>
                <a:off x="2245875" y="1025675"/>
                <a:ext cx="604300" cy="722975"/>
              </a:xfrm>
              <a:custGeom>
                <a:avLst/>
                <a:gdLst/>
                <a:ahLst/>
                <a:cxnLst/>
                <a:rect l="l" t="t" r="r" b="b"/>
                <a:pathLst>
                  <a:path w="24172" h="28919" extrusionOk="0">
                    <a:moveTo>
                      <a:pt x="14422" y="1"/>
                    </a:moveTo>
                    <a:cubicBezTo>
                      <a:pt x="12151" y="1"/>
                      <a:pt x="9884" y="873"/>
                      <a:pt x="8155" y="2618"/>
                    </a:cubicBezTo>
                    <a:lnTo>
                      <a:pt x="8122" y="2618"/>
                    </a:lnTo>
                    <a:cubicBezTo>
                      <a:pt x="11580" y="6109"/>
                      <a:pt x="11580" y="11719"/>
                      <a:pt x="8090" y="15177"/>
                    </a:cubicBezTo>
                    <a:lnTo>
                      <a:pt x="6263" y="17004"/>
                    </a:lnTo>
                    <a:lnTo>
                      <a:pt x="0" y="23267"/>
                    </a:lnTo>
                    <a:lnTo>
                      <a:pt x="5187" y="28453"/>
                    </a:lnTo>
                    <a:cubicBezTo>
                      <a:pt x="5497" y="28763"/>
                      <a:pt x="5904" y="28918"/>
                      <a:pt x="6312" y="28918"/>
                    </a:cubicBezTo>
                    <a:cubicBezTo>
                      <a:pt x="6720" y="28918"/>
                      <a:pt x="7128" y="28763"/>
                      <a:pt x="7437" y="28453"/>
                    </a:cubicBezTo>
                    <a:lnTo>
                      <a:pt x="18854" y="17004"/>
                    </a:lnTo>
                    <a:lnTo>
                      <a:pt x="20714" y="15177"/>
                    </a:lnTo>
                    <a:cubicBezTo>
                      <a:pt x="24171" y="11687"/>
                      <a:pt x="24171" y="6076"/>
                      <a:pt x="20714" y="2618"/>
                    </a:cubicBezTo>
                    <a:cubicBezTo>
                      <a:pt x="18969" y="873"/>
                      <a:pt x="16693" y="1"/>
                      <a:pt x="1442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00" name="Google Shape;2400;p70"/>
              <p:cNvSpPr/>
              <p:nvPr/>
            </p:nvSpPr>
            <p:spPr>
              <a:xfrm>
                <a:off x="1190625" y="4908450"/>
                <a:ext cx="5219200" cy="548875"/>
              </a:xfrm>
              <a:custGeom>
                <a:avLst/>
                <a:gdLst/>
                <a:ahLst/>
                <a:cxnLst/>
                <a:rect l="l" t="t" r="r" b="b"/>
                <a:pathLst>
                  <a:path w="208768" h="21955" extrusionOk="0">
                    <a:moveTo>
                      <a:pt x="4208" y="1"/>
                    </a:moveTo>
                    <a:cubicBezTo>
                      <a:pt x="1892" y="1"/>
                      <a:pt x="0" y="1893"/>
                      <a:pt x="0" y="4209"/>
                    </a:cubicBezTo>
                    <a:lnTo>
                      <a:pt x="0" y="17746"/>
                    </a:lnTo>
                    <a:cubicBezTo>
                      <a:pt x="0" y="20062"/>
                      <a:pt x="1892" y="21954"/>
                      <a:pt x="4208" y="21954"/>
                    </a:cubicBezTo>
                    <a:lnTo>
                      <a:pt x="204559" y="21954"/>
                    </a:lnTo>
                    <a:cubicBezTo>
                      <a:pt x="206875" y="21954"/>
                      <a:pt x="208767" y="20062"/>
                      <a:pt x="208767" y="17746"/>
                    </a:cubicBezTo>
                    <a:lnTo>
                      <a:pt x="208767" y="4209"/>
                    </a:lnTo>
                    <a:cubicBezTo>
                      <a:pt x="208767" y="1893"/>
                      <a:pt x="206875" y="1"/>
                      <a:pt x="204559"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01" name="Google Shape;2401;p70"/>
              <p:cNvSpPr/>
              <p:nvPr/>
            </p:nvSpPr>
            <p:spPr>
              <a:xfrm>
                <a:off x="5989800" y="4908450"/>
                <a:ext cx="420025" cy="548875"/>
              </a:xfrm>
              <a:custGeom>
                <a:avLst/>
                <a:gdLst/>
                <a:ahLst/>
                <a:cxnLst/>
                <a:rect l="l" t="t" r="r" b="b"/>
                <a:pathLst>
                  <a:path w="16801" h="21955" extrusionOk="0">
                    <a:moveTo>
                      <a:pt x="1" y="1"/>
                    </a:moveTo>
                    <a:cubicBezTo>
                      <a:pt x="2317" y="1"/>
                      <a:pt x="4209" y="1893"/>
                      <a:pt x="4209" y="4209"/>
                    </a:cubicBezTo>
                    <a:lnTo>
                      <a:pt x="4209" y="17746"/>
                    </a:lnTo>
                    <a:cubicBezTo>
                      <a:pt x="4209" y="20062"/>
                      <a:pt x="2317" y="21954"/>
                      <a:pt x="1" y="21954"/>
                    </a:cubicBezTo>
                    <a:lnTo>
                      <a:pt x="12592" y="21954"/>
                    </a:lnTo>
                    <a:cubicBezTo>
                      <a:pt x="14908" y="21954"/>
                      <a:pt x="16800" y="20062"/>
                      <a:pt x="16800" y="17746"/>
                    </a:cubicBezTo>
                    <a:lnTo>
                      <a:pt x="16800" y="4209"/>
                    </a:lnTo>
                    <a:cubicBezTo>
                      <a:pt x="16800" y="1893"/>
                      <a:pt x="14908" y="1"/>
                      <a:pt x="1259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402" name="Google Shape;2402;p70"/>
            <p:cNvGrpSpPr/>
            <p:nvPr/>
          </p:nvGrpSpPr>
          <p:grpSpPr>
            <a:xfrm>
              <a:off x="1450775" y="1729324"/>
              <a:ext cx="961377" cy="961377"/>
              <a:chOff x="1190625" y="238125"/>
              <a:chExt cx="5219200" cy="5219200"/>
            </a:xfrm>
          </p:grpSpPr>
          <p:sp>
            <p:nvSpPr>
              <p:cNvPr id="2403" name="Google Shape;2403;p70"/>
              <p:cNvSpPr/>
              <p:nvPr/>
            </p:nvSpPr>
            <p:spPr>
              <a:xfrm>
                <a:off x="5180025" y="4251975"/>
                <a:ext cx="548850" cy="1074050"/>
              </a:xfrm>
              <a:custGeom>
                <a:avLst/>
                <a:gdLst/>
                <a:ahLst/>
                <a:cxnLst/>
                <a:rect l="l" t="t" r="r" b="b"/>
                <a:pathLst>
                  <a:path w="21954" h="42962" extrusionOk="0">
                    <a:moveTo>
                      <a:pt x="0" y="1"/>
                    </a:moveTo>
                    <a:lnTo>
                      <a:pt x="0" y="42961"/>
                    </a:lnTo>
                    <a:lnTo>
                      <a:pt x="21954" y="42961"/>
                    </a:lnTo>
                    <a:lnTo>
                      <a:pt x="21954" y="1"/>
                    </a:lnTo>
                    <a:close/>
                  </a:path>
                </a:pathLst>
              </a:custGeom>
              <a:solidFill>
                <a:srgbClr val="E7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04" name="Google Shape;2404;p70"/>
              <p:cNvSpPr/>
              <p:nvPr/>
            </p:nvSpPr>
            <p:spPr>
              <a:xfrm>
                <a:off x="2028950" y="4251975"/>
                <a:ext cx="549675" cy="1074050"/>
              </a:xfrm>
              <a:custGeom>
                <a:avLst/>
                <a:gdLst/>
                <a:ahLst/>
                <a:cxnLst/>
                <a:rect l="l" t="t" r="r" b="b"/>
                <a:pathLst>
                  <a:path w="21987" h="42962" extrusionOk="0">
                    <a:moveTo>
                      <a:pt x="0" y="1"/>
                    </a:moveTo>
                    <a:lnTo>
                      <a:pt x="0" y="42961"/>
                    </a:lnTo>
                    <a:lnTo>
                      <a:pt x="21986" y="42961"/>
                    </a:lnTo>
                    <a:lnTo>
                      <a:pt x="21986" y="1"/>
                    </a:lnTo>
                    <a:close/>
                  </a:path>
                </a:pathLst>
              </a:custGeom>
              <a:solidFill>
                <a:srgbClr val="E7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05" name="Google Shape;2405;p70"/>
              <p:cNvSpPr/>
              <p:nvPr/>
            </p:nvSpPr>
            <p:spPr>
              <a:xfrm>
                <a:off x="1190625" y="238125"/>
                <a:ext cx="5219200" cy="4190025"/>
              </a:xfrm>
              <a:custGeom>
                <a:avLst/>
                <a:gdLst/>
                <a:ahLst/>
                <a:cxnLst/>
                <a:rect l="l" t="t" r="r" b="b"/>
                <a:pathLst>
                  <a:path w="208768" h="167601" extrusionOk="0">
                    <a:moveTo>
                      <a:pt x="12591" y="0"/>
                    </a:moveTo>
                    <a:cubicBezTo>
                      <a:pt x="5643" y="0"/>
                      <a:pt x="0" y="5643"/>
                      <a:pt x="0" y="12591"/>
                    </a:cubicBezTo>
                    <a:lnTo>
                      <a:pt x="0" y="155010"/>
                    </a:lnTo>
                    <a:cubicBezTo>
                      <a:pt x="0" y="161958"/>
                      <a:pt x="5643" y="167601"/>
                      <a:pt x="12591" y="167601"/>
                    </a:cubicBezTo>
                    <a:lnTo>
                      <a:pt x="196176" y="167601"/>
                    </a:lnTo>
                    <a:cubicBezTo>
                      <a:pt x="203124" y="167601"/>
                      <a:pt x="208767" y="161958"/>
                      <a:pt x="208767" y="155010"/>
                    </a:cubicBezTo>
                    <a:lnTo>
                      <a:pt x="208767" y="12591"/>
                    </a:lnTo>
                    <a:cubicBezTo>
                      <a:pt x="208767" y="5643"/>
                      <a:pt x="203124" y="0"/>
                      <a:pt x="1961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06" name="Google Shape;2406;p70"/>
              <p:cNvSpPr/>
              <p:nvPr/>
            </p:nvSpPr>
            <p:spPr>
              <a:xfrm>
                <a:off x="5779400" y="238125"/>
                <a:ext cx="630425" cy="4190025"/>
              </a:xfrm>
              <a:custGeom>
                <a:avLst/>
                <a:gdLst/>
                <a:ahLst/>
                <a:cxnLst/>
                <a:rect l="l" t="t" r="r" b="b"/>
                <a:pathLst>
                  <a:path w="25217" h="167601" extrusionOk="0">
                    <a:moveTo>
                      <a:pt x="1" y="0"/>
                    </a:moveTo>
                    <a:cubicBezTo>
                      <a:pt x="6982" y="0"/>
                      <a:pt x="12625" y="5643"/>
                      <a:pt x="12625" y="12591"/>
                    </a:cubicBezTo>
                    <a:lnTo>
                      <a:pt x="12625" y="155010"/>
                    </a:lnTo>
                    <a:cubicBezTo>
                      <a:pt x="12625" y="161958"/>
                      <a:pt x="6982" y="167601"/>
                      <a:pt x="1" y="167601"/>
                    </a:cubicBezTo>
                    <a:lnTo>
                      <a:pt x="12625" y="167601"/>
                    </a:lnTo>
                    <a:cubicBezTo>
                      <a:pt x="19573" y="167601"/>
                      <a:pt x="25216" y="161958"/>
                      <a:pt x="25216" y="155010"/>
                    </a:cubicBezTo>
                    <a:lnTo>
                      <a:pt x="25216" y="12591"/>
                    </a:lnTo>
                    <a:cubicBezTo>
                      <a:pt x="25216" y="5643"/>
                      <a:pt x="19573" y="0"/>
                      <a:pt x="12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07" name="Google Shape;2407;p70"/>
              <p:cNvSpPr/>
              <p:nvPr/>
            </p:nvSpPr>
            <p:spPr>
              <a:xfrm>
                <a:off x="1662775" y="710275"/>
                <a:ext cx="4274875" cy="2731125"/>
              </a:xfrm>
              <a:custGeom>
                <a:avLst/>
                <a:gdLst/>
                <a:ahLst/>
                <a:cxnLst/>
                <a:rect l="l" t="t" r="r" b="b"/>
                <a:pathLst>
                  <a:path w="170995" h="109245" extrusionOk="0">
                    <a:moveTo>
                      <a:pt x="1697" y="1"/>
                    </a:moveTo>
                    <a:cubicBezTo>
                      <a:pt x="784" y="1"/>
                      <a:pt x="1" y="784"/>
                      <a:pt x="1" y="1697"/>
                    </a:cubicBezTo>
                    <a:lnTo>
                      <a:pt x="1" y="107549"/>
                    </a:lnTo>
                    <a:cubicBezTo>
                      <a:pt x="1" y="108462"/>
                      <a:pt x="784" y="109245"/>
                      <a:pt x="1697" y="109245"/>
                    </a:cubicBezTo>
                    <a:lnTo>
                      <a:pt x="169298" y="109245"/>
                    </a:lnTo>
                    <a:cubicBezTo>
                      <a:pt x="170211" y="109245"/>
                      <a:pt x="170994" y="108495"/>
                      <a:pt x="170994" y="107549"/>
                    </a:cubicBezTo>
                    <a:lnTo>
                      <a:pt x="170994" y="1697"/>
                    </a:lnTo>
                    <a:cubicBezTo>
                      <a:pt x="170994" y="784"/>
                      <a:pt x="170211" y="1"/>
                      <a:pt x="169298" y="1"/>
                    </a:cubicBezTo>
                    <a:close/>
                  </a:path>
                </a:pathLst>
              </a:custGeom>
              <a:solidFill>
                <a:srgbClr val="F7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08" name="Google Shape;2408;p70"/>
              <p:cNvSpPr/>
              <p:nvPr/>
            </p:nvSpPr>
            <p:spPr>
              <a:xfrm>
                <a:off x="5580425" y="710275"/>
                <a:ext cx="357225" cy="2731125"/>
              </a:xfrm>
              <a:custGeom>
                <a:avLst/>
                <a:gdLst/>
                <a:ahLst/>
                <a:cxnLst/>
                <a:rect l="l" t="t" r="r" b="b"/>
                <a:pathLst>
                  <a:path w="14289" h="109245" extrusionOk="0">
                    <a:moveTo>
                      <a:pt x="1" y="1"/>
                    </a:moveTo>
                    <a:cubicBezTo>
                      <a:pt x="914" y="1"/>
                      <a:pt x="1664" y="784"/>
                      <a:pt x="1664" y="1697"/>
                    </a:cubicBezTo>
                    <a:lnTo>
                      <a:pt x="1664" y="107549"/>
                    </a:lnTo>
                    <a:cubicBezTo>
                      <a:pt x="1664" y="108495"/>
                      <a:pt x="914" y="109245"/>
                      <a:pt x="1" y="109245"/>
                    </a:cubicBezTo>
                    <a:lnTo>
                      <a:pt x="12592" y="109245"/>
                    </a:lnTo>
                    <a:cubicBezTo>
                      <a:pt x="13505" y="109245"/>
                      <a:pt x="14288" y="108495"/>
                      <a:pt x="14288" y="107549"/>
                    </a:cubicBezTo>
                    <a:lnTo>
                      <a:pt x="14288" y="1697"/>
                    </a:lnTo>
                    <a:cubicBezTo>
                      <a:pt x="14288" y="784"/>
                      <a:pt x="13505" y="1"/>
                      <a:pt x="12592" y="1"/>
                    </a:cubicBezTo>
                    <a:close/>
                  </a:path>
                </a:pathLst>
              </a:custGeom>
              <a:solidFill>
                <a:srgbClr val="E7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09" name="Google Shape;2409;p70"/>
              <p:cNvSpPr/>
              <p:nvPr/>
            </p:nvSpPr>
            <p:spPr>
              <a:xfrm>
                <a:off x="5622025" y="3797750"/>
                <a:ext cx="315625" cy="315625"/>
              </a:xfrm>
              <a:custGeom>
                <a:avLst/>
                <a:gdLst/>
                <a:ahLst/>
                <a:cxnLst/>
                <a:rect l="l" t="t" r="r" b="b"/>
                <a:pathLst>
                  <a:path w="12625" h="12625" extrusionOk="0">
                    <a:moveTo>
                      <a:pt x="6296" y="1"/>
                    </a:moveTo>
                    <a:cubicBezTo>
                      <a:pt x="2838" y="1"/>
                      <a:pt x="0" y="2839"/>
                      <a:pt x="0" y="6329"/>
                    </a:cubicBezTo>
                    <a:cubicBezTo>
                      <a:pt x="0" y="9787"/>
                      <a:pt x="2838" y="12625"/>
                      <a:pt x="6296" y="12625"/>
                    </a:cubicBezTo>
                    <a:cubicBezTo>
                      <a:pt x="9786" y="12625"/>
                      <a:pt x="12624" y="9787"/>
                      <a:pt x="12624" y="6329"/>
                    </a:cubicBezTo>
                    <a:cubicBezTo>
                      <a:pt x="12624" y="2839"/>
                      <a:pt x="9786" y="1"/>
                      <a:pt x="6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10" name="Google Shape;2410;p70"/>
              <p:cNvSpPr/>
              <p:nvPr/>
            </p:nvSpPr>
            <p:spPr>
              <a:xfrm>
                <a:off x="1662775" y="3797750"/>
                <a:ext cx="315625" cy="315625"/>
              </a:xfrm>
              <a:custGeom>
                <a:avLst/>
                <a:gdLst/>
                <a:ahLst/>
                <a:cxnLst/>
                <a:rect l="l" t="t" r="r" b="b"/>
                <a:pathLst>
                  <a:path w="12625" h="12625" extrusionOk="0">
                    <a:moveTo>
                      <a:pt x="6329" y="1"/>
                    </a:moveTo>
                    <a:cubicBezTo>
                      <a:pt x="2839" y="1"/>
                      <a:pt x="1" y="2839"/>
                      <a:pt x="1" y="6329"/>
                    </a:cubicBezTo>
                    <a:cubicBezTo>
                      <a:pt x="1" y="9787"/>
                      <a:pt x="2839" y="12625"/>
                      <a:pt x="6329" y="12625"/>
                    </a:cubicBezTo>
                    <a:cubicBezTo>
                      <a:pt x="9787" y="12625"/>
                      <a:pt x="12625" y="9787"/>
                      <a:pt x="12625" y="6329"/>
                    </a:cubicBezTo>
                    <a:cubicBezTo>
                      <a:pt x="12625" y="2839"/>
                      <a:pt x="9787" y="1"/>
                      <a:pt x="63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11" name="Google Shape;2411;p70"/>
              <p:cNvSpPr/>
              <p:nvPr/>
            </p:nvSpPr>
            <p:spPr>
              <a:xfrm>
                <a:off x="4450975" y="3756175"/>
                <a:ext cx="672800" cy="357200"/>
              </a:xfrm>
              <a:custGeom>
                <a:avLst/>
                <a:gdLst/>
                <a:ahLst/>
                <a:cxnLst/>
                <a:rect l="l" t="t" r="r" b="b"/>
                <a:pathLst>
                  <a:path w="26912" h="14288" extrusionOk="0">
                    <a:moveTo>
                      <a:pt x="2545" y="0"/>
                    </a:moveTo>
                    <a:cubicBezTo>
                      <a:pt x="1142" y="0"/>
                      <a:pt x="0" y="1109"/>
                      <a:pt x="0" y="2512"/>
                    </a:cubicBezTo>
                    <a:lnTo>
                      <a:pt x="0" y="11743"/>
                    </a:lnTo>
                    <a:cubicBezTo>
                      <a:pt x="0" y="13146"/>
                      <a:pt x="1142" y="14288"/>
                      <a:pt x="2545" y="14288"/>
                    </a:cubicBezTo>
                    <a:lnTo>
                      <a:pt x="24367" y="14288"/>
                    </a:lnTo>
                    <a:cubicBezTo>
                      <a:pt x="25770" y="14288"/>
                      <a:pt x="26912" y="13146"/>
                      <a:pt x="26912" y="11743"/>
                    </a:cubicBezTo>
                    <a:lnTo>
                      <a:pt x="26912" y="2512"/>
                    </a:lnTo>
                    <a:cubicBezTo>
                      <a:pt x="26912" y="1109"/>
                      <a:pt x="25770" y="0"/>
                      <a:pt x="24367" y="0"/>
                    </a:cubicBezTo>
                    <a:close/>
                  </a:path>
                </a:pathLst>
              </a:custGeom>
              <a:solidFill>
                <a:srgbClr val="E7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12" name="Google Shape;2412;p70"/>
              <p:cNvSpPr/>
              <p:nvPr/>
            </p:nvSpPr>
            <p:spPr>
              <a:xfrm>
                <a:off x="4745350" y="3756175"/>
                <a:ext cx="378425" cy="357200"/>
              </a:xfrm>
              <a:custGeom>
                <a:avLst/>
                <a:gdLst/>
                <a:ahLst/>
                <a:cxnLst/>
                <a:rect l="l" t="t" r="r" b="b"/>
                <a:pathLst>
                  <a:path w="15137" h="14288" extrusionOk="0">
                    <a:moveTo>
                      <a:pt x="1" y="0"/>
                    </a:moveTo>
                    <a:cubicBezTo>
                      <a:pt x="1404" y="0"/>
                      <a:pt x="2513" y="1109"/>
                      <a:pt x="2513" y="2512"/>
                    </a:cubicBezTo>
                    <a:lnTo>
                      <a:pt x="2513" y="11743"/>
                    </a:lnTo>
                    <a:cubicBezTo>
                      <a:pt x="2513" y="13146"/>
                      <a:pt x="1404" y="14288"/>
                      <a:pt x="1" y="14288"/>
                    </a:cubicBezTo>
                    <a:lnTo>
                      <a:pt x="12592" y="14288"/>
                    </a:lnTo>
                    <a:cubicBezTo>
                      <a:pt x="13995" y="14288"/>
                      <a:pt x="15137" y="13146"/>
                      <a:pt x="15137" y="11743"/>
                    </a:cubicBezTo>
                    <a:lnTo>
                      <a:pt x="15137" y="2512"/>
                    </a:lnTo>
                    <a:cubicBezTo>
                      <a:pt x="15137" y="1109"/>
                      <a:pt x="13995" y="0"/>
                      <a:pt x="125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13" name="Google Shape;2413;p70"/>
              <p:cNvSpPr/>
              <p:nvPr/>
            </p:nvSpPr>
            <p:spPr>
              <a:xfrm>
                <a:off x="3464225" y="3756175"/>
                <a:ext cx="671975" cy="357200"/>
              </a:xfrm>
              <a:custGeom>
                <a:avLst/>
                <a:gdLst/>
                <a:ahLst/>
                <a:cxnLst/>
                <a:rect l="l" t="t" r="r" b="b"/>
                <a:pathLst>
                  <a:path w="26879" h="14288" extrusionOk="0">
                    <a:moveTo>
                      <a:pt x="2512" y="0"/>
                    </a:moveTo>
                    <a:cubicBezTo>
                      <a:pt x="1142" y="0"/>
                      <a:pt x="0" y="1109"/>
                      <a:pt x="0" y="2512"/>
                    </a:cubicBezTo>
                    <a:lnTo>
                      <a:pt x="0" y="11743"/>
                    </a:lnTo>
                    <a:cubicBezTo>
                      <a:pt x="0" y="13146"/>
                      <a:pt x="1142" y="14288"/>
                      <a:pt x="2512" y="14288"/>
                    </a:cubicBezTo>
                    <a:lnTo>
                      <a:pt x="24367" y="14288"/>
                    </a:lnTo>
                    <a:cubicBezTo>
                      <a:pt x="25737" y="14288"/>
                      <a:pt x="26879" y="13146"/>
                      <a:pt x="26879" y="11743"/>
                    </a:cubicBezTo>
                    <a:lnTo>
                      <a:pt x="26879" y="2512"/>
                    </a:lnTo>
                    <a:cubicBezTo>
                      <a:pt x="26879" y="1109"/>
                      <a:pt x="25737" y="0"/>
                      <a:pt x="24367" y="0"/>
                    </a:cubicBezTo>
                    <a:close/>
                  </a:path>
                </a:pathLst>
              </a:custGeom>
              <a:solidFill>
                <a:srgbClr val="E7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14" name="Google Shape;2414;p70"/>
              <p:cNvSpPr/>
              <p:nvPr/>
            </p:nvSpPr>
            <p:spPr>
              <a:xfrm>
                <a:off x="3758600" y="3756175"/>
                <a:ext cx="377600" cy="357200"/>
              </a:xfrm>
              <a:custGeom>
                <a:avLst/>
                <a:gdLst/>
                <a:ahLst/>
                <a:cxnLst/>
                <a:rect l="l" t="t" r="r" b="b"/>
                <a:pathLst>
                  <a:path w="15104" h="14288" extrusionOk="0">
                    <a:moveTo>
                      <a:pt x="1" y="0"/>
                    </a:moveTo>
                    <a:cubicBezTo>
                      <a:pt x="1371" y="0"/>
                      <a:pt x="2513" y="1109"/>
                      <a:pt x="2513" y="2512"/>
                    </a:cubicBezTo>
                    <a:lnTo>
                      <a:pt x="2513" y="11743"/>
                    </a:lnTo>
                    <a:cubicBezTo>
                      <a:pt x="2513" y="13146"/>
                      <a:pt x="1371" y="14288"/>
                      <a:pt x="1" y="14288"/>
                    </a:cubicBezTo>
                    <a:lnTo>
                      <a:pt x="12592" y="14288"/>
                    </a:lnTo>
                    <a:cubicBezTo>
                      <a:pt x="13962" y="14288"/>
                      <a:pt x="15104" y="13146"/>
                      <a:pt x="15104" y="11743"/>
                    </a:cubicBezTo>
                    <a:lnTo>
                      <a:pt x="15104" y="2512"/>
                    </a:lnTo>
                    <a:cubicBezTo>
                      <a:pt x="15104" y="1109"/>
                      <a:pt x="13962" y="0"/>
                      <a:pt x="125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15" name="Google Shape;2415;p70"/>
              <p:cNvSpPr/>
              <p:nvPr/>
            </p:nvSpPr>
            <p:spPr>
              <a:xfrm>
                <a:off x="2476650" y="3756175"/>
                <a:ext cx="672800" cy="357200"/>
              </a:xfrm>
              <a:custGeom>
                <a:avLst/>
                <a:gdLst/>
                <a:ahLst/>
                <a:cxnLst/>
                <a:rect l="l" t="t" r="r" b="b"/>
                <a:pathLst>
                  <a:path w="26912" h="14288" extrusionOk="0">
                    <a:moveTo>
                      <a:pt x="2545" y="0"/>
                    </a:moveTo>
                    <a:cubicBezTo>
                      <a:pt x="1142" y="0"/>
                      <a:pt x="1" y="1109"/>
                      <a:pt x="1" y="2512"/>
                    </a:cubicBezTo>
                    <a:lnTo>
                      <a:pt x="1" y="11743"/>
                    </a:lnTo>
                    <a:cubicBezTo>
                      <a:pt x="1" y="13146"/>
                      <a:pt x="1142" y="14288"/>
                      <a:pt x="2545" y="14288"/>
                    </a:cubicBezTo>
                    <a:lnTo>
                      <a:pt x="24368" y="14288"/>
                    </a:lnTo>
                    <a:cubicBezTo>
                      <a:pt x="25770" y="14288"/>
                      <a:pt x="26912" y="13146"/>
                      <a:pt x="26912" y="11743"/>
                    </a:cubicBezTo>
                    <a:lnTo>
                      <a:pt x="26912" y="2512"/>
                    </a:lnTo>
                    <a:cubicBezTo>
                      <a:pt x="26912" y="1109"/>
                      <a:pt x="25770" y="0"/>
                      <a:pt x="24368" y="0"/>
                    </a:cubicBezTo>
                    <a:close/>
                  </a:path>
                </a:pathLst>
              </a:custGeom>
              <a:solidFill>
                <a:srgbClr val="E7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16" name="Google Shape;2416;p70"/>
              <p:cNvSpPr/>
              <p:nvPr/>
            </p:nvSpPr>
            <p:spPr>
              <a:xfrm>
                <a:off x="2771050" y="3756175"/>
                <a:ext cx="378400" cy="357200"/>
              </a:xfrm>
              <a:custGeom>
                <a:avLst/>
                <a:gdLst/>
                <a:ahLst/>
                <a:cxnLst/>
                <a:rect l="l" t="t" r="r" b="b"/>
                <a:pathLst>
                  <a:path w="15136" h="14288" extrusionOk="0">
                    <a:moveTo>
                      <a:pt x="0" y="0"/>
                    </a:moveTo>
                    <a:cubicBezTo>
                      <a:pt x="1403" y="0"/>
                      <a:pt x="2512" y="1109"/>
                      <a:pt x="2512" y="2512"/>
                    </a:cubicBezTo>
                    <a:lnTo>
                      <a:pt x="2512" y="11743"/>
                    </a:lnTo>
                    <a:cubicBezTo>
                      <a:pt x="2512" y="13146"/>
                      <a:pt x="1403" y="14288"/>
                      <a:pt x="0" y="14288"/>
                    </a:cubicBezTo>
                    <a:lnTo>
                      <a:pt x="12592" y="14288"/>
                    </a:lnTo>
                    <a:cubicBezTo>
                      <a:pt x="13994" y="14288"/>
                      <a:pt x="15136" y="13146"/>
                      <a:pt x="15136" y="11743"/>
                    </a:cubicBezTo>
                    <a:lnTo>
                      <a:pt x="15136" y="2512"/>
                    </a:lnTo>
                    <a:cubicBezTo>
                      <a:pt x="15136" y="1109"/>
                      <a:pt x="13994" y="0"/>
                      <a:pt x="125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17" name="Google Shape;2417;p70"/>
              <p:cNvSpPr/>
              <p:nvPr/>
            </p:nvSpPr>
            <p:spPr>
              <a:xfrm>
                <a:off x="1662775" y="1542775"/>
                <a:ext cx="4274875" cy="1645825"/>
              </a:xfrm>
              <a:custGeom>
                <a:avLst/>
                <a:gdLst/>
                <a:ahLst/>
                <a:cxnLst/>
                <a:rect l="l" t="t" r="r" b="b"/>
                <a:pathLst>
                  <a:path w="170995" h="65833" extrusionOk="0">
                    <a:moveTo>
                      <a:pt x="100704" y="1"/>
                    </a:moveTo>
                    <a:cubicBezTo>
                      <a:pt x="98673" y="1"/>
                      <a:pt x="96858" y="1284"/>
                      <a:pt x="96197" y="3235"/>
                    </a:cubicBezTo>
                    <a:lnTo>
                      <a:pt x="83279" y="40096"/>
                    </a:lnTo>
                    <a:lnTo>
                      <a:pt x="73102" y="40096"/>
                    </a:lnTo>
                    <a:cubicBezTo>
                      <a:pt x="71243" y="40096"/>
                      <a:pt x="69612" y="41107"/>
                      <a:pt x="68764" y="42770"/>
                    </a:cubicBezTo>
                    <a:lnTo>
                      <a:pt x="61326" y="57547"/>
                    </a:lnTo>
                    <a:lnTo>
                      <a:pt x="44984" y="20654"/>
                    </a:lnTo>
                    <a:cubicBezTo>
                      <a:pt x="44201" y="18900"/>
                      <a:pt x="42515" y="17778"/>
                      <a:pt x="40621" y="17778"/>
                    </a:cubicBezTo>
                    <a:cubicBezTo>
                      <a:pt x="40542" y="17778"/>
                      <a:pt x="40464" y="17780"/>
                      <a:pt x="40384" y="17784"/>
                    </a:cubicBezTo>
                    <a:cubicBezTo>
                      <a:pt x="38394" y="17849"/>
                      <a:pt x="36666" y="19121"/>
                      <a:pt x="36013" y="21013"/>
                    </a:cubicBezTo>
                    <a:lnTo>
                      <a:pt x="29294" y="40096"/>
                    </a:lnTo>
                    <a:lnTo>
                      <a:pt x="1" y="40096"/>
                    </a:lnTo>
                    <a:lnTo>
                      <a:pt x="1" y="46391"/>
                    </a:lnTo>
                    <a:lnTo>
                      <a:pt x="30337" y="46391"/>
                    </a:lnTo>
                    <a:cubicBezTo>
                      <a:pt x="32392" y="46391"/>
                      <a:pt x="34219" y="45119"/>
                      <a:pt x="34872" y="43162"/>
                    </a:cubicBezTo>
                    <a:lnTo>
                      <a:pt x="40710" y="26591"/>
                    </a:lnTo>
                    <a:lnTo>
                      <a:pt x="56825" y="62962"/>
                    </a:lnTo>
                    <a:cubicBezTo>
                      <a:pt x="57575" y="64691"/>
                      <a:pt x="59239" y="65767"/>
                      <a:pt x="61098" y="65833"/>
                    </a:cubicBezTo>
                    <a:lnTo>
                      <a:pt x="61228" y="65833"/>
                    </a:lnTo>
                    <a:cubicBezTo>
                      <a:pt x="63088" y="65833"/>
                      <a:pt x="64719" y="64821"/>
                      <a:pt x="65534" y="63158"/>
                    </a:cubicBezTo>
                    <a:lnTo>
                      <a:pt x="73983" y="46391"/>
                    </a:lnTo>
                    <a:lnTo>
                      <a:pt x="84291" y="46391"/>
                    </a:lnTo>
                    <a:cubicBezTo>
                      <a:pt x="86346" y="46391"/>
                      <a:pt x="88172" y="45086"/>
                      <a:pt x="88857" y="43162"/>
                    </a:cubicBezTo>
                    <a:lnTo>
                      <a:pt x="100568" y="9792"/>
                    </a:lnTo>
                    <a:lnTo>
                      <a:pt x="114497" y="61462"/>
                    </a:lnTo>
                    <a:cubicBezTo>
                      <a:pt x="115019" y="63419"/>
                      <a:pt x="116650" y="64821"/>
                      <a:pt x="118672" y="65017"/>
                    </a:cubicBezTo>
                    <a:cubicBezTo>
                      <a:pt x="118834" y="65033"/>
                      <a:pt x="118995" y="65041"/>
                      <a:pt x="119155" y="65041"/>
                    </a:cubicBezTo>
                    <a:cubicBezTo>
                      <a:pt x="120991" y="65041"/>
                      <a:pt x="122657" y="64023"/>
                      <a:pt x="123467" y="62342"/>
                    </a:cubicBezTo>
                    <a:lnTo>
                      <a:pt x="131394" y="46391"/>
                    </a:lnTo>
                    <a:lnTo>
                      <a:pt x="136711" y="46391"/>
                    </a:lnTo>
                    <a:cubicBezTo>
                      <a:pt x="138472" y="46391"/>
                      <a:pt x="140136" y="45413"/>
                      <a:pt x="140951" y="43847"/>
                    </a:cubicBezTo>
                    <a:lnTo>
                      <a:pt x="148617" y="29396"/>
                    </a:lnTo>
                    <a:lnTo>
                      <a:pt x="155076" y="43553"/>
                    </a:lnTo>
                    <a:cubicBezTo>
                      <a:pt x="155859" y="45282"/>
                      <a:pt x="157555" y="46391"/>
                      <a:pt x="159447" y="46391"/>
                    </a:cubicBezTo>
                    <a:lnTo>
                      <a:pt x="170994" y="46391"/>
                    </a:lnTo>
                    <a:lnTo>
                      <a:pt x="170994" y="40096"/>
                    </a:lnTo>
                    <a:lnTo>
                      <a:pt x="160393" y="40096"/>
                    </a:lnTo>
                    <a:lnTo>
                      <a:pt x="153119" y="24079"/>
                    </a:lnTo>
                    <a:cubicBezTo>
                      <a:pt x="152336" y="22383"/>
                      <a:pt x="150705" y="21307"/>
                      <a:pt x="148845" y="21241"/>
                    </a:cubicBezTo>
                    <a:cubicBezTo>
                      <a:pt x="148788" y="21239"/>
                      <a:pt x="148731" y="21238"/>
                      <a:pt x="148674" y="21238"/>
                    </a:cubicBezTo>
                    <a:cubicBezTo>
                      <a:pt x="146913" y="21238"/>
                      <a:pt x="145295" y="22207"/>
                      <a:pt x="144442" y="23818"/>
                    </a:cubicBezTo>
                    <a:lnTo>
                      <a:pt x="135797" y="40096"/>
                    </a:lnTo>
                    <a:lnTo>
                      <a:pt x="130480" y="40096"/>
                    </a:lnTo>
                    <a:cubicBezTo>
                      <a:pt x="128621" y="40096"/>
                      <a:pt x="126957" y="41139"/>
                      <a:pt x="126142" y="42770"/>
                    </a:cubicBezTo>
                    <a:lnTo>
                      <a:pt x="119553" y="56079"/>
                    </a:lnTo>
                    <a:lnTo>
                      <a:pt x="105396" y="3561"/>
                    </a:lnTo>
                    <a:cubicBezTo>
                      <a:pt x="104841" y="1506"/>
                      <a:pt x="103047" y="71"/>
                      <a:pt x="100927" y="6"/>
                    </a:cubicBezTo>
                    <a:cubicBezTo>
                      <a:pt x="100852" y="2"/>
                      <a:pt x="100778" y="1"/>
                      <a:pt x="100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18" name="Google Shape;2418;p70"/>
              <p:cNvSpPr/>
              <p:nvPr/>
            </p:nvSpPr>
            <p:spPr>
              <a:xfrm>
                <a:off x="5622025" y="2433425"/>
                <a:ext cx="315625" cy="269150"/>
              </a:xfrm>
              <a:custGeom>
                <a:avLst/>
                <a:gdLst/>
                <a:ahLst/>
                <a:cxnLst/>
                <a:rect l="l" t="t" r="r" b="b"/>
                <a:pathLst>
                  <a:path w="12625" h="10766" extrusionOk="0">
                    <a:moveTo>
                      <a:pt x="0" y="1"/>
                    </a:moveTo>
                    <a:lnTo>
                      <a:pt x="0" y="10635"/>
                    </a:lnTo>
                    <a:cubicBezTo>
                      <a:pt x="359" y="10733"/>
                      <a:pt x="718" y="10765"/>
                      <a:pt x="1077" y="10765"/>
                    </a:cubicBezTo>
                    <a:lnTo>
                      <a:pt x="12624" y="10765"/>
                    </a:lnTo>
                    <a:lnTo>
                      <a:pt x="12624" y="4470"/>
                    </a:lnTo>
                    <a:lnTo>
                      <a:pt x="2023" y="4470"/>
                    </a:lnTo>
                    <a:lnTo>
                      <a:pt x="0" y="1"/>
                    </a:lnTo>
                    <a:close/>
                  </a:path>
                </a:pathLst>
              </a:custGeom>
              <a:solidFill>
                <a:srgbClr val="E17F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19" name="Google Shape;2419;p70"/>
              <p:cNvSpPr/>
              <p:nvPr/>
            </p:nvSpPr>
            <p:spPr>
              <a:xfrm>
                <a:off x="1956375" y="1025675"/>
                <a:ext cx="893800" cy="722975"/>
              </a:xfrm>
              <a:custGeom>
                <a:avLst/>
                <a:gdLst/>
                <a:ahLst/>
                <a:cxnLst/>
                <a:rect l="l" t="t" r="r" b="b"/>
                <a:pathLst>
                  <a:path w="35752" h="28919" extrusionOk="0">
                    <a:moveTo>
                      <a:pt x="9757" y="1"/>
                    </a:moveTo>
                    <a:cubicBezTo>
                      <a:pt x="7486" y="1"/>
                      <a:pt x="5219" y="873"/>
                      <a:pt x="3490" y="2618"/>
                    </a:cubicBezTo>
                    <a:cubicBezTo>
                      <a:pt x="0" y="6076"/>
                      <a:pt x="0" y="11687"/>
                      <a:pt x="3490" y="15177"/>
                    </a:cubicBezTo>
                    <a:lnTo>
                      <a:pt x="5317" y="17004"/>
                    </a:lnTo>
                    <a:lnTo>
                      <a:pt x="16767" y="28453"/>
                    </a:lnTo>
                    <a:cubicBezTo>
                      <a:pt x="17077" y="28763"/>
                      <a:pt x="17484" y="28918"/>
                      <a:pt x="17892" y="28918"/>
                    </a:cubicBezTo>
                    <a:cubicBezTo>
                      <a:pt x="18300" y="28918"/>
                      <a:pt x="18708" y="28763"/>
                      <a:pt x="19017" y="28453"/>
                    </a:cubicBezTo>
                    <a:lnTo>
                      <a:pt x="30434" y="17004"/>
                    </a:lnTo>
                    <a:lnTo>
                      <a:pt x="32294" y="15177"/>
                    </a:lnTo>
                    <a:cubicBezTo>
                      <a:pt x="35751" y="11687"/>
                      <a:pt x="35751" y="6076"/>
                      <a:pt x="32294" y="2618"/>
                    </a:cubicBezTo>
                    <a:cubicBezTo>
                      <a:pt x="30549" y="873"/>
                      <a:pt x="28273" y="1"/>
                      <a:pt x="26002" y="1"/>
                    </a:cubicBezTo>
                    <a:cubicBezTo>
                      <a:pt x="23731" y="1"/>
                      <a:pt x="21464" y="873"/>
                      <a:pt x="19735" y="2618"/>
                    </a:cubicBezTo>
                    <a:lnTo>
                      <a:pt x="18561" y="3760"/>
                    </a:lnTo>
                    <a:cubicBezTo>
                      <a:pt x="18365" y="3956"/>
                      <a:pt x="18120" y="4054"/>
                      <a:pt x="17876" y="4054"/>
                    </a:cubicBezTo>
                    <a:cubicBezTo>
                      <a:pt x="17631" y="4054"/>
                      <a:pt x="17386" y="3956"/>
                      <a:pt x="17191" y="3760"/>
                    </a:cubicBezTo>
                    <a:lnTo>
                      <a:pt x="16049" y="2618"/>
                    </a:lnTo>
                    <a:cubicBezTo>
                      <a:pt x="14304" y="873"/>
                      <a:pt x="12029" y="1"/>
                      <a:pt x="97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20" name="Google Shape;2420;p70"/>
              <p:cNvSpPr/>
              <p:nvPr/>
            </p:nvSpPr>
            <p:spPr>
              <a:xfrm>
                <a:off x="2245875" y="1025675"/>
                <a:ext cx="604300" cy="722975"/>
              </a:xfrm>
              <a:custGeom>
                <a:avLst/>
                <a:gdLst/>
                <a:ahLst/>
                <a:cxnLst/>
                <a:rect l="l" t="t" r="r" b="b"/>
                <a:pathLst>
                  <a:path w="24172" h="28919" extrusionOk="0">
                    <a:moveTo>
                      <a:pt x="14422" y="1"/>
                    </a:moveTo>
                    <a:cubicBezTo>
                      <a:pt x="12151" y="1"/>
                      <a:pt x="9884" y="873"/>
                      <a:pt x="8155" y="2618"/>
                    </a:cubicBezTo>
                    <a:lnTo>
                      <a:pt x="8122" y="2618"/>
                    </a:lnTo>
                    <a:cubicBezTo>
                      <a:pt x="11580" y="6109"/>
                      <a:pt x="11580" y="11719"/>
                      <a:pt x="8090" y="15177"/>
                    </a:cubicBezTo>
                    <a:lnTo>
                      <a:pt x="6263" y="17004"/>
                    </a:lnTo>
                    <a:lnTo>
                      <a:pt x="0" y="23267"/>
                    </a:lnTo>
                    <a:lnTo>
                      <a:pt x="5187" y="28453"/>
                    </a:lnTo>
                    <a:cubicBezTo>
                      <a:pt x="5497" y="28763"/>
                      <a:pt x="5904" y="28918"/>
                      <a:pt x="6312" y="28918"/>
                    </a:cubicBezTo>
                    <a:cubicBezTo>
                      <a:pt x="6720" y="28918"/>
                      <a:pt x="7128" y="28763"/>
                      <a:pt x="7437" y="28453"/>
                    </a:cubicBezTo>
                    <a:lnTo>
                      <a:pt x="18854" y="17004"/>
                    </a:lnTo>
                    <a:lnTo>
                      <a:pt x="20714" y="15177"/>
                    </a:lnTo>
                    <a:cubicBezTo>
                      <a:pt x="24171" y="11687"/>
                      <a:pt x="24171" y="6076"/>
                      <a:pt x="20714" y="2618"/>
                    </a:cubicBezTo>
                    <a:cubicBezTo>
                      <a:pt x="18969" y="873"/>
                      <a:pt x="16693" y="1"/>
                      <a:pt x="144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21" name="Google Shape;2421;p70"/>
              <p:cNvSpPr/>
              <p:nvPr/>
            </p:nvSpPr>
            <p:spPr>
              <a:xfrm>
                <a:off x="1190625" y="4908450"/>
                <a:ext cx="5219200" cy="548875"/>
              </a:xfrm>
              <a:custGeom>
                <a:avLst/>
                <a:gdLst/>
                <a:ahLst/>
                <a:cxnLst/>
                <a:rect l="l" t="t" r="r" b="b"/>
                <a:pathLst>
                  <a:path w="208768" h="21955" extrusionOk="0">
                    <a:moveTo>
                      <a:pt x="4208" y="1"/>
                    </a:moveTo>
                    <a:cubicBezTo>
                      <a:pt x="1892" y="1"/>
                      <a:pt x="0" y="1893"/>
                      <a:pt x="0" y="4209"/>
                    </a:cubicBezTo>
                    <a:lnTo>
                      <a:pt x="0" y="17746"/>
                    </a:lnTo>
                    <a:cubicBezTo>
                      <a:pt x="0" y="20062"/>
                      <a:pt x="1892" y="21954"/>
                      <a:pt x="4208" y="21954"/>
                    </a:cubicBezTo>
                    <a:lnTo>
                      <a:pt x="204559" y="21954"/>
                    </a:lnTo>
                    <a:cubicBezTo>
                      <a:pt x="206875" y="21954"/>
                      <a:pt x="208767" y="20062"/>
                      <a:pt x="208767" y="17746"/>
                    </a:cubicBezTo>
                    <a:lnTo>
                      <a:pt x="208767" y="4209"/>
                    </a:lnTo>
                    <a:cubicBezTo>
                      <a:pt x="208767" y="1893"/>
                      <a:pt x="206875" y="1"/>
                      <a:pt x="204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22" name="Google Shape;2422;p70"/>
              <p:cNvSpPr/>
              <p:nvPr/>
            </p:nvSpPr>
            <p:spPr>
              <a:xfrm>
                <a:off x="5989800" y="4908450"/>
                <a:ext cx="420025" cy="548875"/>
              </a:xfrm>
              <a:custGeom>
                <a:avLst/>
                <a:gdLst/>
                <a:ahLst/>
                <a:cxnLst/>
                <a:rect l="l" t="t" r="r" b="b"/>
                <a:pathLst>
                  <a:path w="16801" h="21955" extrusionOk="0">
                    <a:moveTo>
                      <a:pt x="1" y="1"/>
                    </a:moveTo>
                    <a:cubicBezTo>
                      <a:pt x="2317" y="1"/>
                      <a:pt x="4209" y="1893"/>
                      <a:pt x="4209" y="4209"/>
                    </a:cubicBezTo>
                    <a:lnTo>
                      <a:pt x="4209" y="17746"/>
                    </a:lnTo>
                    <a:cubicBezTo>
                      <a:pt x="4209" y="20062"/>
                      <a:pt x="2317" y="21954"/>
                      <a:pt x="1" y="21954"/>
                    </a:cubicBezTo>
                    <a:lnTo>
                      <a:pt x="12592" y="21954"/>
                    </a:lnTo>
                    <a:cubicBezTo>
                      <a:pt x="14908" y="21954"/>
                      <a:pt x="16800" y="20062"/>
                      <a:pt x="16800" y="17746"/>
                    </a:cubicBezTo>
                    <a:lnTo>
                      <a:pt x="16800" y="4209"/>
                    </a:lnTo>
                    <a:cubicBezTo>
                      <a:pt x="16800" y="1893"/>
                      <a:pt x="14908" y="1"/>
                      <a:pt x="12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426"/>
        <p:cNvGrpSpPr/>
        <p:nvPr/>
      </p:nvGrpSpPr>
      <p:grpSpPr>
        <a:xfrm>
          <a:off x="0" y="0"/>
          <a:ext cx="0" cy="0"/>
          <a:chOff x="0" y="0"/>
          <a:chExt cx="0" cy="0"/>
        </a:xfrm>
      </p:grpSpPr>
      <p:sp>
        <p:nvSpPr>
          <p:cNvPr id="2427" name="Google Shape;2427;p71"/>
          <p:cNvSpPr txBox="1">
            <a:spLocks noGrp="1"/>
          </p:cNvSpPr>
          <p:nvPr>
            <p:ph type="title"/>
          </p:nvPr>
        </p:nvSpPr>
        <p:spPr>
          <a:xfrm>
            <a:off x="713100" y="539400"/>
            <a:ext cx="58023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کمپین </a:t>
            </a:r>
            <a:r>
              <a:rPr lang="fa-IR" dirty="0">
                <a:solidFill>
                  <a:schemeClr val="accent3"/>
                </a:solidFill>
                <a:cs typeface="B Nazanin" panose="00000700000000000000" pitchFamily="2" charset="-78"/>
              </a:rPr>
              <a:t>تبلیغاتی</a:t>
            </a:r>
            <a:r>
              <a:rPr lang="fa-IR" dirty="0">
                <a:cs typeface="B Nazanin" panose="00000700000000000000" pitchFamily="2" charset="-78"/>
              </a:rPr>
              <a:t> 1</a:t>
            </a:r>
            <a:endParaRPr dirty="0">
              <a:solidFill>
                <a:schemeClr val="accent3"/>
              </a:solidFill>
              <a:cs typeface="B Nazanin" panose="00000700000000000000" pitchFamily="2" charset="-78"/>
            </a:endParaRPr>
          </a:p>
        </p:txBody>
      </p:sp>
      <p:sp>
        <p:nvSpPr>
          <p:cNvPr id="2428" name="Google Shape;2428;p71"/>
          <p:cNvSpPr txBox="1">
            <a:spLocks noGrp="1"/>
          </p:cNvSpPr>
          <p:nvPr>
            <p:ph type="subTitle" idx="4294967295"/>
          </p:nvPr>
        </p:nvSpPr>
        <p:spPr>
          <a:xfrm>
            <a:off x="674250" y="1646241"/>
            <a:ext cx="1328400" cy="457200"/>
          </a:xfrm>
          <a:prstGeom prst="rect">
            <a:avLst/>
          </a:prstGeom>
          <a:solidFill>
            <a:schemeClr val="dk2"/>
          </a:solidFill>
        </p:spPr>
        <p:txBody>
          <a:bodyPr spcFirstLastPara="1" wrap="square" lIns="91425" tIns="91425" rIns="91425" bIns="91425" anchor="ctr" anchorCtr="0">
            <a:noAutofit/>
          </a:bodyPr>
          <a:lstStyle/>
          <a:p>
            <a:pPr marL="0" lvl="0" indent="0" algn="r" rtl="1">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کانال</a:t>
            </a:r>
            <a:endParaRPr sz="2200" b="1" dirty="0">
              <a:solidFill>
                <a:schemeClr val="accent3"/>
              </a:solidFill>
              <a:latin typeface="Atkinson Hyperlegible"/>
              <a:ea typeface="Atkinson Hyperlegible"/>
              <a:cs typeface="B Nazanin" panose="00000700000000000000" pitchFamily="2" charset="-78"/>
              <a:sym typeface="Atkinson Hyperlegible"/>
            </a:endParaRPr>
          </a:p>
        </p:txBody>
      </p:sp>
      <p:sp>
        <p:nvSpPr>
          <p:cNvPr id="2429" name="Google Shape;2429;p71"/>
          <p:cNvSpPr txBox="1">
            <a:spLocks noGrp="1"/>
          </p:cNvSpPr>
          <p:nvPr>
            <p:ph type="subTitle" idx="4294967295"/>
          </p:nvPr>
        </p:nvSpPr>
        <p:spPr>
          <a:xfrm>
            <a:off x="674250" y="2193414"/>
            <a:ext cx="633000" cy="2922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solidFill>
                  <a:schemeClr val="accent4"/>
                </a:solidFill>
                <a:cs typeface="B Nazanin" panose="00000700000000000000" pitchFamily="2" charset="-78"/>
              </a:rPr>
              <a:t>TV</a:t>
            </a:r>
            <a:endParaRPr>
              <a:solidFill>
                <a:schemeClr val="accent4"/>
              </a:solidFill>
              <a:cs typeface="B Nazanin" panose="00000700000000000000" pitchFamily="2" charset="-78"/>
            </a:endParaRPr>
          </a:p>
        </p:txBody>
      </p:sp>
      <p:sp>
        <p:nvSpPr>
          <p:cNvPr id="2430" name="Google Shape;2430;p71"/>
          <p:cNvSpPr txBox="1">
            <a:spLocks noGrp="1"/>
          </p:cNvSpPr>
          <p:nvPr>
            <p:ph type="subTitle" idx="4294967295"/>
          </p:nvPr>
        </p:nvSpPr>
        <p:spPr>
          <a:xfrm>
            <a:off x="7088700" y="1646241"/>
            <a:ext cx="1328400" cy="457200"/>
          </a:xfrm>
          <a:prstGeom prst="rect">
            <a:avLst/>
          </a:prstGeom>
          <a:solidFill>
            <a:schemeClr val="dk2"/>
          </a:solidFill>
        </p:spPr>
        <p:txBody>
          <a:bodyPr spcFirstLastPara="1" wrap="square" lIns="91425" tIns="91425" rIns="91425" bIns="91425" anchor="ctr" anchorCtr="0">
            <a:noAutofit/>
          </a:bodyPr>
          <a:lstStyle/>
          <a:p>
            <a:pPr marL="0" lvl="0" indent="0" algn="l" rtl="1">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بودجه</a:t>
            </a:r>
            <a:endParaRPr sz="2200" b="1" dirty="0">
              <a:solidFill>
                <a:schemeClr val="accent3"/>
              </a:solidFill>
              <a:latin typeface="Atkinson Hyperlegible"/>
              <a:ea typeface="Atkinson Hyperlegible"/>
              <a:cs typeface="B Nazanin" panose="00000700000000000000" pitchFamily="2" charset="-78"/>
              <a:sym typeface="Atkinson Hyperlegible"/>
            </a:endParaRPr>
          </a:p>
        </p:txBody>
      </p:sp>
      <p:sp>
        <p:nvSpPr>
          <p:cNvPr id="2431" name="Google Shape;2431;p71"/>
          <p:cNvSpPr txBox="1">
            <a:spLocks noGrp="1"/>
          </p:cNvSpPr>
          <p:nvPr>
            <p:ph type="subTitle" idx="4294967295"/>
          </p:nvPr>
        </p:nvSpPr>
        <p:spPr>
          <a:xfrm>
            <a:off x="5774100" y="2074333"/>
            <a:ext cx="2643000" cy="6531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r>
              <a:rPr lang="en" sz="3000" b="1">
                <a:solidFill>
                  <a:schemeClr val="accent3"/>
                </a:solidFill>
                <a:latin typeface="Atkinson Hyperlegible"/>
                <a:ea typeface="Atkinson Hyperlegible"/>
                <a:cs typeface="B Nazanin" panose="00000700000000000000" pitchFamily="2" charset="-78"/>
                <a:sym typeface="Atkinson Hyperlegible"/>
              </a:rPr>
              <a:t>25,000,000</a:t>
            </a:r>
            <a:endParaRPr sz="3000" b="1">
              <a:solidFill>
                <a:schemeClr val="accent3"/>
              </a:solidFill>
              <a:latin typeface="Atkinson Hyperlegible"/>
              <a:ea typeface="Atkinson Hyperlegible"/>
              <a:cs typeface="B Nazanin" panose="00000700000000000000" pitchFamily="2" charset="-78"/>
              <a:sym typeface="Atkinson Hyperlegible"/>
            </a:endParaRPr>
          </a:p>
        </p:txBody>
      </p:sp>
      <p:sp>
        <p:nvSpPr>
          <p:cNvPr id="2432" name="Google Shape;2432;p71"/>
          <p:cNvSpPr txBox="1">
            <a:spLocks noGrp="1"/>
          </p:cNvSpPr>
          <p:nvPr>
            <p:ph type="subTitle" idx="4294967295"/>
          </p:nvPr>
        </p:nvSpPr>
        <p:spPr>
          <a:xfrm>
            <a:off x="674250" y="2979866"/>
            <a:ext cx="1328400" cy="457200"/>
          </a:xfrm>
          <a:prstGeom prst="rect">
            <a:avLst/>
          </a:prstGeom>
          <a:solidFill>
            <a:schemeClr val="dk2"/>
          </a:solidFill>
        </p:spPr>
        <p:txBody>
          <a:bodyPr spcFirstLastPara="1" wrap="square" lIns="91425" tIns="91425" rIns="91425" bIns="91425" anchor="ctr" anchorCtr="0">
            <a:noAutofit/>
          </a:bodyPr>
          <a:lstStyle/>
          <a:p>
            <a:pPr marL="0" lvl="0" indent="0" algn="r" rtl="1">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اهداف</a:t>
            </a:r>
            <a:endParaRPr sz="2200" b="1" dirty="0">
              <a:solidFill>
                <a:schemeClr val="accent3"/>
              </a:solidFill>
              <a:latin typeface="Atkinson Hyperlegible"/>
              <a:ea typeface="Atkinson Hyperlegible"/>
              <a:cs typeface="B Nazanin" panose="00000700000000000000" pitchFamily="2" charset="-78"/>
              <a:sym typeface="Atkinson Hyperlegible"/>
            </a:endParaRPr>
          </a:p>
        </p:txBody>
      </p:sp>
      <p:sp>
        <p:nvSpPr>
          <p:cNvPr id="2433" name="Google Shape;2433;p71"/>
          <p:cNvSpPr txBox="1">
            <a:spLocks noGrp="1"/>
          </p:cNvSpPr>
          <p:nvPr>
            <p:ph type="subTitle" idx="4294967295"/>
          </p:nvPr>
        </p:nvSpPr>
        <p:spPr>
          <a:xfrm>
            <a:off x="240472" y="3566359"/>
            <a:ext cx="3635280" cy="1006800"/>
          </a:xfrm>
          <a:prstGeom prst="rect">
            <a:avLst/>
          </a:prstGeom>
        </p:spPr>
        <p:txBody>
          <a:bodyPr spcFirstLastPara="1" wrap="square" lIns="91425" tIns="91425" rIns="91425" bIns="91425" anchor="t" anchorCtr="0">
            <a:noAutofit/>
          </a:bodyPr>
          <a:lstStyle/>
          <a:p>
            <a:pPr marL="457200" lvl="0" indent="-317500" algn="r" rtl="1">
              <a:lnSpc>
                <a:spcPct val="150000"/>
              </a:lnSpc>
              <a:spcBef>
                <a:spcPts val="0"/>
              </a:spcBef>
              <a:spcAft>
                <a:spcPts val="0"/>
              </a:spcAft>
              <a:buClr>
                <a:schemeClr val="accent4"/>
              </a:buClr>
              <a:buSzPts val="1400"/>
              <a:buChar char="●"/>
            </a:pPr>
            <a:r>
              <a:rPr lang="fa-IR" dirty="0">
                <a:solidFill>
                  <a:schemeClr val="accent4"/>
                </a:solidFill>
                <a:cs typeface="B Nazanin" panose="00000700000000000000" pitchFamily="2" charset="-78"/>
              </a:rPr>
              <a:t>شما می توانید اهداف خود را در اینجا لیست کنید</a:t>
            </a:r>
          </a:p>
          <a:p>
            <a:pPr marL="457200" lvl="0" indent="-317500" algn="r" rtl="1">
              <a:lnSpc>
                <a:spcPct val="150000"/>
              </a:lnSpc>
              <a:spcBef>
                <a:spcPts val="0"/>
              </a:spcBef>
              <a:spcAft>
                <a:spcPts val="0"/>
              </a:spcAft>
              <a:buClr>
                <a:schemeClr val="accent4"/>
              </a:buClr>
              <a:buSzPts val="1400"/>
              <a:buChar char="●"/>
            </a:pPr>
            <a:r>
              <a:rPr lang="fa-IR" dirty="0">
                <a:solidFill>
                  <a:schemeClr val="accent4"/>
                </a:solidFill>
                <a:cs typeface="B Nazanin" panose="00000700000000000000" pitchFamily="2" charset="-78"/>
              </a:rPr>
              <a:t>شما می توانید اهداف خود را در اینجا لیست کنید</a:t>
            </a:r>
          </a:p>
          <a:p>
            <a:pPr marL="457200" lvl="0" indent="-317500" algn="r" rtl="1">
              <a:lnSpc>
                <a:spcPct val="150000"/>
              </a:lnSpc>
              <a:spcBef>
                <a:spcPts val="0"/>
              </a:spcBef>
              <a:spcAft>
                <a:spcPts val="0"/>
              </a:spcAft>
              <a:buClr>
                <a:schemeClr val="accent4"/>
              </a:buClr>
              <a:buSzPts val="1400"/>
              <a:buChar char="●"/>
            </a:pPr>
            <a:r>
              <a:rPr lang="fa-IR" dirty="0">
                <a:solidFill>
                  <a:schemeClr val="accent4"/>
                </a:solidFill>
                <a:cs typeface="B Nazanin" panose="00000700000000000000" pitchFamily="2" charset="-78"/>
              </a:rPr>
              <a:t>شما می توانید اهداف خود را در اینجا لیست کنید</a:t>
            </a:r>
          </a:p>
          <a:p>
            <a:pPr marL="457200" lvl="0" indent="-317500" algn="r" rtl="1">
              <a:lnSpc>
                <a:spcPct val="150000"/>
              </a:lnSpc>
              <a:spcBef>
                <a:spcPts val="0"/>
              </a:spcBef>
              <a:spcAft>
                <a:spcPts val="0"/>
              </a:spcAft>
              <a:buClr>
                <a:schemeClr val="accent4"/>
              </a:buClr>
              <a:buSzPts val="1400"/>
              <a:buChar char="●"/>
            </a:pPr>
            <a:endParaRPr dirty="0">
              <a:solidFill>
                <a:schemeClr val="accent4"/>
              </a:solidFill>
              <a:cs typeface="B Nazanin" panose="00000700000000000000" pitchFamily="2" charset="-78"/>
            </a:endParaRPr>
          </a:p>
        </p:txBody>
      </p:sp>
      <p:sp>
        <p:nvSpPr>
          <p:cNvPr id="2434" name="Google Shape;2434;p71"/>
          <p:cNvSpPr txBox="1">
            <a:spLocks noGrp="1"/>
          </p:cNvSpPr>
          <p:nvPr>
            <p:ph type="subTitle" idx="4294967295"/>
          </p:nvPr>
        </p:nvSpPr>
        <p:spPr>
          <a:xfrm>
            <a:off x="6515400" y="2979866"/>
            <a:ext cx="1901700" cy="457200"/>
          </a:xfrm>
          <a:prstGeom prst="rect">
            <a:avLst/>
          </a:prstGeom>
          <a:solidFill>
            <a:schemeClr val="dk2"/>
          </a:solidFill>
        </p:spPr>
        <p:txBody>
          <a:bodyPr spcFirstLastPara="1" wrap="square" lIns="91425" tIns="91425" rIns="91425" bIns="91425" anchor="ctr" anchorCtr="0">
            <a:noAutofit/>
          </a:bodyPr>
          <a:lstStyle/>
          <a:p>
            <a:pPr marL="0" lvl="0" indent="0" algn="l" rtl="1">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شرح</a:t>
            </a:r>
            <a:endParaRPr sz="2200" b="1" dirty="0">
              <a:solidFill>
                <a:schemeClr val="accent3"/>
              </a:solidFill>
              <a:latin typeface="Atkinson Hyperlegible"/>
              <a:ea typeface="Atkinson Hyperlegible"/>
              <a:cs typeface="B Nazanin" panose="00000700000000000000" pitchFamily="2" charset="-78"/>
              <a:sym typeface="Atkinson Hyperlegible"/>
            </a:endParaRPr>
          </a:p>
        </p:txBody>
      </p:sp>
      <p:sp>
        <p:nvSpPr>
          <p:cNvPr id="2435" name="Google Shape;2435;p71"/>
          <p:cNvSpPr txBox="1">
            <a:spLocks noGrp="1"/>
          </p:cNvSpPr>
          <p:nvPr>
            <p:ph type="subTitle" idx="4294967295"/>
          </p:nvPr>
        </p:nvSpPr>
        <p:spPr>
          <a:xfrm>
            <a:off x="5523600" y="3440441"/>
            <a:ext cx="2893500" cy="1006800"/>
          </a:xfrm>
          <a:prstGeom prst="rect">
            <a:avLst/>
          </a:prstGeom>
        </p:spPr>
        <p:txBody>
          <a:bodyPr spcFirstLastPara="1" wrap="square" lIns="91425" tIns="91425" rIns="91425" bIns="91425" anchor="t" anchorCtr="0">
            <a:noAutofit/>
          </a:bodyPr>
          <a:lstStyle/>
          <a:p>
            <a:pPr marL="0" lvl="0" indent="0" algn="r">
              <a:lnSpc>
                <a:spcPct val="150000"/>
              </a:lnSpc>
              <a:spcBef>
                <a:spcPts val="0"/>
              </a:spcBef>
              <a:spcAft>
                <a:spcPts val="0"/>
              </a:spcAft>
              <a:buNone/>
            </a:pPr>
            <a:r>
              <a:rPr lang="fa-IR" dirty="0">
                <a:solidFill>
                  <a:schemeClr val="accent4"/>
                </a:solidFill>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solidFill>
                <a:schemeClr val="accent4"/>
              </a:solidFill>
              <a:cs typeface="B Nazanin" panose="00000700000000000000" pitchFamily="2" charset="-78"/>
            </a:endParaRPr>
          </a:p>
        </p:txBody>
      </p:sp>
      <p:sp>
        <p:nvSpPr>
          <p:cNvPr id="2436" name="Google Shape;2436;p71"/>
          <p:cNvSpPr/>
          <p:nvPr/>
        </p:nvSpPr>
        <p:spPr>
          <a:xfrm rot="-1208137">
            <a:off x="6805281" y="524423"/>
            <a:ext cx="271456" cy="377617"/>
          </a:xfrm>
          <a:custGeom>
            <a:avLst/>
            <a:gdLst/>
            <a:ahLst/>
            <a:cxnLst/>
            <a:rect l="l" t="t" r="r" b="b"/>
            <a:pathLst>
              <a:path w="10409" h="14478" extrusionOk="0">
                <a:moveTo>
                  <a:pt x="5204" y="1"/>
                </a:moveTo>
                <a:cubicBezTo>
                  <a:pt x="5171" y="34"/>
                  <a:pt x="1" y="6105"/>
                  <a:pt x="1" y="8740"/>
                </a:cubicBezTo>
                <a:cubicBezTo>
                  <a:pt x="1" y="8907"/>
                  <a:pt x="1" y="9074"/>
                  <a:pt x="1" y="9241"/>
                </a:cubicBezTo>
                <a:cubicBezTo>
                  <a:pt x="1" y="12143"/>
                  <a:pt x="2336" y="14478"/>
                  <a:pt x="5204" y="14478"/>
                </a:cubicBezTo>
                <a:cubicBezTo>
                  <a:pt x="8073" y="14478"/>
                  <a:pt x="10408" y="12143"/>
                  <a:pt x="10408" y="9241"/>
                </a:cubicBezTo>
                <a:cubicBezTo>
                  <a:pt x="10408" y="9074"/>
                  <a:pt x="10408" y="8907"/>
                  <a:pt x="10408" y="8740"/>
                </a:cubicBezTo>
                <a:cubicBezTo>
                  <a:pt x="10408" y="6105"/>
                  <a:pt x="5238" y="34"/>
                  <a:pt x="5204" y="1"/>
                </a:cubicBezTo>
                <a:close/>
              </a:path>
            </a:pathLst>
          </a:custGeom>
          <a:solidFill>
            <a:srgbClr val="FF988C"/>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2437" name="Google Shape;2437;p71"/>
          <p:cNvGrpSpPr/>
          <p:nvPr/>
        </p:nvGrpSpPr>
        <p:grpSpPr>
          <a:xfrm>
            <a:off x="3233339" y="1353366"/>
            <a:ext cx="2211797" cy="2208528"/>
            <a:chOff x="3981350" y="499975"/>
            <a:chExt cx="2266650" cy="2263300"/>
          </a:xfrm>
        </p:grpSpPr>
        <p:sp>
          <p:nvSpPr>
            <p:cNvPr id="2438" name="Google Shape;2438;p71"/>
            <p:cNvSpPr/>
            <p:nvPr/>
          </p:nvSpPr>
          <p:spPr>
            <a:xfrm>
              <a:off x="3981350" y="499975"/>
              <a:ext cx="2266650" cy="2263300"/>
            </a:xfrm>
            <a:custGeom>
              <a:avLst/>
              <a:gdLst/>
              <a:ahLst/>
              <a:cxnLst/>
              <a:rect l="l" t="t" r="r" b="b"/>
              <a:pathLst>
                <a:path w="90666" h="90532" extrusionOk="0">
                  <a:moveTo>
                    <a:pt x="50737" y="0"/>
                  </a:moveTo>
                  <a:cubicBezTo>
                    <a:pt x="48769" y="0"/>
                    <a:pt x="46333" y="968"/>
                    <a:pt x="43998" y="2702"/>
                  </a:cubicBezTo>
                  <a:cubicBezTo>
                    <a:pt x="43732" y="2836"/>
                    <a:pt x="43465" y="2969"/>
                    <a:pt x="43265" y="3169"/>
                  </a:cubicBezTo>
                  <a:cubicBezTo>
                    <a:pt x="43098" y="3303"/>
                    <a:pt x="42964" y="3469"/>
                    <a:pt x="42864" y="3603"/>
                  </a:cubicBezTo>
                  <a:cubicBezTo>
                    <a:pt x="42597" y="3836"/>
                    <a:pt x="42331" y="4070"/>
                    <a:pt x="42064" y="4337"/>
                  </a:cubicBezTo>
                  <a:cubicBezTo>
                    <a:pt x="32957" y="5137"/>
                    <a:pt x="24284" y="8873"/>
                    <a:pt x="17413" y="14911"/>
                  </a:cubicBezTo>
                  <a:cubicBezTo>
                    <a:pt x="17346" y="14911"/>
                    <a:pt x="17313" y="14911"/>
                    <a:pt x="17246" y="14944"/>
                  </a:cubicBezTo>
                  <a:cubicBezTo>
                    <a:pt x="13277" y="15778"/>
                    <a:pt x="7706" y="17446"/>
                    <a:pt x="3903" y="20615"/>
                  </a:cubicBezTo>
                  <a:cubicBezTo>
                    <a:pt x="3169" y="21215"/>
                    <a:pt x="2602" y="21983"/>
                    <a:pt x="2235" y="22850"/>
                  </a:cubicBezTo>
                  <a:cubicBezTo>
                    <a:pt x="2169" y="22983"/>
                    <a:pt x="2135" y="23117"/>
                    <a:pt x="2069" y="23250"/>
                  </a:cubicBezTo>
                  <a:cubicBezTo>
                    <a:pt x="1535" y="24785"/>
                    <a:pt x="1635" y="26519"/>
                    <a:pt x="2369" y="27987"/>
                  </a:cubicBezTo>
                  <a:lnTo>
                    <a:pt x="3870" y="30956"/>
                  </a:lnTo>
                  <a:cubicBezTo>
                    <a:pt x="4137" y="31523"/>
                    <a:pt x="4637" y="31956"/>
                    <a:pt x="5204" y="32190"/>
                  </a:cubicBezTo>
                  <a:cubicBezTo>
                    <a:pt x="4237" y="33824"/>
                    <a:pt x="2936" y="36693"/>
                    <a:pt x="3369" y="39962"/>
                  </a:cubicBezTo>
                  <a:cubicBezTo>
                    <a:pt x="2969" y="42397"/>
                    <a:pt x="2736" y="44866"/>
                    <a:pt x="2736" y="47334"/>
                  </a:cubicBezTo>
                  <a:cubicBezTo>
                    <a:pt x="2736" y="49836"/>
                    <a:pt x="2969" y="52304"/>
                    <a:pt x="3369" y="54773"/>
                  </a:cubicBezTo>
                  <a:cubicBezTo>
                    <a:pt x="3203" y="54739"/>
                    <a:pt x="3003" y="54706"/>
                    <a:pt x="2802" y="54706"/>
                  </a:cubicBezTo>
                  <a:cubicBezTo>
                    <a:pt x="2102" y="54706"/>
                    <a:pt x="1435" y="54973"/>
                    <a:pt x="901" y="55473"/>
                  </a:cubicBezTo>
                  <a:cubicBezTo>
                    <a:pt x="868" y="55473"/>
                    <a:pt x="868" y="55507"/>
                    <a:pt x="834" y="55507"/>
                  </a:cubicBezTo>
                  <a:cubicBezTo>
                    <a:pt x="301" y="56040"/>
                    <a:pt x="0" y="56741"/>
                    <a:pt x="0" y="57508"/>
                  </a:cubicBezTo>
                  <a:cubicBezTo>
                    <a:pt x="0" y="58175"/>
                    <a:pt x="234" y="58809"/>
                    <a:pt x="668" y="59276"/>
                  </a:cubicBezTo>
                  <a:cubicBezTo>
                    <a:pt x="1868" y="63846"/>
                    <a:pt x="3369" y="68616"/>
                    <a:pt x="6438" y="72786"/>
                  </a:cubicBezTo>
                  <a:cubicBezTo>
                    <a:pt x="10408" y="78189"/>
                    <a:pt x="16412" y="81292"/>
                    <a:pt x="20582" y="83160"/>
                  </a:cubicBezTo>
                  <a:cubicBezTo>
                    <a:pt x="20582" y="83160"/>
                    <a:pt x="20749" y="83226"/>
                    <a:pt x="20749" y="83226"/>
                  </a:cubicBezTo>
                  <a:cubicBezTo>
                    <a:pt x="21983" y="83793"/>
                    <a:pt x="23217" y="84294"/>
                    <a:pt x="24251" y="84694"/>
                  </a:cubicBezTo>
                  <a:cubicBezTo>
                    <a:pt x="26686" y="86095"/>
                    <a:pt x="29255" y="87296"/>
                    <a:pt x="31856" y="88197"/>
                  </a:cubicBezTo>
                  <a:cubicBezTo>
                    <a:pt x="36360" y="89731"/>
                    <a:pt x="41096" y="90532"/>
                    <a:pt x="45933" y="90532"/>
                  </a:cubicBezTo>
                  <a:cubicBezTo>
                    <a:pt x="49569" y="90532"/>
                    <a:pt x="53172" y="90098"/>
                    <a:pt x="56641" y="89197"/>
                  </a:cubicBezTo>
                  <a:cubicBezTo>
                    <a:pt x="56841" y="89197"/>
                    <a:pt x="57041" y="89164"/>
                    <a:pt x="57241" y="89131"/>
                  </a:cubicBezTo>
                  <a:cubicBezTo>
                    <a:pt x="57508" y="89064"/>
                    <a:pt x="57808" y="88964"/>
                    <a:pt x="58075" y="88897"/>
                  </a:cubicBezTo>
                  <a:cubicBezTo>
                    <a:pt x="58209" y="88864"/>
                    <a:pt x="58375" y="88797"/>
                    <a:pt x="58542" y="88764"/>
                  </a:cubicBezTo>
                  <a:cubicBezTo>
                    <a:pt x="58676" y="88730"/>
                    <a:pt x="58809" y="88664"/>
                    <a:pt x="58942" y="88630"/>
                  </a:cubicBezTo>
                  <a:cubicBezTo>
                    <a:pt x="59176" y="88564"/>
                    <a:pt x="59443" y="88463"/>
                    <a:pt x="59676" y="88397"/>
                  </a:cubicBezTo>
                  <a:cubicBezTo>
                    <a:pt x="59710" y="88397"/>
                    <a:pt x="59710" y="88363"/>
                    <a:pt x="59743" y="88363"/>
                  </a:cubicBezTo>
                  <a:cubicBezTo>
                    <a:pt x="59810" y="88363"/>
                    <a:pt x="59843" y="88330"/>
                    <a:pt x="59910" y="88297"/>
                  </a:cubicBezTo>
                  <a:cubicBezTo>
                    <a:pt x="60110" y="88230"/>
                    <a:pt x="60277" y="88197"/>
                    <a:pt x="60444" y="88130"/>
                  </a:cubicBezTo>
                  <a:cubicBezTo>
                    <a:pt x="60610" y="88063"/>
                    <a:pt x="60777" y="87963"/>
                    <a:pt x="60944" y="87863"/>
                  </a:cubicBezTo>
                  <a:cubicBezTo>
                    <a:pt x="61845" y="87529"/>
                    <a:pt x="62745" y="87163"/>
                    <a:pt x="63612" y="86762"/>
                  </a:cubicBezTo>
                  <a:cubicBezTo>
                    <a:pt x="64313" y="87062"/>
                    <a:pt x="65013" y="87296"/>
                    <a:pt x="65714" y="87463"/>
                  </a:cubicBezTo>
                  <a:cubicBezTo>
                    <a:pt x="66681" y="87696"/>
                    <a:pt x="67649" y="87830"/>
                    <a:pt x="68616" y="87830"/>
                  </a:cubicBezTo>
                  <a:cubicBezTo>
                    <a:pt x="71518" y="87830"/>
                    <a:pt x="74153" y="86796"/>
                    <a:pt x="76055" y="84928"/>
                  </a:cubicBezTo>
                  <a:cubicBezTo>
                    <a:pt x="77923" y="83060"/>
                    <a:pt x="79057" y="80424"/>
                    <a:pt x="79491" y="76922"/>
                  </a:cubicBezTo>
                  <a:cubicBezTo>
                    <a:pt x="79557" y="76255"/>
                    <a:pt x="79624" y="75588"/>
                    <a:pt x="79657" y="74920"/>
                  </a:cubicBezTo>
                  <a:cubicBezTo>
                    <a:pt x="82760" y="72085"/>
                    <a:pt x="85028" y="69150"/>
                    <a:pt x="86596" y="65981"/>
                  </a:cubicBezTo>
                  <a:cubicBezTo>
                    <a:pt x="89064" y="60944"/>
                    <a:pt x="89765" y="55540"/>
                    <a:pt x="90198" y="50403"/>
                  </a:cubicBezTo>
                  <a:cubicBezTo>
                    <a:pt x="90532" y="49836"/>
                    <a:pt x="90665" y="49135"/>
                    <a:pt x="90565" y="48468"/>
                  </a:cubicBezTo>
                  <a:cubicBezTo>
                    <a:pt x="90432" y="47734"/>
                    <a:pt x="89998" y="47101"/>
                    <a:pt x="89398" y="46667"/>
                  </a:cubicBezTo>
                  <a:cubicBezTo>
                    <a:pt x="89364" y="46634"/>
                    <a:pt x="89331" y="46634"/>
                    <a:pt x="89331" y="46634"/>
                  </a:cubicBezTo>
                  <a:cubicBezTo>
                    <a:pt x="89264" y="46567"/>
                    <a:pt x="89197" y="46533"/>
                    <a:pt x="89131" y="46500"/>
                  </a:cubicBezTo>
                  <a:cubicBezTo>
                    <a:pt x="89131" y="46033"/>
                    <a:pt x="89097" y="45599"/>
                    <a:pt x="89064" y="45166"/>
                  </a:cubicBezTo>
                  <a:cubicBezTo>
                    <a:pt x="88764" y="38995"/>
                    <a:pt x="87196" y="33091"/>
                    <a:pt x="84394" y="27653"/>
                  </a:cubicBezTo>
                  <a:cubicBezTo>
                    <a:pt x="84294" y="27487"/>
                    <a:pt x="84227" y="27320"/>
                    <a:pt x="84127" y="27153"/>
                  </a:cubicBezTo>
                  <a:cubicBezTo>
                    <a:pt x="84027" y="26986"/>
                    <a:pt x="83960" y="26819"/>
                    <a:pt x="83860" y="26686"/>
                  </a:cubicBezTo>
                  <a:cubicBezTo>
                    <a:pt x="78823" y="17446"/>
                    <a:pt x="70617" y="10374"/>
                    <a:pt x="60777" y="6772"/>
                  </a:cubicBezTo>
                  <a:cubicBezTo>
                    <a:pt x="60610" y="6705"/>
                    <a:pt x="60444" y="6638"/>
                    <a:pt x="60277" y="6572"/>
                  </a:cubicBezTo>
                  <a:lnTo>
                    <a:pt x="59810" y="6438"/>
                  </a:lnTo>
                  <a:cubicBezTo>
                    <a:pt x="58442" y="5971"/>
                    <a:pt x="57074" y="5571"/>
                    <a:pt x="55640" y="5237"/>
                  </a:cubicBezTo>
                  <a:cubicBezTo>
                    <a:pt x="55740" y="3970"/>
                    <a:pt x="55407" y="2836"/>
                    <a:pt x="54673" y="1902"/>
                  </a:cubicBezTo>
                  <a:cubicBezTo>
                    <a:pt x="54373" y="1568"/>
                    <a:pt x="54072" y="1301"/>
                    <a:pt x="53705" y="1034"/>
                  </a:cubicBezTo>
                  <a:cubicBezTo>
                    <a:pt x="52938" y="367"/>
                    <a:pt x="51904" y="0"/>
                    <a:pt x="50737"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39" name="Google Shape;2439;p71"/>
            <p:cNvSpPr/>
            <p:nvPr/>
          </p:nvSpPr>
          <p:spPr>
            <a:xfrm>
              <a:off x="4121450" y="675100"/>
              <a:ext cx="2028125" cy="2028125"/>
            </a:xfrm>
            <a:custGeom>
              <a:avLst/>
              <a:gdLst/>
              <a:ahLst/>
              <a:cxnLst/>
              <a:rect l="l" t="t" r="r" b="b"/>
              <a:pathLst>
                <a:path w="81125" h="81125" extrusionOk="0">
                  <a:moveTo>
                    <a:pt x="40563" y="0"/>
                  </a:moveTo>
                  <a:cubicBezTo>
                    <a:pt x="18147" y="0"/>
                    <a:pt x="0" y="18147"/>
                    <a:pt x="0" y="40563"/>
                  </a:cubicBezTo>
                  <a:cubicBezTo>
                    <a:pt x="0" y="58342"/>
                    <a:pt x="11409" y="73453"/>
                    <a:pt x="27353" y="78923"/>
                  </a:cubicBezTo>
                  <a:cubicBezTo>
                    <a:pt x="31490" y="80358"/>
                    <a:pt x="35926" y="81125"/>
                    <a:pt x="40563" y="81125"/>
                  </a:cubicBezTo>
                  <a:cubicBezTo>
                    <a:pt x="44132" y="81125"/>
                    <a:pt x="47601" y="80658"/>
                    <a:pt x="50903" y="79791"/>
                  </a:cubicBezTo>
                  <a:cubicBezTo>
                    <a:pt x="51237" y="79724"/>
                    <a:pt x="51537" y="79624"/>
                    <a:pt x="51837" y="79524"/>
                  </a:cubicBezTo>
                  <a:lnTo>
                    <a:pt x="51871" y="79524"/>
                  </a:lnTo>
                  <a:cubicBezTo>
                    <a:pt x="52038" y="79490"/>
                    <a:pt x="52204" y="79424"/>
                    <a:pt x="52371" y="79390"/>
                  </a:cubicBezTo>
                  <a:cubicBezTo>
                    <a:pt x="52505" y="79357"/>
                    <a:pt x="52638" y="79290"/>
                    <a:pt x="52771" y="79257"/>
                  </a:cubicBezTo>
                  <a:cubicBezTo>
                    <a:pt x="53072" y="79157"/>
                    <a:pt x="53372" y="79057"/>
                    <a:pt x="53672" y="78957"/>
                  </a:cubicBezTo>
                  <a:cubicBezTo>
                    <a:pt x="53705" y="78957"/>
                    <a:pt x="53705" y="78957"/>
                    <a:pt x="53739" y="78923"/>
                  </a:cubicBezTo>
                  <a:cubicBezTo>
                    <a:pt x="53772" y="78923"/>
                    <a:pt x="53805" y="78923"/>
                    <a:pt x="53839" y="78890"/>
                  </a:cubicBezTo>
                  <a:cubicBezTo>
                    <a:pt x="54039" y="78823"/>
                    <a:pt x="54239" y="78757"/>
                    <a:pt x="54473" y="78690"/>
                  </a:cubicBezTo>
                  <a:cubicBezTo>
                    <a:pt x="55740" y="78223"/>
                    <a:pt x="57008" y="77656"/>
                    <a:pt x="58242" y="77055"/>
                  </a:cubicBezTo>
                  <a:cubicBezTo>
                    <a:pt x="58442" y="76989"/>
                    <a:pt x="58609" y="76889"/>
                    <a:pt x="58776" y="76822"/>
                  </a:cubicBezTo>
                  <a:cubicBezTo>
                    <a:pt x="58942" y="76722"/>
                    <a:pt x="59109" y="76655"/>
                    <a:pt x="59309" y="76555"/>
                  </a:cubicBezTo>
                  <a:cubicBezTo>
                    <a:pt x="63179" y="74520"/>
                    <a:pt x="66681" y="71885"/>
                    <a:pt x="69717" y="68783"/>
                  </a:cubicBezTo>
                  <a:cubicBezTo>
                    <a:pt x="70050" y="68416"/>
                    <a:pt x="70384" y="68049"/>
                    <a:pt x="70718" y="67682"/>
                  </a:cubicBezTo>
                  <a:cubicBezTo>
                    <a:pt x="70784" y="67615"/>
                    <a:pt x="70851" y="67549"/>
                    <a:pt x="70884" y="67482"/>
                  </a:cubicBezTo>
                  <a:cubicBezTo>
                    <a:pt x="70951" y="67448"/>
                    <a:pt x="70984" y="67382"/>
                    <a:pt x="71051" y="67315"/>
                  </a:cubicBezTo>
                  <a:cubicBezTo>
                    <a:pt x="71085" y="67282"/>
                    <a:pt x="71151" y="67215"/>
                    <a:pt x="71185" y="67148"/>
                  </a:cubicBezTo>
                  <a:cubicBezTo>
                    <a:pt x="71218" y="67115"/>
                    <a:pt x="71251" y="67082"/>
                    <a:pt x="71285" y="67048"/>
                  </a:cubicBezTo>
                  <a:cubicBezTo>
                    <a:pt x="71418" y="66915"/>
                    <a:pt x="71552" y="66748"/>
                    <a:pt x="71685" y="66615"/>
                  </a:cubicBezTo>
                  <a:cubicBezTo>
                    <a:pt x="72986" y="65013"/>
                    <a:pt x="74187" y="63346"/>
                    <a:pt x="75254" y="61578"/>
                  </a:cubicBezTo>
                  <a:cubicBezTo>
                    <a:pt x="75821" y="60677"/>
                    <a:pt x="76355" y="59710"/>
                    <a:pt x="76822" y="58742"/>
                  </a:cubicBezTo>
                  <a:cubicBezTo>
                    <a:pt x="78423" y="55540"/>
                    <a:pt x="79624" y="52104"/>
                    <a:pt x="80358" y="48502"/>
                  </a:cubicBezTo>
                  <a:cubicBezTo>
                    <a:pt x="80491" y="47701"/>
                    <a:pt x="80625" y="46934"/>
                    <a:pt x="80758" y="46133"/>
                  </a:cubicBezTo>
                  <a:cubicBezTo>
                    <a:pt x="80791" y="45833"/>
                    <a:pt x="80825" y="45533"/>
                    <a:pt x="80858" y="45199"/>
                  </a:cubicBezTo>
                  <a:cubicBezTo>
                    <a:pt x="81025" y="43698"/>
                    <a:pt x="81125" y="42130"/>
                    <a:pt x="81125" y="40563"/>
                  </a:cubicBezTo>
                  <a:cubicBezTo>
                    <a:pt x="81125" y="39862"/>
                    <a:pt x="81125" y="39195"/>
                    <a:pt x="81092" y="38494"/>
                  </a:cubicBezTo>
                  <a:cubicBezTo>
                    <a:pt x="80791" y="32590"/>
                    <a:pt x="79224" y="27020"/>
                    <a:pt x="76655" y="22049"/>
                  </a:cubicBezTo>
                  <a:cubicBezTo>
                    <a:pt x="76588" y="21916"/>
                    <a:pt x="76522" y="21749"/>
                    <a:pt x="76422" y="21616"/>
                  </a:cubicBezTo>
                  <a:cubicBezTo>
                    <a:pt x="76355" y="21449"/>
                    <a:pt x="76255" y="21315"/>
                    <a:pt x="76188" y="21149"/>
                  </a:cubicBezTo>
                  <a:cubicBezTo>
                    <a:pt x="71485" y="12542"/>
                    <a:pt x="63779" y="5838"/>
                    <a:pt x="54473" y="2435"/>
                  </a:cubicBezTo>
                  <a:cubicBezTo>
                    <a:pt x="54339" y="2402"/>
                    <a:pt x="54172" y="2335"/>
                    <a:pt x="54039" y="2268"/>
                  </a:cubicBezTo>
                  <a:cubicBezTo>
                    <a:pt x="53872" y="2235"/>
                    <a:pt x="53739" y="2168"/>
                    <a:pt x="53572" y="2135"/>
                  </a:cubicBezTo>
                  <a:cubicBezTo>
                    <a:pt x="49502" y="734"/>
                    <a:pt x="45099" y="0"/>
                    <a:pt x="40563" y="0"/>
                  </a:cubicBezTo>
                  <a:close/>
                </a:path>
              </a:pathLst>
            </a:custGeom>
            <a:solidFill>
              <a:srgbClr val="4EBCF7"/>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40" name="Google Shape;2440;p71"/>
            <p:cNvSpPr/>
            <p:nvPr/>
          </p:nvSpPr>
          <p:spPr>
            <a:xfrm>
              <a:off x="5459900" y="1730850"/>
              <a:ext cx="718875" cy="921525"/>
            </a:xfrm>
            <a:custGeom>
              <a:avLst/>
              <a:gdLst/>
              <a:ahLst/>
              <a:cxnLst/>
              <a:rect l="l" t="t" r="r" b="b"/>
              <a:pathLst>
                <a:path w="28755" h="36861" extrusionOk="0">
                  <a:moveTo>
                    <a:pt x="28755" y="0"/>
                  </a:moveTo>
                  <a:cubicBezTo>
                    <a:pt x="28688" y="0"/>
                    <a:pt x="28621" y="34"/>
                    <a:pt x="28554" y="67"/>
                  </a:cubicBezTo>
                  <a:cubicBezTo>
                    <a:pt x="26386" y="1034"/>
                    <a:pt x="24318" y="2269"/>
                    <a:pt x="22383" y="3703"/>
                  </a:cubicBezTo>
                  <a:cubicBezTo>
                    <a:pt x="20415" y="5204"/>
                    <a:pt x="18614" y="6905"/>
                    <a:pt x="17046" y="8807"/>
                  </a:cubicBezTo>
                  <a:cubicBezTo>
                    <a:pt x="10908" y="16179"/>
                    <a:pt x="8373" y="25952"/>
                    <a:pt x="2703" y="33658"/>
                  </a:cubicBezTo>
                  <a:cubicBezTo>
                    <a:pt x="2536" y="33891"/>
                    <a:pt x="2369" y="34091"/>
                    <a:pt x="2202" y="34292"/>
                  </a:cubicBezTo>
                  <a:cubicBezTo>
                    <a:pt x="1668" y="35025"/>
                    <a:pt x="1068" y="35693"/>
                    <a:pt x="468" y="36360"/>
                  </a:cubicBezTo>
                  <a:cubicBezTo>
                    <a:pt x="434" y="36393"/>
                    <a:pt x="401" y="36426"/>
                    <a:pt x="401" y="36426"/>
                  </a:cubicBezTo>
                  <a:cubicBezTo>
                    <a:pt x="267" y="36593"/>
                    <a:pt x="134" y="36727"/>
                    <a:pt x="1" y="36860"/>
                  </a:cubicBezTo>
                  <a:cubicBezTo>
                    <a:pt x="34" y="36860"/>
                    <a:pt x="34" y="36860"/>
                    <a:pt x="67" y="36827"/>
                  </a:cubicBezTo>
                  <a:cubicBezTo>
                    <a:pt x="234" y="36760"/>
                    <a:pt x="401" y="36727"/>
                    <a:pt x="568" y="36660"/>
                  </a:cubicBezTo>
                  <a:cubicBezTo>
                    <a:pt x="4571" y="33758"/>
                    <a:pt x="8774" y="31456"/>
                    <a:pt x="12910" y="28621"/>
                  </a:cubicBezTo>
                  <a:cubicBezTo>
                    <a:pt x="12977" y="28588"/>
                    <a:pt x="13010" y="28554"/>
                    <a:pt x="13077" y="28521"/>
                  </a:cubicBezTo>
                  <a:cubicBezTo>
                    <a:pt x="18014" y="25185"/>
                    <a:pt x="22684" y="21149"/>
                    <a:pt x="25319" y="15812"/>
                  </a:cubicBezTo>
                  <a:cubicBezTo>
                    <a:pt x="27687" y="11008"/>
                    <a:pt x="28288" y="5838"/>
                    <a:pt x="28721" y="501"/>
                  </a:cubicBezTo>
                  <a:cubicBezTo>
                    <a:pt x="28721" y="334"/>
                    <a:pt x="28755" y="167"/>
                    <a:pt x="28755" y="0"/>
                  </a:cubicBezTo>
                  <a:close/>
                </a:path>
              </a:pathLst>
            </a:custGeom>
            <a:solidFill>
              <a:srgbClr val="FFA25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41" name="Google Shape;2441;p71"/>
            <p:cNvSpPr/>
            <p:nvPr/>
          </p:nvSpPr>
          <p:spPr>
            <a:xfrm>
              <a:off x="5439900" y="1725350"/>
              <a:ext cx="747225" cy="933675"/>
            </a:xfrm>
            <a:custGeom>
              <a:avLst/>
              <a:gdLst/>
              <a:ahLst/>
              <a:cxnLst/>
              <a:rect l="l" t="t" r="r" b="b"/>
              <a:pathLst>
                <a:path w="29889" h="37347" extrusionOk="0">
                  <a:moveTo>
                    <a:pt x="29671" y="0"/>
                  </a:moveTo>
                  <a:cubicBezTo>
                    <a:pt x="29619" y="0"/>
                    <a:pt x="29563" y="24"/>
                    <a:pt x="29521" y="87"/>
                  </a:cubicBezTo>
                  <a:cubicBezTo>
                    <a:pt x="29454" y="154"/>
                    <a:pt x="29421" y="220"/>
                    <a:pt x="29354" y="287"/>
                  </a:cubicBezTo>
                  <a:cubicBezTo>
                    <a:pt x="27286" y="3356"/>
                    <a:pt x="25151" y="6391"/>
                    <a:pt x="23017" y="9427"/>
                  </a:cubicBezTo>
                  <a:cubicBezTo>
                    <a:pt x="19614" y="14297"/>
                    <a:pt x="16112" y="19101"/>
                    <a:pt x="12609" y="23837"/>
                  </a:cubicBezTo>
                  <a:cubicBezTo>
                    <a:pt x="10141" y="27106"/>
                    <a:pt x="7906" y="30042"/>
                    <a:pt x="5204" y="32610"/>
                  </a:cubicBezTo>
                  <a:cubicBezTo>
                    <a:pt x="4570" y="33177"/>
                    <a:pt x="3869" y="33778"/>
                    <a:pt x="3236" y="34311"/>
                  </a:cubicBezTo>
                  <a:cubicBezTo>
                    <a:pt x="3169" y="34378"/>
                    <a:pt x="3102" y="34445"/>
                    <a:pt x="3002" y="34512"/>
                  </a:cubicBezTo>
                  <a:cubicBezTo>
                    <a:pt x="2869" y="34645"/>
                    <a:pt x="2702" y="34778"/>
                    <a:pt x="2569" y="34912"/>
                  </a:cubicBezTo>
                  <a:cubicBezTo>
                    <a:pt x="1668" y="35679"/>
                    <a:pt x="801" y="36480"/>
                    <a:pt x="0" y="37347"/>
                  </a:cubicBezTo>
                  <a:cubicBezTo>
                    <a:pt x="267" y="37247"/>
                    <a:pt x="500" y="37180"/>
                    <a:pt x="734" y="37113"/>
                  </a:cubicBezTo>
                  <a:cubicBezTo>
                    <a:pt x="901" y="36947"/>
                    <a:pt x="1034" y="36780"/>
                    <a:pt x="1201" y="36646"/>
                  </a:cubicBezTo>
                  <a:cubicBezTo>
                    <a:pt x="1234" y="36613"/>
                    <a:pt x="1234" y="36613"/>
                    <a:pt x="1234" y="36613"/>
                  </a:cubicBezTo>
                  <a:cubicBezTo>
                    <a:pt x="1234" y="36580"/>
                    <a:pt x="1268" y="36580"/>
                    <a:pt x="1268" y="36580"/>
                  </a:cubicBezTo>
                  <a:cubicBezTo>
                    <a:pt x="1968" y="35879"/>
                    <a:pt x="2735" y="35245"/>
                    <a:pt x="3469" y="34612"/>
                  </a:cubicBezTo>
                  <a:cubicBezTo>
                    <a:pt x="4136" y="34045"/>
                    <a:pt x="4803" y="33444"/>
                    <a:pt x="5437" y="32844"/>
                  </a:cubicBezTo>
                  <a:cubicBezTo>
                    <a:pt x="8173" y="30309"/>
                    <a:pt x="10441" y="27340"/>
                    <a:pt x="12876" y="24037"/>
                  </a:cubicBezTo>
                  <a:cubicBezTo>
                    <a:pt x="16278" y="19501"/>
                    <a:pt x="19614" y="14864"/>
                    <a:pt x="22916" y="10194"/>
                  </a:cubicBezTo>
                  <a:cubicBezTo>
                    <a:pt x="25151" y="7059"/>
                    <a:pt x="27353" y="3890"/>
                    <a:pt x="29521" y="721"/>
                  </a:cubicBezTo>
                  <a:cubicBezTo>
                    <a:pt x="29621" y="587"/>
                    <a:pt x="29721" y="421"/>
                    <a:pt x="29821" y="287"/>
                  </a:cubicBezTo>
                  <a:cubicBezTo>
                    <a:pt x="29888" y="187"/>
                    <a:pt x="29855" y="87"/>
                    <a:pt x="29755" y="20"/>
                  </a:cubicBezTo>
                  <a:cubicBezTo>
                    <a:pt x="29730" y="8"/>
                    <a:pt x="29701" y="0"/>
                    <a:pt x="29671" y="0"/>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42" name="Google Shape;2442;p71"/>
            <p:cNvSpPr/>
            <p:nvPr/>
          </p:nvSpPr>
          <p:spPr>
            <a:xfrm>
              <a:off x="5400700" y="1703325"/>
              <a:ext cx="341100" cy="966550"/>
            </a:xfrm>
            <a:custGeom>
              <a:avLst/>
              <a:gdLst/>
              <a:ahLst/>
              <a:cxnLst/>
              <a:rect l="l" t="t" r="r" b="b"/>
              <a:pathLst>
                <a:path w="13644" h="38662" extrusionOk="0">
                  <a:moveTo>
                    <a:pt x="13643" y="1"/>
                  </a:moveTo>
                  <a:cubicBezTo>
                    <a:pt x="13577" y="67"/>
                    <a:pt x="13510" y="134"/>
                    <a:pt x="13410" y="201"/>
                  </a:cubicBezTo>
                  <a:cubicBezTo>
                    <a:pt x="13176" y="401"/>
                    <a:pt x="12943" y="601"/>
                    <a:pt x="12709" y="801"/>
                  </a:cubicBezTo>
                  <a:cubicBezTo>
                    <a:pt x="9574" y="3436"/>
                    <a:pt x="6505" y="6205"/>
                    <a:pt x="4370" y="9641"/>
                  </a:cubicBezTo>
                  <a:cubicBezTo>
                    <a:pt x="2235" y="13010"/>
                    <a:pt x="1101" y="16879"/>
                    <a:pt x="567" y="20816"/>
                  </a:cubicBezTo>
                  <a:cubicBezTo>
                    <a:pt x="0" y="24752"/>
                    <a:pt x="67" y="28755"/>
                    <a:pt x="200" y="32724"/>
                  </a:cubicBezTo>
                  <a:cubicBezTo>
                    <a:pt x="267" y="34692"/>
                    <a:pt x="334" y="36727"/>
                    <a:pt x="34" y="38662"/>
                  </a:cubicBezTo>
                  <a:cubicBezTo>
                    <a:pt x="300" y="38595"/>
                    <a:pt x="567" y="38528"/>
                    <a:pt x="801" y="38461"/>
                  </a:cubicBezTo>
                  <a:cubicBezTo>
                    <a:pt x="968" y="38428"/>
                    <a:pt x="1101" y="38361"/>
                    <a:pt x="1234" y="38328"/>
                  </a:cubicBezTo>
                  <a:cubicBezTo>
                    <a:pt x="1335" y="38295"/>
                    <a:pt x="1468" y="38261"/>
                    <a:pt x="1568" y="38228"/>
                  </a:cubicBezTo>
                  <a:cubicBezTo>
                    <a:pt x="1835" y="38128"/>
                    <a:pt x="2068" y="38061"/>
                    <a:pt x="2302" y="37994"/>
                  </a:cubicBezTo>
                  <a:cubicBezTo>
                    <a:pt x="2335" y="37961"/>
                    <a:pt x="2335" y="37961"/>
                    <a:pt x="2369" y="37961"/>
                  </a:cubicBezTo>
                  <a:cubicBezTo>
                    <a:pt x="2402" y="37961"/>
                    <a:pt x="2402" y="37961"/>
                    <a:pt x="2435" y="37928"/>
                  </a:cubicBezTo>
                  <a:cubicBezTo>
                    <a:pt x="2535" y="37794"/>
                    <a:pt x="2635" y="37661"/>
                    <a:pt x="2769" y="37527"/>
                  </a:cubicBezTo>
                  <a:cubicBezTo>
                    <a:pt x="2802" y="37494"/>
                    <a:pt x="2802" y="37494"/>
                    <a:pt x="2802" y="37494"/>
                  </a:cubicBezTo>
                  <a:cubicBezTo>
                    <a:pt x="3269" y="36927"/>
                    <a:pt x="3703" y="36360"/>
                    <a:pt x="4137" y="35793"/>
                  </a:cubicBezTo>
                  <a:cubicBezTo>
                    <a:pt x="6772" y="32290"/>
                    <a:pt x="9107" y="28521"/>
                    <a:pt x="10708" y="24618"/>
                  </a:cubicBezTo>
                  <a:cubicBezTo>
                    <a:pt x="12509" y="20115"/>
                    <a:pt x="13276" y="15278"/>
                    <a:pt x="13376" y="10475"/>
                  </a:cubicBezTo>
                  <a:cubicBezTo>
                    <a:pt x="13443" y="6772"/>
                    <a:pt x="12976" y="3637"/>
                    <a:pt x="13643"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43" name="Google Shape;2443;p71"/>
            <p:cNvSpPr/>
            <p:nvPr/>
          </p:nvSpPr>
          <p:spPr>
            <a:xfrm>
              <a:off x="5420700" y="1707775"/>
              <a:ext cx="318600" cy="957100"/>
            </a:xfrm>
            <a:custGeom>
              <a:avLst/>
              <a:gdLst/>
              <a:ahLst/>
              <a:cxnLst/>
              <a:rect l="l" t="t" r="r" b="b"/>
              <a:pathLst>
                <a:path w="12744" h="38284" extrusionOk="0">
                  <a:moveTo>
                    <a:pt x="12527" y="1"/>
                  </a:moveTo>
                  <a:cubicBezTo>
                    <a:pt x="12488" y="1"/>
                    <a:pt x="12449" y="17"/>
                    <a:pt x="12410" y="56"/>
                  </a:cubicBezTo>
                  <a:cubicBezTo>
                    <a:pt x="12243" y="223"/>
                    <a:pt x="12043" y="423"/>
                    <a:pt x="11909" y="623"/>
                  </a:cubicBezTo>
                  <a:cubicBezTo>
                    <a:pt x="11242" y="1424"/>
                    <a:pt x="10775" y="2391"/>
                    <a:pt x="10375" y="3325"/>
                  </a:cubicBezTo>
                  <a:cubicBezTo>
                    <a:pt x="7173" y="10397"/>
                    <a:pt x="5271" y="18069"/>
                    <a:pt x="3437" y="25508"/>
                  </a:cubicBezTo>
                  <a:cubicBezTo>
                    <a:pt x="2469" y="29477"/>
                    <a:pt x="1435" y="33547"/>
                    <a:pt x="268" y="37516"/>
                  </a:cubicBezTo>
                  <a:cubicBezTo>
                    <a:pt x="168" y="37783"/>
                    <a:pt x="101" y="38017"/>
                    <a:pt x="1" y="38283"/>
                  </a:cubicBezTo>
                  <a:cubicBezTo>
                    <a:pt x="168" y="38250"/>
                    <a:pt x="301" y="38183"/>
                    <a:pt x="434" y="38150"/>
                  </a:cubicBezTo>
                  <a:cubicBezTo>
                    <a:pt x="501" y="37983"/>
                    <a:pt x="535" y="37816"/>
                    <a:pt x="601" y="37616"/>
                  </a:cubicBezTo>
                  <a:cubicBezTo>
                    <a:pt x="1802" y="33647"/>
                    <a:pt x="2803" y="29544"/>
                    <a:pt x="3804" y="25574"/>
                  </a:cubicBezTo>
                  <a:cubicBezTo>
                    <a:pt x="5638" y="18169"/>
                    <a:pt x="7506" y="10530"/>
                    <a:pt x="10708" y="3459"/>
                  </a:cubicBezTo>
                  <a:cubicBezTo>
                    <a:pt x="11209" y="2358"/>
                    <a:pt x="11776" y="1157"/>
                    <a:pt x="12677" y="290"/>
                  </a:cubicBezTo>
                  <a:cubicBezTo>
                    <a:pt x="12743" y="223"/>
                    <a:pt x="12743" y="123"/>
                    <a:pt x="12677" y="56"/>
                  </a:cubicBezTo>
                  <a:cubicBezTo>
                    <a:pt x="12677" y="23"/>
                    <a:pt x="12643" y="23"/>
                    <a:pt x="12610" y="23"/>
                  </a:cubicBezTo>
                  <a:cubicBezTo>
                    <a:pt x="12582" y="9"/>
                    <a:pt x="12555" y="1"/>
                    <a:pt x="12527"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44" name="Google Shape;2444;p71"/>
            <p:cNvSpPr/>
            <p:nvPr/>
          </p:nvSpPr>
          <p:spPr>
            <a:xfrm>
              <a:off x="4059725" y="1943500"/>
              <a:ext cx="797275" cy="716375"/>
            </a:xfrm>
            <a:custGeom>
              <a:avLst/>
              <a:gdLst/>
              <a:ahLst/>
              <a:cxnLst/>
              <a:rect l="l" t="t" r="r" b="b"/>
              <a:pathLst>
                <a:path w="31891" h="28655" extrusionOk="0">
                  <a:moveTo>
                    <a:pt x="1" y="1"/>
                  </a:moveTo>
                  <a:cubicBezTo>
                    <a:pt x="34" y="134"/>
                    <a:pt x="68" y="301"/>
                    <a:pt x="134" y="434"/>
                  </a:cubicBezTo>
                  <a:cubicBezTo>
                    <a:pt x="1369" y="5204"/>
                    <a:pt x="2736" y="9741"/>
                    <a:pt x="5672" y="13710"/>
                  </a:cubicBezTo>
                  <a:cubicBezTo>
                    <a:pt x="8874" y="18113"/>
                    <a:pt x="13744" y="21016"/>
                    <a:pt x="18748" y="23217"/>
                  </a:cubicBezTo>
                  <a:cubicBezTo>
                    <a:pt x="18781" y="23250"/>
                    <a:pt x="18848" y="23284"/>
                    <a:pt x="18914" y="23317"/>
                  </a:cubicBezTo>
                  <a:cubicBezTo>
                    <a:pt x="23117" y="25185"/>
                    <a:pt x="27254" y="26586"/>
                    <a:pt x="31323" y="28554"/>
                  </a:cubicBezTo>
                  <a:cubicBezTo>
                    <a:pt x="31490" y="28588"/>
                    <a:pt x="31657" y="28621"/>
                    <a:pt x="31824" y="28621"/>
                  </a:cubicBezTo>
                  <a:cubicBezTo>
                    <a:pt x="31857" y="28654"/>
                    <a:pt x="31857" y="28654"/>
                    <a:pt x="31890" y="28654"/>
                  </a:cubicBezTo>
                  <a:cubicBezTo>
                    <a:pt x="31757" y="28554"/>
                    <a:pt x="31624" y="28454"/>
                    <a:pt x="31457" y="28354"/>
                  </a:cubicBezTo>
                  <a:cubicBezTo>
                    <a:pt x="31423" y="28321"/>
                    <a:pt x="31423" y="28287"/>
                    <a:pt x="31390" y="28287"/>
                  </a:cubicBezTo>
                  <a:cubicBezTo>
                    <a:pt x="30723" y="27787"/>
                    <a:pt x="30089" y="27253"/>
                    <a:pt x="29489" y="26686"/>
                  </a:cubicBezTo>
                  <a:cubicBezTo>
                    <a:pt x="29289" y="26553"/>
                    <a:pt x="29122" y="26386"/>
                    <a:pt x="28955" y="26219"/>
                  </a:cubicBezTo>
                  <a:cubicBezTo>
                    <a:pt x="22550" y="20148"/>
                    <a:pt x="18714" y="11742"/>
                    <a:pt x="11976" y="6072"/>
                  </a:cubicBezTo>
                  <a:cubicBezTo>
                    <a:pt x="10275" y="4604"/>
                    <a:pt x="8374" y="3370"/>
                    <a:pt x="6339" y="2336"/>
                  </a:cubicBezTo>
                  <a:cubicBezTo>
                    <a:pt x="4404" y="1335"/>
                    <a:pt x="2303" y="568"/>
                    <a:pt x="201" y="34"/>
                  </a:cubicBezTo>
                  <a:cubicBezTo>
                    <a:pt x="134" y="1"/>
                    <a:pt x="68" y="1"/>
                    <a:pt x="1" y="1"/>
                  </a:cubicBezTo>
                  <a:close/>
                </a:path>
              </a:pathLst>
            </a:custGeom>
            <a:solidFill>
              <a:srgbClr val="AD8B9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45" name="Google Shape;2445;p71"/>
            <p:cNvSpPr/>
            <p:nvPr/>
          </p:nvSpPr>
          <p:spPr>
            <a:xfrm>
              <a:off x="4052225" y="1938925"/>
              <a:ext cx="823950" cy="723450"/>
            </a:xfrm>
            <a:custGeom>
              <a:avLst/>
              <a:gdLst/>
              <a:ahLst/>
              <a:cxnLst/>
              <a:rect l="l" t="t" r="r" b="b"/>
              <a:pathLst>
                <a:path w="32958" h="28938" extrusionOk="0">
                  <a:moveTo>
                    <a:pt x="184" y="0"/>
                  </a:moveTo>
                  <a:cubicBezTo>
                    <a:pt x="143" y="0"/>
                    <a:pt x="101" y="17"/>
                    <a:pt x="67" y="50"/>
                  </a:cubicBezTo>
                  <a:cubicBezTo>
                    <a:pt x="1" y="117"/>
                    <a:pt x="1" y="217"/>
                    <a:pt x="67" y="284"/>
                  </a:cubicBezTo>
                  <a:cubicBezTo>
                    <a:pt x="201" y="384"/>
                    <a:pt x="301" y="517"/>
                    <a:pt x="434" y="617"/>
                  </a:cubicBezTo>
                  <a:cubicBezTo>
                    <a:pt x="2869" y="3152"/>
                    <a:pt x="5371" y="5654"/>
                    <a:pt x="7906" y="8123"/>
                  </a:cubicBezTo>
                  <a:cubicBezTo>
                    <a:pt x="11609" y="11792"/>
                    <a:pt x="15378" y="15428"/>
                    <a:pt x="19181" y="18997"/>
                  </a:cubicBezTo>
                  <a:cubicBezTo>
                    <a:pt x="21916" y="21599"/>
                    <a:pt x="24452" y="23900"/>
                    <a:pt x="27320" y="25768"/>
                  </a:cubicBezTo>
                  <a:cubicBezTo>
                    <a:pt x="27987" y="26202"/>
                    <a:pt x="28688" y="26602"/>
                    <a:pt x="29388" y="27036"/>
                  </a:cubicBezTo>
                  <a:cubicBezTo>
                    <a:pt x="30156" y="27470"/>
                    <a:pt x="30923" y="27937"/>
                    <a:pt x="31690" y="28470"/>
                  </a:cubicBezTo>
                  <a:lnTo>
                    <a:pt x="31723" y="28470"/>
                  </a:lnTo>
                  <a:cubicBezTo>
                    <a:pt x="31723" y="28470"/>
                    <a:pt x="31723" y="28504"/>
                    <a:pt x="31757" y="28504"/>
                  </a:cubicBezTo>
                  <a:cubicBezTo>
                    <a:pt x="31924" y="28604"/>
                    <a:pt x="32090" y="28737"/>
                    <a:pt x="32257" y="28837"/>
                  </a:cubicBezTo>
                  <a:cubicBezTo>
                    <a:pt x="32491" y="28871"/>
                    <a:pt x="32724" y="28904"/>
                    <a:pt x="32958" y="28937"/>
                  </a:cubicBezTo>
                  <a:cubicBezTo>
                    <a:pt x="32090" y="28304"/>
                    <a:pt x="31156" y="27703"/>
                    <a:pt x="30256" y="27169"/>
                  </a:cubicBezTo>
                  <a:cubicBezTo>
                    <a:pt x="30089" y="27069"/>
                    <a:pt x="29922" y="26969"/>
                    <a:pt x="29789" y="26869"/>
                  </a:cubicBezTo>
                  <a:cubicBezTo>
                    <a:pt x="29689" y="26836"/>
                    <a:pt x="29622" y="26803"/>
                    <a:pt x="29555" y="26736"/>
                  </a:cubicBezTo>
                  <a:cubicBezTo>
                    <a:pt x="28855" y="26336"/>
                    <a:pt x="28154" y="25935"/>
                    <a:pt x="27520" y="25502"/>
                  </a:cubicBezTo>
                  <a:cubicBezTo>
                    <a:pt x="24652" y="23634"/>
                    <a:pt x="22150" y="21332"/>
                    <a:pt x="19415" y="18763"/>
                  </a:cubicBezTo>
                  <a:cubicBezTo>
                    <a:pt x="15478" y="15061"/>
                    <a:pt x="11542" y="11291"/>
                    <a:pt x="7706" y="7455"/>
                  </a:cubicBezTo>
                  <a:cubicBezTo>
                    <a:pt x="5271" y="5054"/>
                    <a:pt x="2869" y="2652"/>
                    <a:pt x="501" y="217"/>
                  </a:cubicBezTo>
                  <a:cubicBezTo>
                    <a:pt x="434" y="150"/>
                    <a:pt x="368" y="117"/>
                    <a:pt x="301" y="50"/>
                  </a:cubicBezTo>
                  <a:cubicBezTo>
                    <a:pt x="268" y="17"/>
                    <a:pt x="226" y="0"/>
                    <a:pt x="184" y="0"/>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46" name="Google Shape;2446;p71"/>
            <p:cNvSpPr/>
            <p:nvPr/>
          </p:nvSpPr>
          <p:spPr>
            <a:xfrm>
              <a:off x="4450025" y="1848425"/>
              <a:ext cx="462000" cy="818125"/>
            </a:xfrm>
            <a:custGeom>
              <a:avLst/>
              <a:gdLst/>
              <a:ahLst/>
              <a:cxnLst/>
              <a:rect l="l" t="t" r="r" b="b"/>
              <a:pathLst>
                <a:path w="18480" h="32725" extrusionOk="0">
                  <a:moveTo>
                    <a:pt x="0" y="1"/>
                  </a:moveTo>
                  <a:cubicBezTo>
                    <a:pt x="1168" y="3170"/>
                    <a:pt x="1268" y="6072"/>
                    <a:pt x="1935" y="9408"/>
                  </a:cubicBezTo>
                  <a:cubicBezTo>
                    <a:pt x="2769" y="13744"/>
                    <a:pt x="4270" y="17980"/>
                    <a:pt x="6605" y="21750"/>
                  </a:cubicBezTo>
                  <a:cubicBezTo>
                    <a:pt x="8673" y="25019"/>
                    <a:pt x="11375" y="28054"/>
                    <a:pt x="14344" y="30789"/>
                  </a:cubicBezTo>
                  <a:cubicBezTo>
                    <a:pt x="14811" y="31223"/>
                    <a:pt x="15311" y="31657"/>
                    <a:pt x="15811" y="32090"/>
                  </a:cubicBezTo>
                  <a:cubicBezTo>
                    <a:pt x="15811" y="32090"/>
                    <a:pt x="15811" y="32090"/>
                    <a:pt x="15845" y="32124"/>
                  </a:cubicBezTo>
                  <a:cubicBezTo>
                    <a:pt x="15978" y="32224"/>
                    <a:pt x="16078" y="32324"/>
                    <a:pt x="16212" y="32424"/>
                  </a:cubicBezTo>
                  <a:cubicBezTo>
                    <a:pt x="16245" y="32457"/>
                    <a:pt x="16245" y="32457"/>
                    <a:pt x="16278" y="32457"/>
                  </a:cubicBezTo>
                  <a:lnTo>
                    <a:pt x="16345" y="32457"/>
                  </a:lnTo>
                  <a:cubicBezTo>
                    <a:pt x="16579" y="32491"/>
                    <a:pt x="16812" y="32524"/>
                    <a:pt x="17046" y="32557"/>
                  </a:cubicBezTo>
                  <a:cubicBezTo>
                    <a:pt x="17146" y="32591"/>
                    <a:pt x="17246" y="32591"/>
                    <a:pt x="17346" y="32591"/>
                  </a:cubicBezTo>
                  <a:cubicBezTo>
                    <a:pt x="17479" y="32624"/>
                    <a:pt x="17613" y="32624"/>
                    <a:pt x="17746" y="32657"/>
                  </a:cubicBezTo>
                  <a:cubicBezTo>
                    <a:pt x="18013" y="32691"/>
                    <a:pt x="18246" y="32691"/>
                    <a:pt x="18480" y="32724"/>
                  </a:cubicBezTo>
                  <a:cubicBezTo>
                    <a:pt x="17913" y="31023"/>
                    <a:pt x="17646" y="29155"/>
                    <a:pt x="17379" y="27354"/>
                  </a:cubicBezTo>
                  <a:cubicBezTo>
                    <a:pt x="16879" y="23751"/>
                    <a:pt x="16278" y="20149"/>
                    <a:pt x="15144" y="16713"/>
                  </a:cubicBezTo>
                  <a:cubicBezTo>
                    <a:pt x="14043" y="13244"/>
                    <a:pt x="12376" y="9908"/>
                    <a:pt x="9941" y="7206"/>
                  </a:cubicBezTo>
                  <a:cubicBezTo>
                    <a:pt x="7439" y="4437"/>
                    <a:pt x="4203" y="2436"/>
                    <a:pt x="967" y="568"/>
                  </a:cubicBezTo>
                  <a:cubicBezTo>
                    <a:pt x="734" y="434"/>
                    <a:pt x="467" y="268"/>
                    <a:pt x="234" y="134"/>
                  </a:cubicBezTo>
                  <a:cubicBezTo>
                    <a:pt x="167" y="101"/>
                    <a:pt x="67" y="34"/>
                    <a:pt x="0" y="1"/>
                  </a:cubicBezTo>
                  <a:close/>
                </a:path>
              </a:pathLst>
            </a:custGeom>
            <a:solidFill>
              <a:srgbClr val="FFA25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47" name="Google Shape;2447;p71"/>
            <p:cNvSpPr/>
            <p:nvPr/>
          </p:nvSpPr>
          <p:spPr>
            <a:xfrm>
              <a:off x="4453350" y="1851150"/>
              <a:ext cx="440350" cy="813725"/>
            </a:xfrm>
            <a:custGeom>
              <a:avLst/>
              <a:gdLst/>
              <a:ahLst/>
              <a:cxnLst/>
              <a:rect l="l" t="t" r="r" b="b"/>
              <a:pathLst>
                <a:path w="17614" h="32549" extrusionOk="0">
                  <a:moveTo>
                    <a:pt x="172" y="0"/>
                  </a:moveTo>
                  <a:cubicBezTo>
                    <a:pt x="142" y="0"/>
                    <a:pt x="117" y="9"/>
                    <a:pt x="101" y="25"/>
                  </a:cubicBezTo>
                  <a:cubicBezTo>
                    <a:pt x="67" y="25"/>
                    <a:pt x="67" y="59"/>
                    <a:pt x="34" y="59"/>
                  </a:cubicBezTo>
                  <a:cubicBezTo>
                    <a:pt x="1" y="125"/>
                    <a:pt x="1" y="225"/>
                    <a:pt x="101" y="292"/>
                  </a:cubicBezTo>
                  <a:cubicBezTo>
                    <a:pt x="1035" y="926"/>
                    <a:pt x="1768" y="1893"/>
                    <a:pt x="2402" y="2827"/>
                  </a:cubicBezTo>
                  <a:cubicBezTo>
                    <a:pt x="6405" y="8698"/>
                    <a:pt x="9341" y="15303"/>
                    <a:pt x="12176" y="21674"/>
                  </a:cubicBezTo>
                  <a:cubicBezTo>
                    <a:pt x="13710" y="25110"/>
                    <a:pt x="15278" y="28646"/>
                    <a:pt x="17013" y="32048"/>
                  </a:cubicBezTo>
                  <a:cubicBezTo>
                    <a:pt x="17079" y="32215"/>
                    <a:pt x="17146" y="32348"/>
                    <a:pt x="17213" y="32482"/>
                  </a:cubicBezTo>
                  <a:cubicBezTo>
                    <a:pt x="17346" y="32515"/>
                    <a:pt x="17480" y="32515"/>
                    <a:pt x="17613" y="32548"/>
                  </a:cubicBezTo>
                  <a:cubicBezTo>
                    <a:pt x="17513" y="32315"/>
                    <a:pt x="17413" y="32115"/>
                    <a:pt x="17280" y="31915"/>
                  </a:cubicBezTo>
                  <a:cubicBezTo>
                    <a:pt x="15578" y="28512"/>
                    <a:pt x="14011" y="24976"/>
                    <a:pt x="12476" y="21541"/>
                  </a:cubicBezTo>
                  <a:cubicBezTo>
                    <a:pt x="9641" y="15169"/>
                    <a:pt x="6672" y="8531"/>
                    <a:pt x="2669" y="2660"/>
                  </a:cubicBezTo>
                  <a:cubicBezTo>
                    <a:pt x="2135" y="1893"/>
                    <a:pt x="1568" y="1093"/>
                    <a:pt x="834" y="459"/>
                  </a:cubicBezTo>
                  <a:cubicBezTo>
                    <a:pt x="668" y="292"/>
                    <a:pt x="468" y="159"/>
                    <a:pt x="267" y="25"/>
                  </a:cubicBezTo>
                  <a:cubicBezTo>
                    <a:pt x="234" y="9"/>
                    <a:pt x="201" y="0"/>
                    <a:pt x="172" y="0"/>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48" name="Google Shape;2448;p71"/>
            <p:cNvSpPr/>
            <p:nvPr/>
          </p:nvSpPr>
          <p:spPr>
            <a:xfrm>
              <a:off x="4231525" y="1380325"/>
              <a:ext cx="174325" cy="234625"/>
            </a:xfrm>
            <a:custGeom>
              <a:avLst/>
              <a:gdLst/>
              <a:ahLst/>
              <a:cxnLst/>
              <a:rect l="l" t="t" r="r" b="b"/>
              <a:pathLst>
                <a:path w="6973" h="9385" extrusionOk="0">
                  <a:moveTo>
                    <a:pt x="2919" y="0"/>
                  </a:moveTo>
                  <a:cubicBezTo>
                    <a:pt x="2780" y="0"/>
                    <a:pt x="2641" y="15"/>
                    <a:pt x="2502" y="45"/>
                  </a:cubicBezTo>
                  <a:cubicBezTo>
                    <a:pt x="2469" y="45"/>
                    <a:pt x="2469" y="45"/>
                    <a:pt x="2436" y="78"/>
                  </a:cubicBezTo>
                  <a:cubicBezTo>
                    <a:pt x="868" y="445"/>
                    <a:pt x="1" y="2747"/>
                    <a:pt x="501" y="5282"/>
                  </a:cubicBezTo>
                  <a:cubicBezTo>
                    <a:pt x="501" y="5282"/>
                    <a:pt x="501" y="5282"/>
                    <a:pt x="501" y="5315"/>
                  </a:cubicBezTo>
                  <a:cubicBezTo>
                    <a:pt x="968" y="7617"/>
                    <a:pt x="2436" y="9285"/>
                    <a:pt x="3937" y="9385"/>
                  </a:cubicBezTo>
                  <a:cubicBezTo>
                    <a:pt x="4103" y="9385"/>
                    <a:pt x="4270" y="9385"/>
                    <a:pt x="4437" y="9351"/>
                  </a:cubicBezTo>
                  <a:cubicBezTo>
                    <a:pt x="6072" y="8984"/>
                    <a:pt x="6972" y="6649"/>
                    <a:pt x="6438" y="4081"/>
                  </a:cubicBezTo>
                  <a:cubicBezTo>
                    <a:pt x="6405" y="3914"/>
                    <a:pt x="6372" y="3747"/>
                    <a:pt x="6305" y="3581"/>
                  </a:cubicBezTo>
                  <a:cubicBezTo>
                    <a:pt x="5728" y="1487"/>
                    <a:pt x="4324" y="0"/>
                    <a:pt x="2919" y="0"/>
                  </a:cubicBezTo>
                  <a:close/>
                </a:path>
              </a:pathLst>
            </a:custGeom>
            <a:solidFill>
              <a:srgbClr val="AD8B9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49" name="Google Shape;2449;p71"/>
            <p:cNvSpPr/>
            <p:nvPr/>
          </p:nvSpPr>
          <p:spPr>
            <a:xfrm>
              <a:off x="4216525" y="1381925"/>
              <a:ext cx="174300" cy="234025"/>
            </a:xfrm>
            <a:custGeom>
              <a:avLst/>
              <a:gdLst/>
              <a:ahLst/>
              <a:cxnLst/>
              <a:rect l="l" t="t" r="r" b="b"/>
              <a:pathLst>
                <a:path w="6972" h="9361" extrusionOk="0">
                  <a:moveTo>
                    <a:pt x="2889" y="0"/>
                  </a:moveTo>
                  <a:cubicBezTo>
                    <a:pt x="2771" y="0"/>
                    <a:pt x="2653" y="24"/>
                    <a:pt x="2535" y="47"/>
                  </a:cubicBezTo>
                  <a:cubicBezTo>
                    <a:pt x="901" y="381"/>
                    <a:pt x="0" y="2683"/>
                    <a:pt x="500" y="5251"/>
                  </a:cubicBezTo>
                  <a:cubicBezTo>
                    <a:pt x="500" y="5251"/>
                    <a:pt x="500" y="5285"/>
                    <a:pt x="534" y="5285"/>
                  </a:cubicBezTo>
                  <a:cubicBezTo>
                    <a:pt x="994" y="7647"/>
                    <a:pt x="2527" y="9361"/>
                    <a:pt x="4042" y="9361"/>
                  </a:cubicBezTo>
                  <a:cubicBezTo>
                    <a:pt x="4174" y="9361"/>
                    <a:pt x="4306" y="9348"/>
                    <a:pt x="4437" y="9321"/>
                  </a:cubicBezTo>
                  <a:lnTo>
                    <a:pt x="4537" y="9321"/>
                  </a:lnTo>
                  <a:cubicBezTo>
                    <a:pt x="6104" y="8920"/>
                    <a:pt x="6972" y="6585"/>
                    <a:pt x="6471" y="4084"/>
                  </a:cubicBezTo>
                  <a:cubicBezTo>
                    <a:pt x="6438" y="3984"/>
                    <a:pt x="6405" y="3884"/>
                    <a:pt x="6405" y="3783"/>
                  </a:cubicBezTo>
                  <a:cubicBezTo>
                    <a:pt x="5871" y="1649"/>
                    <a:pt x="4470" y="81"/>
                    <a:pt x="3036" y="14"/>
                  </a:cubicBezTo>
                  <a:cubicBezTo>
                    <a:pt x="2987" y="4"/>
                    <a:pt x="2938" y="0"/>
                    <a:pt x="2889"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50" name="Google Shape;2450;p71"/>
            <p:cNvSpPr/>
            <p:nvPr/>
          </p:nvSpPr>
          <p:spPr>
            <a:xfrm>
              <a:off x="4216525" y="1381925"/>
              <a:ext cx="160125" cy="131300"/>
            </a:xfrm>
            <a:custGeom>
              <a:avLst/>
              <a:gdLst/>
              <a:ahLst/>
              <a:cxnLst/>
              <a:rect l="l" t="t" r="r" b="b"/>
              <a:pathLst>
                <a:path w="6405" h="5252" extrusionOk="0">
                  <a:moveTo>
                    <a:pt x="2889" y="0"/>
                  </a:moveTo>
                  <a:cubicBezTo>
                    <a:pt x="2771" y="0"/>
                    <a:pt x="2653" y="24"/>
                    <a:pt x="2535" y="47"/>
                  </a:cubicBezTo>
                  <a:cubicBezTo>
                    <a:pt x="901" y="381"/>
                    <a:pt x="0" y="2683"/>
                    <a:pt x="500" y="5251"/>
                  </a:cubicBezTo>
                  <a:cubicBezTo>
                    <a:pt x="701" y="5251"/>
                    <a:pt x="901" y="5218"/>
                    <a:pt x="1101" y="5218"/>
                  </a:cubicBezTo>
                  <a:cubicBezTo>
                    <a:pt x="2368" y="5084"/>
                    <a:pt x="3636" y="4751"/>
                    <a:pt x="4870" y="4351"/>
                  </a:cubicBezTo>
                  <a:cubicBezTo>
                    <a:pt x="5404" y="4217"/>
                    <a:pt x="5904" y="4017"/>
                    <a:pt x="6405" y="3783"/>
                  </a:cubicBezTo>
                  <a:cubicBezTo>
                    <a:pt x="5871" y="1649"/>
                    <a:pt x="4470" y="81"/>
                    <a:pt x="3036" y="14"/>
                  </a:cubicBezTo>
                  <a:cubicBezTo>
                    <a:pt x="2987" y="4"/>
                    <a:pt x="2938" y="0"/>
                    <a:pt x="2889" y="0"/>
                  </a:cubicBez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51" name="Google Shape;2451;p71"/>
            <p:cNvSpPr/>
            <p:nvPr/>
          </p:nvSpPr>
          <p:spPr>
            <a:xfrm>
              <a:off x="4421650" y="1516575"/>
              <a:ext cx="240200" cy="152725"/>
            </a:xfrm>
            <a:custGeom>
              <a:avLst/>
              <a:gdLst/>
              <a:ahLst/>
              <a:cxnLst/>
              <a:rect l="l" t="t" r="r" b="b"/>
              <a:pathLst>
                <a:path w="9608" h="6109" extrusionOk="0">
                  <a:moveTo>
                    <a:pt x="5154" y="1"/>
                  </a:moveTo>
                  <a:cubicBezTo>
                    <a:pt x="4930" y="1"/>
                    <a:pt x="4702" y="11"/>
                    <a:pt x="4471" y="32"/>
                  </a:cubicBezTo>
                  <a:lnTo>
                    <a:pt x="4437" y="32"/>
                  </a:lnTo>
                  <a:cubicBezTo>
                    <a:pt x="2102" y="265"/>
                    <a:pt x="268" y="1566"/>
                    <a:pt x="34" y="3034"/>
                  </a:cubicBezTo>
                  <a:cubicBezTo>
                    <a:pt x="1" y="3201"/>
                    <a:pt x="1" y="3368"/>
                    <a:pt x="34" y="3534"/>
                  </a:cubicBezTo>
                  <a:cubicBezTo>
                    <a:pt x="155" y="5039"/>
                    <a:pt x="2011" y="6109"/>
                    <a:pt x="4283" y="6109"/>
                  </a:cubicBezTo>
                  <a:cubicBezTo>
                    <a:pt x="4530" y="6109"/>
                    <a:pt x="4782" y="6096"/>
                    <a:pt x="5038" y="6070"/>
                  </a:cubicBezTo>
                  <a:cubicBezTo>
                    <a:pt x="5205" y="6070"/>
                    <a:pt x="5371" y="6036"/>
                    <a:pt x="5572" y="6003"/>
                  </a:cubicBezTo>
                  <a:cubicBezTo>
                    <a:pt x="7907" y="5603"/>
                    <a:pt x="9608" y="4135"/>
                    <a:pt x="9474" y="2600"/>
                  </a:cubicBezTo>
                  <a:cubicBezTo>
                    <a:pt x="9441" y="2567"/>
                    <a:pt x="9441" y="2534"/>
                    <a:pt x="9441" y="2534"/>
                  </a:cubicBezTo>
                  <a:cubicBezTo>
                    <a:pt x="9259" y="1046"/>
                    <a:pt x="7419" y="1"/>
                    <a:pt x="5154" y="1"/>
                  </a:cubicBezTo>
                  <a:close/>
                </a:path>
              </a:pathLst>
            </a:custGeom>
            <a:solidFill>
              <a:srgbClr val="AD8B9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52" name="Google Shape;2452;p71"/>
            <p:cNvSpPr/>
            <p:nvPr/>
          </p:nvSpPr>
          <p:spPr>
            <a:xfrm>
              <a:off x="4418325" y="1502425"/>
              <a:ext cx="240200" cy="152500"/>
            </a:xfrm>
            <a:custGeom>
              <a:avLst/>
              <a:gdLst/>
              <a:ahLst/>
              <a:cxnLst/>
              <a:rect l="l" t="t" r="r" b="b"/>
              <a:pathLst>
                <a:path w="9608" h="6100" extrusionOk="0">
                  <a:moveTo>
                    <a:pt x="5305" y="0"/>
                  </a:moveTo>
                  <a:cubicBezTo>
                    <a:pt x="5086" y="0"/>
                    <a:pt x="4863" y="10"/>
                    <a:pt x="4637" y="31"/>
                  </a:cubicBezTo>
                  <a:lnTo>
                    <a:pt x="4570" y="31"/>
                  </a:lnTo>
                  <a:cubicBezTo>
                    <a:pt x="1969" y="298"/>
                    <a:pt x="1" y="1832"/>
                    <a:pt x="167" y="3500"/>
                  </a:cubicBezTo>
                  <a:cubicBezTo>
                    <a:pt x="167" y="3533"/>
                    <a:pt x="167" y="3567"/>
                    <a:pt x="167" y="3600"/>
                  </a:cubicBezTo>
                  <a:cubicBezTo>
                    <a:pt x="380" y="5057"/>
                    <a:pt x="2222" y="6100"/>
                    <a:pt x="4487" y="6100"/>
                  </a:cubicBezTo>
                  <a:cubicBezTo>
                    <a:pt x="4711" y="6100"/>
                    <a:pt x="4940" y="6090"/>
                    <a:pt x="5171" y="6069"/>
                  </a:cubicBezTo>
                  <a:cubicBezTo>
                    <a:pt x="5271" y="6035"/>
                    <a:pt x="5371" y="6035"/>
                    <a:pt x="5471" y="6035"/>
                  </a:cubicBezTo>
                  <a:cubicBezTo>
                    <a:pt x="7673" y="5735"/>
                    <a:pt x="9374" y="4501"/>
                    <a:pt x="9574" y="3100"/>
                  </a:cubicBezTo>
                  <a:cubicBezTo>
                    <a:pt x="9607" y="2933"/>
                    <a:pt x="9607" y="2733"/>
                    <a:pt x="9607" y="2566"/>
                  </a:cubicBezTo>
                  <a:cubicBezTo>
                    <a:pt x="9455" y="1075"/>
                    <a:pt x="7582" y="0"/>
                    <a:pt x="5305"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53" name="Google Shape;2453;p71"/>
            <p:cNvSpPr/>
            <p:nvPr/>
          </p:nvSpPr>
          <p:spPr>
            <a:xfrm>
              <a:off x="4533400" y="1502425"/>
              <a:ext cx="125125" cy="150900"/>
            </a:xfrm>
            <a:custGeom>
              <a:avLst/>
              <a:gdLst/>
              <a:ahLst/>
              <a:cxnLst/>
              <a:rect l="l" t="t" r="r" b="b"/>
              <a:pathLst>
                <a:path w="5005" h="6036" extrusionOk="0">
                  <a:moveTo>
                    <a:pt x="702" y="0"/>
                  </a:moveTo>
                  <a:cubicBezTo>
                    <a:pt x="483" y="0"/>
                    <a:pt x="260" y="10"/>
                    <a:pt x="34" y="31"/>
                  </a:cubicBezTo>
                  <a:cubicBezTo>
                    <a:pt x="34" y="231"/>
                    <a:pt x="1" y="398"/>
                    <a:pt x="1" y="598"/>
                  </a:cubicBezTo>
                  <a:cubicBezTo>
                    <a:pt x="1" y="1899"/>
                    <a:pt x="201" y="3200"/>
                    <a:pt x="434" y="4467"/>
                  </a:cubicBezTo>
                  <a:cubicBezTo>
                    <a:pt x="535" y="5001"/>
                    <a:pt x="668" y="5535"/>
                    <a:pt x="868" y="6035"/>
                  </a:cubicBezTo>
                  <a:cubicBezTo>
                    <a:pt x="3070" y="5735"/>
                    <a:pt x="4771" y="4501"/>
                    <a:pt x="4971" y="3100"/>
                  </a:cubicBezTo>
                  <a:cubicBezTo>
                    <a:pt x="5004" y="2933"/>
                    <a:pt x="5004" y="2733"/>
                    <a:pt x="5004" y="2566"/>
                  </a:cubicBezTo>
                  <a:cubicBezTo>
                    <a:pt x="4852" y="1075"/>
                    <a:pt x="2979" y="0"/>
                    <a:pt x="702" y="0"/>
                  </a:cubicBezTo>
                  <a:close/>
                </a:path>
              </a:pathLst>
            </a:custGeom>
            <a:solidFill>
              <a:srgbClr val="B0D8E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54" name="Google Shape;2454;p71"/>
            <p:cNvSpPr/>
            <p:nvPr/>
          </p:nvSpPr>
          <p:spPr>
            <a:xfrm>
              <a:off x="4434175" y="1242275"/>
              <a:ext cx="178475" cy="230675"/>
            </a:xfrm>
            <a:custGeom>
              <a:avLst/>
              <a:gdLst/>
              <a:ahLst/>
              <a:cxnLst/>
              <a:rect l="l" t="t" r="r" b="b"/>
              <a:pathLst>
                <a:path w="7139" h="9227" extrusionOk="0">
                  <a:moveTo>
                    <a:pt x="4403" y="1"/>
                  </a:moveTo>
                  <a:cubicBezTo>
                    <a:pt x="2957" y="1"/>
                    <a:pt x="1388" y="1489"/>
                    <a:pt x="701" y="3699"/>
                  </a:cubicBezTo>
                  <a:cubicBezTo>
                    <a:pt x="701" y="3699"/>
                    <a:pt x="701" y="3699"/>
                    <a:pt x="667" y="3732"/>
                  </a:cubicBezTo>
                  <a:cubicBezTo>
                    <a:pt x="0" y="5967"/>
                    <a:pt x="467" y="8169"/>
                    <a:pt x="1702" y="8936"/>
                  </a:cubicBezTo>
                  <a:cubicBezTo>
                    <a:pt x="1868" y="9036"/>
                    <a:pt x="2002" y="9103"/>
                    <a:pt x="2169" y="9136"/>
                  </a:cubicBezTo>
                  <a:cubicBezTo>
                    <a:pt x="2363" y="9197"/>
                    <a:pt x="2563" y="9226"/>
                    <a:pt x="2765" y="9226"/>
                  </a:cubicBezTo>
                  <a:cubicBezTo>
                    <a:pt x="4223" y="9226"/>
                    <a:pt x="5798" y="7698"/>
                    <a:pt x="6472" y="5500"/>
                  </a:cubicBezTo>
                  <a:cubicBezTo>
                    <a:pt x="6538" y="5333"/>
                    <a:pt x="6572" y="5166"/>
                    <a:pt x="6605" y="5000"/>
                  </a:cubicBezTo>
                  <a:cubicBezTo>
                    <a:pt x="7139" y="2698"/>
                    <a:pt x="6472" y="530"/>
                    <a:pt x="4971" y="96"/>
                  </a:cubicBezTo>
                  <a:cubicBezTo>
                    <a:pt x="4937" y="63"/>
                    <a:pt x="4937" y="63"/>
                    <a:pt x="4904" y="63"/>
                  </a:cubicBezTo>
                  <a:cubicBezTo>
                    <a:pt x="4740" y="21"/>
                    <a:pt x="4572" y="1"/>
                    <a:pt x="4403" y="1"/>
                  </a:cubicBezTo>
                  <a:close/>
                </a:path>
              </a:pathLst>
            </a:custGeom>
            <a:solidFill>
              <a:srgbClr val="AD8B9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55" name="Google Shape;2455;p71"/>
            <p:cNvSpPr/>
            <p:nvPr/>
          </p:nvSpPr>
          <p:spPr>
            <a:xfrm>
              <a:off x="4418325" y="1236550"/>
              <a:ext cx="180150" cy="230875"/>
            </a:xfrm>
            <a:custGeom>
              <a:avLst/>
              <a:gdLst/>
              <a:ahLst/>
              <a:cxnLst/>
              <a:rect l="l" t="t" r="r" b="b"/>
              <a:pathLst>
                <a:path w="7206" h="9235" extrusionOk="0">
                  <a:moveTo>
                    <a:pt x="4466" y="0"/>
                  </a:moveTo>
                  <a:cubicBezTo>
                    <a:pt x="3017" y="0"/>
                    <a:pt x="1474" y="1497"/>
                    <a:pt x="801" y="3661"/>
                  </a:cubicBezTo>
                  <a:cubicBezTo>
                    <a:pt x="801" y="3694"/>
                    <a:pt x="768" y="3694"/>
                    <a:pt x="768" y="3728"/>
                  </a:cubicBezTo>
                  <a:cubicBezTo>
                    <a:pt x="1" y="6229"/>
                    <a:pt x="668" y="8664"/>
                    <a:pt x="2269" y="9165"/>
                  </a:cubicBezTo>
                  <a:lnTo>
                    <a:pt x="2336" y="9165"/>
                  </a:lnTo>
                  <a:cubicBezTo>
                    <a:pt x="2509" y="9212"/>
                    <a:pt x="2686" y="9235"/>
                    <a:pt x="2864" y="9235"/>
                  </a:cubicBezTo>
                  <a:cubicBezTo>
                    <a:pt x="4329" y="9235"/>
                    <a:pt x="5888" y="7697"/>
                    <a:pt x="6572" y="5496"/>
                  </a:cubicBezTo>
                  <a:cubicBezTo>
                    <a:pt x="6605" y="5429"/>
                    <a:pt x="6639" y="5329"/>
                    <a:pt x="6639" y="5229"/>
                  </a:cubicBezTo>
                  <a:cubicBezTo>
                    <a:pt x="7206" y="3094"/>
                    <a:pt x="6739" y="1059"/>
                    <a:pt x="5538" y="292"/>
                  </a:cubicBezTo>
                  <a:cubicBezTo>
                    <a:pt x="5404" y="192"/>
                    <a:pt x="5238" y="125"/>
                    <a:pt x="5071" y="92"/>
                  </a:cubicBezTo>
                  <a:cubicBezTo>
                    <a:pt x="4873" y="30"/>
                    <a:pt x="4671" y="0"/>
                    <a:pt x="4466"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56" name="Google Shape;2456;p71"/>
            <p:cNvSpPr/>
            <p:nvPr/>
          </p:nvSpPr>
          <p:spPr>
            <a:xfrm>
              <a:off x="4438350" y="1236550"/>
              <a:ext cx="160125" cy="130725"/>
            </a:xfrm>
            <a:custGeom>
              <a:avLst/>
              <a:gdLst/>
              <a:ahLst/>
              <a:cxnLst/>
              <a:rect l="l" t="t" r="r" b="b"/>
              <a:pathLst>
                <a:path w="6405" h="5229" extrusionOk="0">
                  <a:moveTo>
                    <a:pt x="3665" y="0"/>
                  </a:moveTo>
                  <a:cubicBezTo>
                    <a:pt x="2216" y="0"/>
                    <a:pt x="673" y="1497"/>
                    <a:pt x="0" y="3661"/>
                  </a:cubicBezTo>
                  <a:cubicBezTo>
                    <a:pt x="167" y="3761"/>
                    <a:pt x="334" y="3828"/>
                    <a:pt x="534" y="3928"/>
                  </a:cubicBezTo>
                  <a:cubicBezTo>
                    <a:pt x="1701" y="4428"/>
                    <a:pt x="2969" y="4762"/>
                    <a:pt x="4236" y="4995"/>
                  </a:cubicBezTo>
                  <a:cubicBezTo>
                    <a:pt x="4770" y="5129"/>
                    <a:pt x="5304" y="5195"/>
                    <a:pt x="5838" y="5229"/>
                  </a:cubicBezTo>
                  <a:cubicBezTo>
                    <a:pt x="6405" y="3094"/>
                    <a:pt x="5938" y="1059"/>
                    <a:pt x="4737" y="292"/>
                  </a:cubicBezTo>
                  <a:cubicBezTo>
                    <a:pt x="4603" y="192"/>
                    <a:pt x="4437" y="125"/>
                    <a:pt x="4270" y="92"/>
                  </a:cubicBezTo>
                  <a:cubicBezTo>
                    <a:pt x="4072" y="30"/>
                    <a:pt x="3870" y="0"/>
                    <a:pt x="3665" y="0"/>
                  </a:cubicBezTo>
                  <a:close/>
                </a:path>
              </a:pathLst>
            </a:custGeom>
            <a:solidFill>
              <a:srgbClr val="FFA25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57" name="Google Shape;2457;p71"/>
            <p:cNvSpPr/>
            <p:nvPr/>
          </p:nvSpPr>
          <p:spPr>
            <a:xfrm>
              <a:off x="4113950" y="1065375"/>
              <a:ext cx="731375" cy="778075"/>
            </a:xfrm>
            <a:custGeom>
              <a:avLst/>
              <a:gdLst/>
              <a:ahLst/>
              <a:cxnLst/>
              <a:rect l="l" t="t" r="r" b="b"/>
              <a:pathLst>
                <a:path w="29255" h="31123" fill="none" extrusionOk="0">
                  <a:moveTo>
                    <a:pt x="2502" y="5137"/>
                  </a:moveTo>
                  <a:lnTo>
                    <a:pt x="3269" y="10274"/>
                  </a:lnTo>
                  <a:cubicBezTo>
                    <a:pt x="3269" y="10274"/>
                    <a:pt x="0" y="14277"/>
                    <a:pt x="1401" y="18480"/>
                  </a:cubicBezTo>
                  <a:cubicBezTo>
                    <a:pt x="2802" y="22650"/>
                    <a:pt x="8940" y="31123"/>
                    <a:pt x="11675" y="30822"/>
                  </a:cubicBezTo>
                  <a:cubicBezTo>
                    <a:pt x="14444" y="30522"/>
                    <a:pt x="26753" y="27320"/>
                    <a:pt x="29254" y="20115"/>
                  </a:cubicBezTo>
                  <a:cubicBezTo>
                    <a:pt x="29254" y="20115"/>
                    <a:pt x="27853" y="12276"/>
                    <a:pt x="25318" y="8340"/>
                  </a:cubicBezTo>
                  <a:cubicBezTo>
                    <a:pt x="22783" y="4370"/>
                    <a:pt x="17413" y="3570"/>
                    <a:pt x="17413" y="3570"/>
                  </a:cubicBezTo>
                  <a:lnTo>
                    <a:pt x="14210" y="0"/>
                  </a:lnTo>
                  <a:close/>
                </a:path>
              </a:pathLst>
            </a:custGeom>
            <a:noFill/>
            <a:ln w="108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58" name="Google Shape;2458;p71"/>
            <p:cNvSpPr/>
            <p:nvPr/>
          </p:nvSpPr>
          <p:spPr>
            <a:xfrm>
              <a:off x="4545925" y="1196400"/>
              <a:ext cx="108425" cy="101675"/>
            </a:xfrm>
            <a:custGeom>
              <a:avLst/>
              <a:gdLst/>
              <a:ahLst/>
              <a:cxnLst/>
              <a:rect l="l" t="t" r="r" b="b"/>
              <a:pathLst>
                <a:path w="4337" h="4067" extrusionOk="0">
                  <a:moveTo>
                    <a:pt x="928" y="0"/>
                  </a:moveTo>
                  <a:cubicBezTo>
                    <a:pt x="763" y="0"/>
                    <a:pt x="604" y="34"/>
                    <a:pt x="467" y="130"/>
                  </a:cubicBezTo>
                  <a:cubicBezTo>
                    <a:pt x="67" y="430"/>
                    <a:pt x="0" y="1131"/>
                    <a:pt x="134" y="1598"/>
                  </a:cubicBezTo>
                  <a:cubicBezTo>
                    <a:pt x="300" y="2131"/>
                    <a:pt x="701" y="2598"/>
                    <a:pt x="1134" y="2999"/>
                  </a:cubicBezTo>
                  <a:cubicBezTo>
                    <a:pt x="1468" y="3299"/>
                    <a:pt x="1835" y="3632"/>
                    <a:pt x="2268" y="3833"/>
                  </a:cubicBezTo>
                  <a:cubicBezTo>
                    <a:pt x="2569" y="3966"/>
                    <a:pt x="2869" y="4066"/>
                    <a:pt x="3202" y="4066"/>
                  </a:cubicBezTo>
                  <a:cubicBezTo>
                    <a:pt x="3536" y="4033"/>
                    <a:pt x="3836" y="3899"/>
                    <a:pt x="4036" y="3632"/>
                  </a:cubicBezTo>
                  <a:cubicBezTo>
                    <a:pt x="4337" y="3199"/>
                    <a:pt x="4203" y="2632"/>
                    <a:pt x="3970" y="2165"/>
                  </a:cubicBezTo>
                  <a:cubicBezTo>
                    <a:pt x="3503" y="1197"/>
                    <a:pt x="2635" y="463"/>
                    <a:pt x="1635" y="130"/>
                  </a:cubicBezTo>
                  <a:cubicBezTo>
                    <a:pt x="1418" y="71"/>
                    <a:pt x="1167" y="0"/>
                    <a:pt x="928"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59" name="Google Shape;2459;p71"/>
            <p:cNvSpPr/>
            <p:nvPr/>
          </p:nvSpPr>
          <p:spPr>
            <a:xfrm>
              <a:off x="4651000" y="1298825"/>
              <a:ext cx="113425" cy="145800"/>
            </a:xfrm>
            <a:custGeom>
              <a:avLst/>
              <a:gdLst/>
              <a:ahLst/>
              <a:cxnLst/>
              <a:rect l="l" t="t" r="r" b="b"/>
              <a:pathLst>
                <a:path w="4537" h="5832" extrusionOk="0">
                  <a:moveTo>
                    <a:pt x="1083" y="1"/>
                  </a:moveTo>
                  <a:cubicBezTo>
                    <a:pt x="1066" y="1"/>
                    <a:pt x="1050" y="1"/>
                    <a:pt x="1034" y="2"/>
                  </a:cubicBezTo>
                  <a:cubicBezTo>
                    <a:pt x="467" y="36"/>
                    <a:pt x="134" y="770"/>
                    <a:pt x="67" y="1237"/>
                  </a:cubicBezTo>
                  <a:cubicBezTo>
                    <a:pt x="0" y="1804"/>
                    <a:pt x="134" y="2337"/>
                    <a:pt x="300" y="2838"/>
                  </a:cubicBezTo>
                  <a:cubicBezTo>
                    <a:pt x="667" y="3872"/>
                    <a:pt x="1201" y="4873"/>
                    <a:pt x="2102" y="5473"/>
                  </a:cubicBezTo>
                  <a:cubicBezTo>
                    <a:pt x="2431" y="5686"/>
                    <a:pt x="2849" y="5831"/>
                    <a:pt x="3247" y="5831"/>
                  </a:cubicBezTo>
                  <a:cubicBezTo>
                    <a:pt x="3535" y="5831"/>
                    <a:pt x="3812" y="5755"/>
                    <a:pt x="4036" y="5573"/>
                  </a:cubicBezTo>
                  <a:cubicBezTo>
                    <a:pt x="4337" y="5306"/>
                    <a:pt x="4470" y="4906"/>
                    <a:pt x="4503" y="4539"/>
                  </a:cubicBezTo>
                  <a:cubicBezTo>
                    <a:pt x="4537" y="4139"/>
                    <a:pt x="4437" y="3738"/>
                    <a:pt x="4303" y="3371"/>
                  </a:cubicBezTo>
                  <a:cubicBezTo>
                    <a:pt x="3970" y="2337"/>
                    <a:pt x="3336" y="1370"/>
                    <a:pt x="2469" y="703"/>
                  </a:cubicBezTo>
                  <a:cubicBezTo>
                    <a:pt x="2146" y="445"/>
                    <a:pt x="1544" y="1"/>
                    <a:pt x="1083"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60" name="Google Shape;2460;p71"/>
            <p:cNvSpPr/>
            <p:nvPr/>
          </p:nvSpPr>
          <p:spPr>
            <a:xfrm>
              <a:off x="4280725" y="1680800"/>
              <a:ext cx="138675" cy="120250"/>
            </a:xfrm>
            <a:custGeom>
              <a:avLst/>
              <a:gdLst/>
              <a:ahLst/>
              <a:cxnLst/>
              <a:rect l="l" t="t" r="r" b="b"/>
              <a:pathLst>
                <a:path w="5547" h="4810" extrusionOk="0">
                  <a:moveTo>
                    <a:pt x="334" y="1"/>
                  </a:moveTo>
                  <a:cubicBezTo>
                    <a:pt x="1" y="68"/>
                    <a:pt x="67" y="435"/>
                    <a:pt x="167" y="668"/>
                  </a:cubicBezTo>
                  <a:cubicBezTo>
                    <a:pt x="701" y="2102"/>
                    <a:pt x="1869" y="3403"/>
                    <a:pt x="3136" y="4271"/>
                  </a:cubicBezTo>
                  <a:cubicBezTo>
                    <a:pt x="3136" y="4304"/>
                    <a:pt x="3170" y="4304"/>
                    <a:pt x="3203" y="4337"/>
                  </a:cubicBezTo>
                  <a:cubicBezTo>
                    <a:pt x="3570" y="4571"/>
                    <a:pt x="4070" y="4771"/>
                    <a:pt x="4537" y="4804"/>
                  </a:cubicBezTo>
                  <a:cubicBezTo>
                    <a:pt x="4573" y="4808"/>
                    <a:pt x="4605" y="4809"/>
                    <a:pt x="4636" y="4809"/>
                  </a:cubicBezTo>
                  <a:cubicBezTo>
                    <a:pt x="5547" y="4809"/>
                    <a:pt x="4198" y="3397"/>
                    <a:pt x="4037" y="3203"/>
                  </a:cubicBezTo>
                  <a:cubicBezTo>
                    <a:pt x="3069" y="2102"/>
                    <a:pt x="2069" y="1002"/>
                    <a:pt x="835" y="168"/>
                  </a:cubicBezTo>
                  <a:cubicBezTo>
                    <a:pt x="701" y="68"/>
                    <a:pt x="534" y="1"/>
                    <a:pt x="334"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61" name="Google Shape;2461;p71"/>
            <p:cNvSpPr/>
            <p:nvPr/>
          </p:nvSpPr>
          <p:spPr>
            <a:xfrm>
              <a:off x="4093100" y="941200"/>
              <a:ext cx="460350" cy="309550"/>
            </a:xfrm>
            <a:custGeom>
              <a:avLst/>
              <a:gdLst/>
              <a:ahLst/>
              <a:cxnLst/>
              <a:rect l="l" t="t" r="r" b="b"/>
              <a:pathLst>
                <a:path w="18414" h="12382" extrusionOk="0">
                  <a:moveTo>
                    <a:pt x="14200" y="1"/>
                  </a:moveTo>
                  <a:cubicBezTo>
                    <a:pt x="13988" y="1"/>
                    <a:pt x="13769" y="19"/>
                    <a:pt x="13543" y="64"/>
                  </a:cubicBezTo>
                  <a:cubicBezTo>
                    <a:pt x="10308" y="764"/>
                    <a:pt x="4870" y="2299"/>
                    <a:pt x="1301" y="5234"/>
                  </a:cubicBezTo>
                  <a:cubicBezTo>
                    <a:pt x="901" y="5568"/>
                    <a:pt x="601" y="6001"/>
                    <a:pt x="401" y="6468"/>
                  </a:cubicBezTo>
                  <a:cubicBezTo>
                    <a:pt x="334" y="6535"/>
                    <a:pt x="334" y="6635"/>
                    <a:pt x="300" y="6702"/>
                  </a:cubicBezTo>
                  <a:cubicBezTo>
                    <a:pt x="0" y="7536"/>
                    <a:pt x="34" y="8503"/>
                    <a:pt x="467" y="9371"/>
                  </a:cubicBezTo>
                  <a:lnTo>
                    <a:pt x="1968" y="12339"/>
                  </a:lnTo>
                  <a:cubicBezTo>
                    <a:pt x="1968" y="12339"/>
                    <a:pt x="2267" y="12382"/>
                    <a:pt x="2797" y="12382"/>
                  </a:cubicBezTo>
                  <a:cubicBezTo>
                    <a:pt x="2929" y="12382"/>
                    <a:pt x="3076" y="12379"/>
                    <a:pt x="3236" y="12373"/>
                  </a:cubicBezTo>
                  <a:lnTo>
                    <a:pt x="3469" y="12373"/>
                  </a:lnTo>
                  <a:cubicBezTo>
                    <a:pt x="4103" y="12339"/>
                    <a:pt x="4937" y="12273"/>
                    <a:pt x="5904" y="12106"/>
                  </a:cubicBezTo>
                  <a:cubicBezTo>
                    <a:pt x="5971" y="12072"/>
                    <a:pt x="6038" y="12072"/>
                    <a:pt x="6105" y="12039"/>
                  </a:cubicBezTo>
                  <a:cubicBezTo>
                    <a:pt x="6872" y="11906"/>
                    <a:pt x="7739" y="11706"/>
                    <a:pt x="8640" y="11405"/>
                  </a:cubicBezTo>
                  <a:cubicBezTo>
                    <a:pt x="8706" y="11372"/>
                    <a:pt x="8807" y="11372"/>
                    <a:pt x="8873" y="11339"/>
                  </a:cubicBezTo>
                  <a:cubicBezTo>
                    <a:pt x="9640" y="11072"/>
                    <a:pt x="10474" y="10738"/>
                    <a:pt x="11375" y="10338"/>
                  </a:cubicBezTo>
                  <a:cubicBezTo>
                    <a:pt x="11442" y="10305"/>
                    <a:pt x="11475" y="10271"/>
                    <a:pt x="11542" y="10238"/>
                  </a:cubicBezTo>
                  <a:lnTo>
                    <a:pt x="11609" y="10238"/>
                  </a:lnTo>
                  <a:cubicBezTo>
                    <a:pt x="12476" y="9804"/>
                    <a:pt x="13210" y="9371"/>
                    <a:pt x="13910" y="8937"/>
                  </a:cubicBezTo>
                  <a:cubicBezTo>
                    <a:pt x="13944" y="8904"/>
                    <a:pt x="14010" y="8837"/>
                    <a:pt x="14077" y="8803"/>
                  </a:cubicBezTo>
                  <a:cubicBezTo>
                    <a:pt x="14911" y="8270"/>
                    <a:pt x="15578" y="7703"/>
                    <a:pt x="16145" y="7202"/>
                  </a:cubicBezTo>
                  <a:cubicBezTo>
                    <a:pt x="16178" y="7136"/>
                    <a:pt x="16245" y="7102"/>
                    <a:pt x="16312" y="7036"/>
                  </a:cubicBezTo>
                  <a:cubicBezTo>
                    <a:pt x="16912" y="6468"/>
                    <a:pt x="17346" y="5935"/>
                    <a:pt x="17680" y="5501"/>
                  </a:cubicBezTo>
                  <a:cubicBezTo>
                    <a:pt x="17713" y="5434"/>
                    <a:pt x="17780" y="5368"/>
                    <a:pt x="17813" y="5301"/>
                  </a:cubicBezTo>
                  <a:cubicBezTo>
                    <a:pt x="18247" y="4667"/>
                    <a:pt x="18413" y="4300"/>
                    <a:pt x="18413" y="4300"/>
                  </a:cubicBezTo>
                  <a:lnTo>
                    <a:pt x="17379" y="2032"/>
                  </a:lnTo>
                  <a:cubicBezTo>
                    <a:pt x="16946" y="1065"/>
                    <a:pt x="16145" y="397"/>
                    <a:pt x="15178" y="131"/>
                  </a:cubicBezTo>
                  <a:cubicBezTo>
                    <a:pt x="15111" y="97"/>
                    <a:pt x="15044" y="97"/>
                    <a:pt x="14944" y="64"/>
                  </a:cubicBezTo>
                  <a:cubicBezTo>
                    <a:pt x="14706" y="27"/>
                    <a:pt x="14458" y="1"/>
                    <a:pt x="14200"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62" name="Google Shape;2462;p71"/>
            <p:cNvSpPr/>
            <p:nvPr/>
          </p:nvSpPr>
          <p:spPr>
            <a:xfrm>
              <a:off x="4100600" y="942775"/>
              <a:ext cx="371950" cy="165975"/>
            </a:xfrm>
            <a:custGeom>
              <a:avLst/>
              <a:gdLst/>
              <a:ahLst/>
              <a:cxnLst/>
              <a:rect l="l" t="t" r="r" b="b"/>
              <a:pathLst>
                <a:path w="14878" h="6639" extrusionOk="0">
                  <a:moveTo>
                    <a:pt x="14644" y="1"/>
                  </a:moveTo>
                  <a:cubicBezTo>
                    <a:pt x="13443" y="1268"/>
                    <a:pt x="12042" y="2369"/>
                    <a:pt x="10475" y="3270"/>
                  </a:cubicBezTo>
                  <a:cubicBezTo>
                    <a:pt x="9874" y="3637"/>
                    <a:pt x="9240" y="3970"/>
                    <a:pt x="8573" y="4271"/>
                  </a:cubicBezTo>
                  <a:cubicBezTo>
                    <a:pt x="8507" y="4304"/>
                    <a:pt x="8440" y="4337"/>
                    <a:pt x="8373" y="4371"/>
                  </a:cubicBezTo>
                  <a:cubicBezTo>
                    <a:pt x="6372" y="5271"/>
                    <a:pt x="4170" y="5872"/>
                    <a:pt x="1802" y="6239"/>
                  </a:cubicBezTo>
                  <a:cubicBezTo>
                    <a:pt x="1268" y="6305"/>
                    <a:pt x="668" y="6372"/>
                    <a:pt x="101" y="6405"/>
                  </a:cubicBezTo>
                  <a:cubicBezTo>
                    <a:pt x="34" y="6472"/>
                    <a:pt x="34" y="6572"/>
                    <a:pt x="0" y="6639"/>
                  </a:cubicBezTo>
                  <a:cubicBezTo>
                    <a:pt x="634" y="6606"/>
                    <a:pt x="1268" y="6539"/>
                    <a:pt x="1835" y="6472"/>
                  </a:cubicBezTo>
                  <a:cubicBezTo>
                    <a:pt x="3303" y="6239"/>
                    <a:pt x="4704" y="5905"/>
                    <a:pt x="6038" y="5471"/>
                  </a:cubicBezTo>
                  <a:cubicBezTo>
                    <a:pt x="6105" y="5471"/>
                    <a:pt x="6172" y="5438"/>
                    <a:pt x="6238" y="5405"/>
                  </a:cubicBezTo>
                  <a:cubicBezTo>
                    <a:pt x="7005" y="5171"/>
                    <a:pt x="7739" y="4904"/>
                    <a:pt x="8440" y="4571"/>
                  </a:cubicBezTo>
                  <a:cubicBezTo>
                    <a:pt x="8507" y="4537"/>
                    <a:pt x="8573" y="4504"/>
                    <a:pt x="8640" y="4471"/>
                  </a:cubicBezTo>
                  <a:cubicBezTo>
                    <a:pt x="9307" y="4170"/>
                    <a:pt x="9974" y="3837"/>
                    <a:pt x="10608" y="3470"/>
                  </a:cubicBezTo>
                  <a:cubicBezTo>
                    <a:pt x="10608" y="3470"/>
                    <a:pt x="10641" y="3437"/>
                    <a:pt x="10675" y="3437"/>
                  </a:cubicBezTo>
                  <a:cubicBezTo>
                    <a:pt x="10741" y="3403"/>
                    <a:pt x="10808" y="3337"/>
                    <a:pt x="10875" y="3303"/>
                  </a:cubicBezTo>
                  <a:cubicBezTo>
                    <a:pt x="11509" y="2903"/>
                    <a:pt x="12142" y="2469"/>
                    <a:pt x="12743" y="2036"/>
                  </a:cubicBezTo>
                  <a:cubicBezTo>
                    <a:pt x="12810" y="1969"/>
                    <a:pt x="12843" y="1936"/>
                    <a:pt x="12910" y="1902"/>
                  </a:cubicBezTo>
                  <a:cubicBezTo>
                    <a:pt x="13410" y="1502"/>
                    <a:pt x="13844" y="1102"/>
                    <a:pt x="14277" y="668"/>
                  </a:cubicBezTo>
                  <a:cubicBezTo>
                    <a:pt x="14344" y="635"/>
                    <a:pt x="14411" y="568"/>
                    <a:pt x="14444" y="535"/>
                  </a:cubicBezTo>
                  <a:cubicBezTo>
                    <a:pt x="14611" y="368"/>
                    <a:pt x="14744" y="234"/>
                    <a:pt x="14878" y="68"/>
                  </a:cubicBezTo>
                  <a:cubicBezTo>
                    <a:pt x="14811" y="34"/>
                    <a:pt x="14744" y="34"/>
                    <a:pt x="14644"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63" name="Google Shape;2463;p71"/>
            <p:cNvSpPr/>
            <p:nvPr/>
          </p:nvSpPr>
          <p:spPr>
            <a:xfrm>
              <a:off x="4190675" y="1091225"/>
              <a:ext cx="55050" cy="152625"/>
            </a:xfrm>
            <a:custGeom>
              <a:avLst/>
              <a:gdLst/>
              <a:ahLst/>
              <a:cxnLst/>
              <a:rect l="l" t="t" r="r" b="b"/>
              <a:pathLst>
                <a:path w="2202" h="6105" extrusionOk="0">
                  <a:moveTo>
                    <a:pt x="200" y="0"/>
                  </a:moveTo>
                  <a:lnTo>
                    <a:pt x="0" y="34"/>
                  </a:lnTo>
                  <a:cubicBezTo>
                    <a:pt x="0" y="101"/>
                    <a:pt x="33" y="134"/>
                    <a:pt x="33" y="201"/>
                  </a:cubicBezTo>
                  <a:cubicBezTo>
                    <a:pt x="500" y="2202"/>
                    <a:pt x="1134" y="4203"/>
                    <a:pt x="2001" y="6105"/>
                  </a:cubicBezTo>
                  <a:cubicBezTo>
                    <a:pt x="2068" y="6071"/>
                    <a:pt x="2135" y="6071"/>
                    <a:pt x="2202" y="6038"/>
                  </a:cubicBezTo>
                  <a:cubicBezTo>
                    <a:pt x="1368" y="4170"/>
                    <a:pt x="701" y="2169"/>
                    <a:pt x="234" y="134"/>
                  </a:cubicBezTo>
                  <a:cubicBezTo>
                    <a:pt x="234" y="101"/>
                    <a:pt x="234" y="34"/>
                    <a:pt x="200"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64" name="Google Shape;2464;p71"/>
            <p:cNvSpPr/>
            <p:nvPr/>
          </p:nvSpPr>
          <p:spPr>
            <a:xfrm>
              <a:off x="4250700" y="1075375"/>
              <a:ext cx="64250" cy="150975"/>
            </a:xfrm>
            <a:custGeom>
              <a:avLst/>
              <a:gdLst/>
              <a:ahLst/>
              <a:cxnLst/>
              <a:rect l="l" t="t" r="r" b="b"/>
              <a:pathLst>
                <a:path w="2570" h="6039" extrusionOk="0">
                  <a:moveTo>
                    <a:pt x="201" y="1"/>
                  </a:moveTo>
                  <a:lnTo>
                    <a:pt x="1" y="67"/>
                  </a:lnTo>
                  <a:cubicBezTo>
                    <a:pt x="1" y="101"/>
                    <a:pt x="34" y="134"/>
                    <a:pt x="34" y="167"/>
                  </a:cubicBezTo>
                  <a:cubicBezTo>
                    <a:pt x="534" y="2236"/>
                    <a:pt x="1335" y="4204"/>
                    <a:pt x="2336" y="6038"/>
                  </a:cubicBezTo>
                  <a:cubicBezTo>
                    <a:pt x="2402" y="6005"/>
                    <a:pt x="2503" y="6005"/>
                    <a:pt x="2569" y="5972"/>
                  </a:cubicBezTo>
                  <a:cubicBezTo>
                    <a:pt x="1535" y="4137"/>
                    <a:pt x="735" y="2169"/>
                    <a:pt x="234" y="101"/>
                  </a:cubicBezTo>
                  <a:cubicBezTo>
                    <a:pt x="234" y="67"/>
                    <a:pt x="201" y="34"/>
                    <a:pt x="201"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65" name="Google Shape;2465;p71"/>
            <p:cNvSpPr/>
            <p:nvPr/>
          </p:nvSpPr>
          <p:spPr>
            <a:xfrm>
              <a:off x="4309075" y="1049525"/>
              <a:ext cx="72575" cy="150125"/>
            </a:xfrm>
            <a:custGeom>
              <a:avLst/>
              <a:gdLst/>
              <a:ahLst/>
              <a:cxnLst/>
              <a:rect l="l" t="t" r="r" b="b"/>
              <a:pathLst>
                <a:path w="2903" h="6005" extrusionOk="0">
                  <a:moveTo>
                    <a:pt x="234" y="1"/>
                  </a:moveTo>
                  <a:lnTo>
                    <a:pt x="1" y="101"/>
                  </a:lnTo>
                  <a:lnTo>
                    <a:pt x="34" y="101"/>
                  </a:lnTo>
                  <a:cubicBezTo>
                    <a:pt x="34" y="167"/>
                    <a:pt x="67" y="234"/>
                    <a:pt x="101" y="301"/>
                  </a:cubicBezTo>
                  <a:cubicBezTo>
                    <a:pt x="835" y="2269"/>
                    <a:pt x="1702" y="4170"/>
                    <a:pt x="2736" y="6005"/>
                  </a:cubicBezTo>
                  <a:cubicBezTo>
                    <a:pt x="2803" y="5972"/>
                    <a:pt x="2836" y="5938"/>
                    <a:pt x="2903" y="5905"/>
                  </a:cubicBezTo>
                  <a:cubicBezTo>
                    <a:pt x="1902" y="4070"/>
                    <a:pt x="1035" y="2169"/>
                    <a:pt x="301" y="201"/>
                  </a:cubicBezTo>
                  <a:lnTo>
                    <a:pt x="234" y="1"/>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66" name="Google Shape;2466;p71"/>
            <p:cNvSpPr/>
            <p:nvPr/>
          </p:nvSpPr>
          <p:spPr>
            <a:xfrm>
              <a:off x="4365800" y="1022850"/>
              <a:ext cx="79225" cy="141775"/>
            </a:xfrm>
            <a:custGeom>
              <a:avLst/>
              <a:gdLst/>
              <a:ahLst/>
              <a:cxnLst/>
              <a:rect l="l" t="t" r="r" b="b"/>
              <a:pathLst>
                <a:path w="3169" h="5671" extrusionOk="0">
                  <a:moveTo>
                    <a:pt x="167" y="0"/>
                  </a:moveTo>
                  <a:lnTo>
                    <a:pt x="0" y="100"/>
                  </a:lnTo>
                  <a:cubicBezTo>
                    <a:pt x="33" y="134"/>
                    <a:pt x="33" y="200"/>
                    <a:pt x="67" y="234"/>
                  </a:cubicBezTo>
                  <a:cubicBezTo>
                    <a:pt x="1168" y="1968"/>
                    <a:pt x="2168" y="3770"/>
                    <a:pt x="3002" y="5671"/>
                  </a:cubicBezTo>
                  <a:cubicBezTo>
                    <a:pt x="3036" y="5638"/>
                    <a:pt x="3102" y="5571"/>
                    <a:pt x="3169" y="5537"/>
                  </a:cubicBezTo>
                  <a:cubicBezTo>
                    <a:pt x="2335" y="3669"/>
                    <a:pt x="1368" y="1835"/>
                    <a:pt x="267" y="100"/>
                  </a:cubicBezTo>
                  <a:cubicBezTo>
                    <a:pt x="234" y="67"/>
                    <a:pt x="200" y="33"/>
                    <a:pt x="167"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67" name="Google Shape;2467;p71"/>
            <p:cNvSpPr/>
            <p:nvPr/>
          </p:nvSpPr>
          <p:spPr>
            <a:xfrm>
              <a:off x="4416650" y="986150"/>
              <a:ext cx="84250" cy="135125"/>
            </a:xfrm>
            <a:custGeom>
              <a:avLst/>
              <a:gdLst/>
              <a:ahLst/>
              <a:cxnLst/>
              <a:rect l="l" t="t" r="r" b="b"/>
              <a:pathLst>
                <a:path w="3370" h="5405" extrusionOk="0">
                  <a:moveTo>
                    <a:pt x="168" y="0"/>
                  </a:moveTo>
                  <a:lnTo>
                    <a:pt x="1" y="167"/>
                  </a:lnTo>
                  <a:cubicBezTo>
                    <a:pt x="34" y="201"/>
                    <a:pt x="68" y="234"/>
                    <a:pt x="101" y="301"/>
                  </a:cubicBezTo>
                  <a:cubicBezTo>
                    <a:pt x="1335" y="1868"/>
                    <a:pt x="2369" y="3570"/>
                    <a:pt x="3203" y="5404"/>
                  </a:cubicBezTo>
                  <a:cubicBezTo>
                    <a:pt x="3236" y="5338"/>
                    <a:pt x="3303" y="5304"/>
                    <a:pt x="3370" y="5238"/>
                  </a:cubicBezTo>
                  <a:cubicBezTo>
                    <a:pt x="2536" y="3436"/>
                    <a:pt x="1502" y="1702"/>
                    <a:pt x="268" y="167"/>
                  </a:cubicBezTo>
                  <a:cubicBezTo>
                    <a:pt x="234" y="100"/>
                    <a:pt x="201" y="67"/>
                    <a:pt x="168"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68" name="Google Shape;2468;p71"/>
            <p:cNvSpPr/>
            <p:nvPr/>
          </p:nvSpPr>
          <p:spPr>
            <a:xfrm>
              <a:off x="4455025" y="952800"/>
              <a:ext cx="83400" cy="125950"/>
            </a:xfrm>
            <a:custGeom>
              <a:avLst/>
              <a:gdLst/>
              <a:ahLst/>
              <a:cxnLst/>
              <a:rect l="l" t="t" r="r" b="b"/>
              <a:pathLst>
                <a:path w="3336" h="5038" extrusionOk="0">
                  <a:moveTo>
                    <a:pt x="134" y="0"/>
                  </a:moveTo>
                  <a:lnTo>
                    <a:pt x="0" y="167"/>
                  </a:lnTo>
                  <a:cubicBezTo>
                    <a:pt x="34" y="200"/>
                    <a:pt x="67" y="234"/>
                    <a:pt x="100" y="267"/>
                  </a:cubicBezTo>
                  <a:cubicBezTo>
                    <a:pt x="1501" y="1568"/>
                    <a:pt x="2435" y="3336"/>
                    <a:pt x="3203" y="5037"/>
                  </a:cubicBezTo>
                  <a:cubicBezTo>
                    <a:pt x="3236" y="4970"/>
                    <a:pt x="3303" y="4904"/>
                    <a:pt x="3336" y="4837"/>
                  </a:cubicBezTo>
                  <a:cubicBezTo>
                    <a:pt x="2569" y="3136"/>
                    <a:pt x="1668" y="1434"/>
                    <a:pt x="267" y="134"/>
                  </a:cubicBezTo>
                  <a:cubicBezTo>
                    <a:pt x="234" y="67"/>
                    <a:pt x="167" y="33"/>
                    <a:pt x="134"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69" name="Google Shape;2469;p71"/>
            <p:cNvSpPr/>
            <p:nvPr/>
          </p:nvSpPr>
          <p:spPr>
            <a:xfrm>
              <a:off x="5148025" y="1359500"/>
              <a:ext cx="350275" cy="1332900"/>
            </a:xfrm>
            <a:custGeom>
              <a:avLst/>
              <a:gdLst/>
              <a:ahLst/>
              <a:cxnLst/>
              <a:rect l="l" t="t" r="r" b="b"/>
              <a:pathLst>
                <a:path w="14011" h="53316" extrusionOk="0">
                  <a:moveTo>
                    <a:pt x="7875" y="1"/>
                  </a:moveTo>
                  <a:cubicBezTo>
                    <a:pt x="7820" y="1"/>
                    <a:pt x="7763" y="4"/>
                    <a:pt x="7706" y="10"/>
                  </a:cubicBezTo>
                  <a:cubicBezTo>
                    <a:pt x="4103" y="411"/>
                    <a:pt x="1301" y="11052"/>
                    <a:pt x="1301" y="11052"/>
                  </a:cubicBezTo>
                  <a:lnTo>
                    <a:pt x="0" y="53315"/>
                  </a:lnTo>
                  <a:lnTo>
                    <a:pt x="11141" y="51447"/>
                  </a:lnTo>
                  <a:cubicBezTo>
                    <a:pt x="11141" y="51447"/>
                    <a:pt x="12642" y="38471"/>
                    <a:pt x="13343" y="33668"/>
                  </a:cubicBezTo>
                  <a:cubicBezTo>
                    <a:pt x="14010" y="28864"/>
                    <a:pt x="13076" y="21492"/>
                    <a:pt x="12275" y="16722"/>
                  </a:cubicBezTo>
                  <a:cubicBezTo>
                    <a:pt x="11488" y="11996"/>
                    <a:pt x="11314" y="1"/>
                    <a:pt x="7875" y="1"/>
                  </a:cubicBez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70" name="Google Shape;2470;p71"/>
            <p:cNvSpPr/>
            <p:nvPr/>
          </p:nvSpPr>
          <p:spPr>
            <a:xfrm>
              <a:off x="5173875" y="1312225"/>
              <a:ext cx="754725" cy="1323450"/>
            </a:xfrm>
            <a:custGeom>
              <a:avLst/>
              <a:gdLst/>
              <a:ahLst/>
              <a:cxnLst/>
              <a:rect l="l" t="t" r="r" b="b"/>
              <a:pathLst>
                <a:path w="30189" h="52938" extrusionOk="0">
                  <a:moveTo>
                    <a:pt x="801" y="0"/>
                  </a:moveTo>
                  <a:cubicBezTo>
                    <a:pt x="534" y="0"/>
                    <a:pt x="334" y="200"/>
                    <a:pt x="334" y="434"/>
                  </a:cubicBezTo>
                  <a:cubicBezTo>
                    <a:pt x="0" y="12109"/>
                    <a:pt x="1234" y="23017"/>
                    <a:pt x="4070" y="32790"/>
                  </a:cubicBezTo>
                  <a:cubicBezTo>
                    <a:pt x="5304" y="37193"/>
                    <a:pt x="7505" y="43598"/>
                    <a:pt x="12009" y="48301"/>
                  </a:cubicBezTo>
                  <a:cubicBezTo>
                    <a:pt x="14177" y="50603"/>
                    <a:pt x="16479" y="52071"/>
                    <a:pt x="18880" y="52638"/>
                  </a:cubicBezTo>
                  <a:cubicBezTo>
                    <a:pt x="19614" y="52838"/>
                    <a:pt x="20381" y="52938"/>
                    <a:pt x="21149" y="52938"/>
                  </a:cubicBezTo>
                  <a:cubicBezTo>
                    <a:pt x="23283" y="52938"/>
                    <a:pt x="25318" y="52171"/>
                    <a:pt x="26719" y="50803"/>
                  </a:cubicBezTo>
                  <a:cubicBezTo>
                    <a:pt x="28187" y="49369"/>
                    <a:pt x="29054" y="47234"/>
                    <a:pt x="29388" y="44332"/>
                  </a:cubicBezTo>
                  <a:cubicBezTo>
                    <a:pt x="30188" y="37794"/>
                    <a:pt x="28287" y="31356"/>
                    <a:pt x="26419" y="25151"/>
                  </a:cubicBezTo>
                  <a:cubicBezTo>
                    <a:pt x="25652" y="22449"/>
                    <a:pt x="24818" y="19681"/>
                    <a:pt x="24217" y="16946"/>
                  </a:cubicBezTo>
                  <a:cubicBezTo>
                    <a:pt x="23917" y="15444"/>
                    <a:pt x="24251" y="11508"/>
                    <a:pt x="24651" y="9941"/>
                  </a:cubicBezTo>
                  <a:cubicBezTo>
                    <a:pt x="24718" y="9707"/>
                    <a:pt x="24551" y="9440"/>
                    <a:pt x="24317" y="9373"/>
                  </a:cubicBezTo>
                  <a:cubicBezTo>
                    <a:pt x="24291" y="9370"/>
                    <a:pt x="24264" y="9368"/>
                    <a:pt x="24238" y="9368"/>
                  </a:cubicBezTo>
                  <a:cubicBezTo>
                    <a:pt x="24005" y="9368"/>
                    <a:pt x="23810" y="9500"/>
                    <a:pt x="23750" y="9740"/>
                  </a:cubicBezTo>
                  <a:cubicBezTo>
                    <a:pt x="23317" y="11442"/>
                    <a:pt x="22950" y="15478"/>
                    <a:pt x="23317" y="17146"/>
                  </a:cubicBezTo>
                  <a:cubicBezTo>
                    <a:pt x="23917" y="19914"/>
                    <a:pt x="24751" y="22716"/>
                    <a:pt x="25518" y="25418"/>
                  </a:cubicBezTo>
                  <a:cubicBezTo>
                    <a:pt x="27353" y="31556"/>
                    <a:pt x="29221" y="37894"/>
                    <a:pt x="28454" y="44232"/>
                  </a:cubicBezTo>
                  <a:cubicBezTo>
                    <a:pt x="28154" y="46900"/>
                    <a:pt x="27353" y="48835"/>
                    <a:pt x="26052" y="50136"/>
                  </a:cubicBezTo>
                  <a:cubicBezTo>
                    <a:pt x="24839" y="51324"/>
                    <a:pt x="23020" y="51980"/>
                    <a:pt x="21099" y="51980"/>
                  </a:cubicBezTo>
                  <a:cubicBezTo>
                    <a:pt x="20431" y="51980"/>
                    <a:pt x="19751" y="51901"/>
                    <a:pt x="19080" y="51737"/>
                  </a:cubicBezTo>
                  <a:cubicBezTo>
                    <a:pt x="16879" y="51203"/>
                    <a:pt x="14711" y="49836"/>
                    <a:pt x="12676" y="47668"/>
                  </a:cubicBezTo>
                  <a:cubicBezTo>
                    <a:pt x="8339" y="43098"/>
                    <a:pt x="6205" y="36826"/>
                    <a:pt x="4970" y="32523"/>
                  </a:cubicBezTo>
                  <a:cubicBezTo>
                    <a:pt x="2168" y="22850"/>
                    <a:pt x="934" y="12042"/>
                    <a:pt x="1268" y="467"/>
                  </a:cubicBezTo>
                  <a:cubicBezTo>
                    <a:pt x="1268" y="234"/>
                    <a:pt x="1068" y="0"/>
                    <a:pt x="801" y="0"/>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71" name="Google Shape;2471;p71"/>
            <p:cNvSpPr/>
            <p:nvPr/>
          </p:nvSpPr>
          <p:spPr>
            <a:xfrm>
              <a:off x="4852800" y="847050"/>
              <a:ext cx="658000" cy="586775"/>
            </a:xfrm>
            <a:custGeom>
              <a:avLst/>
              <a:gdLst/>
              <a:ahLst/>
              <a:cxnLst/>
              <a:rect l="l" t="t" r="r" b="b"/>
              <a:pathLst>
                <a:path w="26320" h="23471" extrusionOk="0">
                  <a:moveTo>
                    <a:pt x="13151" y="1"/>
                  </a:moveTo>
                  <a:cubicBezTo>
                    <a:pt x="8229" y="1"/>
                    <a:pt x="3634" y="3143"/>
                    <a:pt x="2002" y="8066"/>
                  </a:cubicBezTo>
                  <a:cubicBezTo>
                    <a:pt x="1" y="14237"/>
                    <a:pt x="3336" y="20875"/>
                    <a:pt x="9507" y="22877"/>
                  </a:cubicBezTo>
                  <a:cubicBezTo>
                    <a:pt x="10728" y="23279"/>
                    <a:pt x="11966" y="23470"/>
                    <a:pt x="13182" y="23470"/>
                  </a:cubicBezTo>
                  <a:cubicBezTo>
                    <a:pt x="18113" y="23470"/>
                    <a:pt x="22686" y="20328"/>
                    <a:pt x="24318" y="15405"/>
                  </a:cubicBezTo>
                  <a:cubicBezTo>
                    <a:pt x="26319" y="9234"/>
                    <a:pt x="22984" y="2596"/>
                    <a:pt x="16813" y="594"/>
                  </a:cubicBezTo>
                  <a:cubicBezTo>
                    <a:pt x="15599" y="192"/>
                    <a:pt x="14365" y="1"/>
                    <a:pt x="13151" y="1"/>
                  </a:cubicBezTo>
                  <a:close/>
                </a:path>
              </a:pathLst>
            </a:custGeom>
            <a:solidFill>
              <a:srgbClr val="AD8B9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72" name="Google Shape;2472;p71"/>
            <p:cNvSpPr/>
            <p:nvPr/>
          </p:nvSpPr>
          <p:spPr>
            <a:xfrm>
              <a:off x="4927025" y="907150"/>
              <a:ext cx="509550" cy="467400"/>
            </a:xfrm>
            <a:custGeom>
              <a:avLst/>
              <a:gdLst/>
              <a:ahLst/>
              <a:cxnLst/>
              <a:rect l="l" t="t" r="r" b="b"/>
              <a:pathLst>
                <a:path w="20382" h="18696" extrusionOk="0">
                  <a:moveTo>
                    <a:pt x="10213" y="1"/>
                  </a:moveTo>
                  <a:cubicBezTo>
                    <a:pt x="9595" y="1"/>
                    <a:pt x="8968" y="63"/>
                    <a:pt x="8340" y="192"/>
                  </a:cubicBezTo>
                  <a:cubicBezTo>
                    <a:pt x="3269" y="1226"/>
                    <a:pt x="0" y="6129"/>
                    <a:pt x="1034" y="11200"/>
                  </a:cubicBezTo>
                  <a:cubicBezTo>
                    <a:pt x="1940" y="15638"/>
                    <a:pt x="5835" y="18696"/>
                    <a:pt x="10170" y="18696"/>
                  </a:cubicBezTo>
                  <a:cubicBezTo>
                    <a:pt x="10788" y="18696"/>
                    <a:pt x="11414" y="18634"/>
                    <a:pt x="12042" y="18505"/>
                  </a:cubicBezTo>
                  <a:cubicBezTo>
                    <a:pt x="17113" y="17471"/>
                    <a:pt x="20382" y="12534"/>
                    <a:pt x="19348" y="7464"/>
                  </a:cubicBezTo>
                  <a:cubicBezTo>
                    <a:pt x="18442" y="3055"/>
                    <a:pt x="14548" y="1"/>
                    <a:pt x="10213"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73" name="Google Shape;2473;p71"/>
            <p:cNvSpPr/>
            <p:nvPr/>
          </p:nvSpPr>
          <p:spPr>
            <a:xfrm>
              <a:off x="5263925" y="951125"/>
              <a:ext cx="100925" cy="121000"/>
            </a:xfrm>
            <a:custGeom>
              <a:avLst/>
              <a:gdLst/>
              <a:ahLst/>
              <a:cxnLst/>
              <a:rect l="l" t="t" r="r" b="b"/>
              <a:pathLst>
                <a:path w="4037" h="4840" extrusionOk="0">
                  <a:moveTo>
                    <a:pt x="1043" y="1"/>
                  </a:moveTo>
                  <a:cubicBezTo>
                    <a:pt x="874" y="1"/>
                    <a:pt x="714" y="52"/>
                    <a:pt x="568" y="167"/>
                  </a:cubicBezTo>
                  <a:cubicBezTo>
                    <a:pt x="1" y="601"/>
                    <a:pt x="234" y="1702"/>
                    <a:pt x="401" y="2269"/>
                  </a:cubicBezTo>
                  <a:cubicBezTo>
                    <a:pt x="701" y="3103"/>
                    <a:pt x="1202" y="3836"/>
                    <a:pt x="1902" y="4404"/>
                  </a:cubicBezTo>
                  <a:cubicBezTo>
                    <a:pt x="2206" y="4631"/>
                    <a:pt x="2605" y="4840"/>
                    <a:pt x="2999" y="4840"/>
                  </a:cubicBezTo>
                  <a:cubicBezTo>
                    <a:pt x="3124" y="4840"/>
                    <a:pt x="3249" y="4819"/>
                    <a:pt x="3370" y="4770"/>
                  </a:cubicBezTo>
                  <a:cubicBezTo>
                    <a:pt x="3703" y="4637"/>
                    <a:pt x="3903" y="4303"/>
                    <a:pt x="3970" y="3937"/>
                  </a:cubicBezTo>
                  <a:cubicBezTo>
                    <a:pt x="4037" y="3603"/>
                    <a:pt x="3970" y="3236"/>
                    <a:pt x="3870" y="2902"/>
                  </a:cubicBezTo>
                  <a:cubicBezTo>
                    <a:pt x="3610" y="2179"/>
                    <a:pt x="2145" y="1"/>
                    <a:pt x="1043"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74" name="Google Shape;2474;p71"/>
            <p:cNvSpPr/>
            <p:nvPr/>
          </p:nvSpPr>
          <p:spPr>
            <a:xfrm>
              <a:off x="5347325" y="1082825"/>
              <a:ext cx="65475" cy="55550"/>
            </a:xfrm>
            <a:custGeom>
              <a:avLst/>
              <a:gdLst/>
              <a:ahLst/>
              <a:cxnLst/>
              <a:rect l="l" t="t" r="r" b="b"/>
              <a:pathLst>
                <a:path w="2619" h="2222" extrusionOk="0">
                  <a:moveTo>
                    <a:pt x="1100" y="1"/>
                  </a:moveTo>
                  <a:cubicBezTo>
                    <a:pt x="1079" y="1"/>
                    <a:pt x="1057" y="1"/>
                    <a:pt x="1034" y="3"/>
                  </a:cubicBezTo>
                  <a:cubicBezTo>
                    <a:pt x="0" y="103"/>
                    <a:pt x="0" y="1471"/>
                    <a:pt x="701" y="2004"/>
                  </a:cubicBezTo>
                  <a:cubicBezTo>
                    <a:pt x="878" y="2146"/>
                    <a:pt x="1102" y="2222"/>
                    <a:pt x="1324" y="2222"/>
                  </a:cubicBezTo>
                  <a:cubicBezTo>
                    <a:pt x="1519" y="2222"/>
                    <a:pt x="1712" y="2163"/>
                    <a:pt x="1868" y="2038"/>
                  </a:cubicBezTo>
                  <a:cubicBezTo>
                    <a:pt x="2619" y="1418"/>
                    <a:pt x="2061" y="1"/>
                    <a:pt x="1100"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75" name="Google Shape;2475;p71"/>
            <p:cNvSpPr/>
            <p:nvPr/>
          </p:nvSpPr>
          <p:spPr>
            <a:xfrm>
              <a:off x="4625150" y="1375675"/>
              <a:ext cx="792250" cy="1327550"/>
            </a:xfrm>
            <a:custGeom>
              <a:avLst/>
              <a:gdLst/>
              <a:ahLst/>
              <a:cxnLst/>
              <a:rect l="l" t="t" r="r" b="b"/>
              <a:pathLst>
                <a:path w="31690" h="53102" extrusionOk="0">
                  <a:moveTo>
                    <a:pt x="24149" y="26134"/>
                  </a:moveTo>
                  <a:cubicBezTo>
                    <a:pt x="23913" y="26239"/>
                    <a:pt x="23625" y="26364"/>
                    <a:pt x="23550" y="26383"/>
                  </a:cubicBezTo>
                  <a:cubicBezTo>
                    <a:pt x="23612" y="26362"/>
                    <a:pt x="23791" y="26290"/>
                    <a:pt x="24149" y="26134"/>
                  </a:cubicBezTo>
                  <a:close/>
                  <a:moveTo>
                    <a:pt x="17382" y="0"/>
                  </a:moveTo>
                  <a:cubicBezTo>
                    <a:pt x="16745" y="0"/>
                    <a:pt x="16104" y="53"/>
                    <a:pt x="15478" y="164"/>
                  </a:cubicBezTo>
                  <a:cubicBezTo>
                    <a:pt x="14210" y="364"/>
                    <a:pt x="13009" y="798"/>
                    <a:pt x="12042" y="1498"/>
                  </a:cubicBezTo>
                  <a:cubicBezTo>
                    <a:pt x="8073" y="4400"/>
                    <a:pt x="11075" y="10338"/>
                    <a:pt x="11075" y="10338"/>
                  </a:cubicBezTo>
                  <a:cubicBezTo>
                    <a:pt x="10207" y="10872"/>
                    <a:pt x="9540" y="11439"/>
                    <a:pt x="8973" y="12039"/>
                  </a:cubicBezTo>
                  <a:cubicBezTo>
                    <a:pt x="6705" y="14508"/>
                    <a:pt x="6938" y="17210"/>
                    <a:pt x="6972" y="17443"/>
                  </a:cubicBezTo>
                  <a:lnTo>
                    <a:pt x="6972" y="17476"/>
                  </a:lnTo>
                  <a:cubicBezTo>
                    <a:pt x="6938" y="17476"/>
                    <a:pt x="6905" y="17510"/>
                    <a:pt x="6872" y="17510"/>
                  </a:cubicBezTo>
                  <a:cubicBezTo>
                    <a:pt x="6071" y="18077"/>
                    <a:pt x="5504" y="18711"/>
                    <a:pt x="5104" y="19344"/>
                  </a:cubicBezTo>
                  <a:cubicBezTo>
                    <a:pt x="5104" y="19378"/>
                    <a:pt x="5070" y="19411"/>
                    <a:pt x="5070" y="19444"/>
                  </a:cubicBezTo>
                  <a:cubicBezTo>
                    <a:pt x="4003" y="21246"/>
                    <a:pt x="4337" y="23014"/>
                    <a:pt x="4370" y="23214"/>
                  </a:cubicBezTo>
                  <a:cubicBezTo>
                    <a:pt x="4370" y="23214"/>
                    <a:pt x="4403" y="23247"/>
                    <a:pt x="4403" y="23247"/>
                  </a:cubicBezTo>
                  <a:cubicBezTo>
                    <a:pt x="4136" y="23514"/>
                    <a:pt x="3870" y="23781"/>
                    <a:pt x="3669" y="24081"/>
                  </a:cubicBezTo>
                  <a:cubicBezTo>
                    <a:pt x="3669" y="24081"/>
                    <a:pt x="3669" y="24081"/>
                    <a:pt x="3669" y="24115"/>
                  </a:cubicBezTo>
                  <a:cubicBezTo>
                    <a:pt x="0" y="29151"/>
                    <a:pt x="4703" y="35923"/>
                    <a:pt x="5938" y="39125"/>
                  </a:cubicBezTo>
                  <a:cubicBezTo>
                    <a:pt x="6705" y="41127"/>
                    <a:pt x="7038" y="46731"/>
                    <a:pt x="7205" y="50900"/>
                  </a:cubicBezTo>
                  <a:cubicBezTo>
                    <a:pt x="11342" y="52335"/>
                    <a:pt x="15778" y="53102"/>
                    <a:pt x="20415" y="53102"/>
                  </a:cubicBezTo>
                  <a:cubicBezTo>
                    <a:pt x="23984" y="53102"/>
                    <a:pt x="27453" y="52635"/>
                    <a:pt x="30755" y="51768"/>
                  </a:cubicBezTo>
                  <a:cubicBezTo>
                    <a:pt x="31089" y="51701"/>
                    <a:pt x="31389" y="51601"/>
                    <a:pt x="31689" y="51501"/>
                  </a:cubicBezTo>
                  <a:lnTo>
                    <a:pt x="31523" y="50900"/>
                  </a:lnTo>
                  <a:lnTo>
                    <a:pt x="24485" y="25986"/>
                  </a:lnTo>
                  <a:lnTo>
                    <a:pt x="24485" y="25986"/>
                  </a:lnTo>
                  <a:cubicBezTo>
                    <a:pt x="24640" y="25918"/>
                    <a:pt x="24817" y="25839"/>
                    <a:pt x="25018" y="25749"/>
                  </a:cubicBezTo>
                  <a:cubicBezTo>
                    <a:pt x="25118" y="25716"/>
                    <a:pt x="25218" y="25649"/>
                    <a:pt x="25285" y="25616"/>
                  </a:cubicBezTo>
                  <a:cubicBezTo>
                    <a:pt x="26719" y="24915"/>
                    <a:pt x="26953" y="24014"/>
                    <a:pt x="26853" y="23314"/>
                  </a:cubicBezTo>
                  <a:cubicBezTo>
                    <a:pt x="26786" y="22780"/>
                    <a:pt x="26486" y="22380"/>
                    <a:pt x="26452" y="22347"/>
                  </a:cubicBezTo>
                  <a:cubicBezTo>
                    <a:pt x="26486" y="22347"/>
                    <a:pt x="26619" y="22447"/>
                    <a:pt x="26853" y="22513"/>
                  </a:cubicBezTo>
                  <a:cubicBezTo>
                    <a:pt x="26919" y="22547"/>
                    <a:pt x="27019" y="22580"/>
                    <a:pt x="27119" y="22580"/>
                  </a:cubicBezTo>
                  <a:cubicBezTo>
                    <a:pt x="27296" y="22624"/>
                    <a:pt x="27500" y="22655"/>
                    <a:pt x="27722" y="22655"/>
                  </a:cubicBezTo>
                  <a:cubicBezTo>
                    <a:pt x="28508" y="22655"/>
                    <a:pt x="29523" y="22265"/>
                    <a:pt x="30355" y="20679"/>
                  </a:cubicBezTo>
                  <a:cubicBezTo>
                    <a:pt x="30388" y="20645"/>
                    <a:pt x="30388" y="20612"/>
                    <a:pt x="30388" y="20579"/>
                  </a:cubicBezTo>
                  <a:cubicBezTo>
                    <a:pt x="30555" y="20245"/>
                    <a:pt x="30689" y="19945"/>
                    <a:pt x="30755" y="19678"/>
                  </a:cubicBezTo>
                  <a:cubicBezTo>
                    <a:pt x="31456" y="17376"/>
                    <a:pt x="29655" y="16642"/>
                    <a:pt x="29655" y="16642"/>
                  </a:cubicBezTo>
                  <a:cubicBezTo>
                    <a:pt x="30989" y="14041"/>
                    <a:pt x="29921" y="12039"/>
                    <a:pt x="28120" y="10605"/>
                  </a:cubicBezTo>
                  <a:cubicBezTo>
                    <a:pt x="26586" y="9304"/>
                    <a:pt x="24484" y="8437"/>
                    <a:pt x="22983" y="7936"/>
                  </a:cubicBezTo>
                  <a:cubicBezTo>
                    <a:pt x="22950" y="7903"/>
                    <a:pt x="22883" y="7903"/>
                    <a:pt x="22850" y="7870"/>
                  </a:cubicBezTo>
                  <a:cubicBezTo>
                    <a:pt x="21782" y="7536"/>
                    <a:pt x="21048" y="7369"/>
                    <a:pt x="21048" y="7369"/>
                  </a:cubicBezTo>
                  <a:cubicBezTo>
                    <a:pt x="21048" y="7369"/>
                    <a:pt x="21982" y="7302"/>
                    <a:pt x="22783" y="6602"/>
                  </a:cubicBezTo>
                  <a:cubicBezTo>
                    <a:pt x="23383" y="6102"/>
                    <a:pt x="23951" y="5201"/>
                    <a:pt x="24017" y="3700"/>
                  </a:cubicBezTo>
                  <a:cubicBezTo>
                    <a:pt x="24051" y="3166"/>
                    <a:pt x="23884" y="2699"/>
                    <a:pt x="23550" y="2266"/>
                  </a:cubicBezTo>
                  <a:cubicBezTo>
                    <a:pt x="23317" y="1965"/>
                    <a:pt x="23050" y="1665"/>
                    <a:pt x="22683" y="1432"/>
                  </a:cubicBezTo>
                  <a:cubicBezTo>
                    <a:pt x="21411" y="542"/>
                    <a:pt x="19423" y="0"/>
                    <a:pt x="17382" y="0"/>
                  </a:cubicBez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76" name="Google Shape;2476;p71"/>
            <p:cNvSpPr/>
            <p:nvPr/>
          </p:nvSpPr>
          <p:spPr>
            <a:xfrm>
              <a:off x="4769400" y="1547900"/>
              <a:ext cx="604625" cy="267200"/>
            </a:xfrm>
            <a:custGeom>
              <a:avLst/>
              <a:gdLst/>
              <a:ahLst/>
              <a:cxnLst/>
              <a:rect l="l" t="t" r="r" b="b"/>
              <a:pathLst>
                <a:path w="24185" h="10688" extrusionOk="0">
                  <a:moveTo>
                    <a:pt x="12261" y="1"/>
                  </a:moveTo>
                  <a:cubicBezTo>
                    <a:pt x="10816" y="1"/>
                    <a:pt x="9370" y="629"/>
                    <a:pt x="5238" y="3349"/>
                  </a:cubicBezTo>
                  <a:cubicBezTo>
                    <a:pt x="1" y="6818"/>
                    <a:pt x="1068" y="10554"/>
                    <a:pt x="1068" y="10621"/>
                  </a:cubicBezTo>
                  <a:cubicBezTo>
                    <a:pt x="1102" y="10654"/>
                    <a:pt x="1135" y="10687"/>
                    <a:pt x="1202" y="10687"/>
                  </a:cubicBezTo>
                  <a:lnTo>
                    <a:pt x="1235" y="10687"/>
                  </a:lnTo>
                  <a:cubicBezTo>
                    <a:pt x="1302" y="10654"/>
                    <a:pt x="1335" y="10587"/>
                    <a:pt x="1302" y="10554"/>
                  </a:cubicBezTo>
                  <a:cubicBezTo>
                    <a:pt x="1302" y="10487"/>
                    <a:pt x="301" y="6918"/>
                    <a:pt x="5371" y="3549"/>
                  </a:cubicBezTo>
                  <a:cubicBezTo>
                    <a:pt x="9421" y="858"/>
                    <a:pt x="10851" y="234"/>
                    <a:pt x="12259" y="234"/>
                  </a:cubicBezTo>
                  <a:cubicBezTo>
                    <a:pt x="12648" y="234"/>
                    <a:pt x="13036" y="282"/>
                    <a:pt x="13477" y="347"/>
                  </a:cubicBezTo>
                  <a:cubicBezTo>
                    <a:pt x="15178" y="580"/>
                    <a:pt x="17046" y="1181"/>
                    <a:pt x="19381" y="2181"/>
                  </a:cubicBezTo>
                  <a:cubicBezTo>
                    <a:pt x="20649" y="2748"/>
                    <a:pt x="22417" y="3516"/>
                    <a:pt x="23284" y="4883"/>
                  </a:cubicBezTo>
                  <a:cubicBezTo>
                    <a:pt x="23785" y="5717"/>
                    <a:pt x="23951" y="6651"/>
                    <a:pt x="23718" y="7485"/>
                  </a:cubicBezTo>
                  <a:cubicBezTo>
                    <a:pt x="23551" y="8152"/>
                    <a:pt x="23117" y="8719"/>
                    <a:pt x="22450" y="9053"/>
                  </a:cubicBezTo>
                  <a:cubicBezTo>
                    <a:pt x="22384" y="9086"/>
                    <a:pt x="22384" y="9153"/>
                    <a:pt x="22417" y="9220"/>
                  </a:cubicBezTo>
                  <a:cubicBezTo>
                    <a:pt x="22436" y="9259"/>
                    <a:pt x="22467" y="9275"/>
                    <a:pt x="22496" y="9275"/>
                  </a:cubicBezTo>
                  <a:cubicBezTo>
                    <a:pt x="22517" y="9275"/>
                    <a:pt x="22537" y="9267"/>
                    <a:pt x="22550" y="9253"/>
                  </a:cubicBezTo>
                  <a:cubicBezTo>
                    <a:pt x="23284" y="8886"/>
                    <a:pt x="23751" y="8286"/>
                    <a:pt x="23951" y="7519"/>
                  </a:cubicBezTo>
                  <a:cubicBezTo>
                    <a:pt x="24185" y="6651"/>
                    <a:pt x="24018" y="5651"/>
                    <a:pt x="23484" y="4783"/>
                  </a:cubicBezTo>
                  <a:cubicBezTo>
                    <a:pt x="22584" y="3316"/>
                    <a:pt x="20782" y="2548"/>
                    <a:pt x="19481" y="1981"/>
                  </a:cubicBezTo>
                  <a:cubicBezTo>
                    <a:pt x="17146" y="947"/>
                    <a:pt x="15245" y="347"/>
                    <a:pt x="13511" y="113"/>
                  </a:cubicBezTo>
                  <a:cubicBezTo>
                    <a:pt x="13057" y="48"/>
                    <a:pt x="12659" y="1"/>
                    <a:pt x="12261"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77" name="Google Shape;2477;p71"/>
            <p:cNvSpPr/>
            <p:nvPr/>
          </p:nvSpPr>
          <p:spPr>
            <a:xfrm>
              <a:off x="4702700" y="1714700"/>
              <a:ext cx="700525" cy="244675"/>
            </a:xfrm>
            <a:custGeom>
              <a:avLst/>
              <a:gdLst/>
              <a:ahLst/>
              <a:cxnLst/>
              <a:rect l="l" t="t" r="r" b="b"/>
              <a:pathLst>
                <a:path w="28021" h="9787" extrusionOk="0">
                  <a:moveTo>
                    <a:pt x="12592" y="0"/>
                  </a:moveTo>
                  <a:cubicBezTo>
                    <a:pt x="12396" y="0"/>
                    <a:pt x="12202" y="4"/>
                    <a:pt x="12009" y="13"/>
                  </a:cubicBezTo>
                  <a:cubicBezTo>
                    <a:pt x="9374" y="146"/>
                    <a:pt x="4670" y="3215"/>
                    <a:pt x="4470" y="3315"/>
                  </a:cubicBezTo>
                  <a:cubicBezTo>
                    <a:pt x="0" y="6117"/>
                    <a:pt x="1168" y="9686"/>
                    <a:pt x="1168" y="9720"/>
                  </a:cubicBezTo>
                  <a:cubicBezTo>
                    <a:pt x="1201" y="9753"/>
                    <a:pt x="1235" y="9786"/>
                    <a:pt x="1301" y="9786"/>
                  </a:cubicBezTo>
                  <a:lnTo>
                    <a:pt x="1335" y="9786"/>
                  </a:lnTo>
                  <a:cubicBezTo>
                    <a:pt x="1401" y="9753"/>
                    <a:pt x="1401" y="9686"/>
                    <a:pt x="1401" y="9653"/>
                  </a:cubicBezTo>
                  <a:cubicBezTo>
                    <a:pt x="1335" y="9486"/>
                    <a:pt x="301" y="6217"/>
                    <a:pt x="4604" y="3515"/>
                  </a:cubicBezTo>
                  <a:cubicBezTo>
                    <a:pt x="4670" y="3482"/>
                    <a:pt x="9474" y="380"/>
                    <a:pt x="12009" y="246"/>
                  </a:cubicBezTo>
                  <a:cubicBezTo>
                    <a:pt x="12212" y="237"/>
                    <a:pt x="12415" y="233"/>
                    <a:pt x="12620" y="233"/>
                  </a:cubicBezTo>
                  <a:cubicBezTo>
                    <a:pt x="14766" y="233"/>
                    <a:pt x="16982" y="693"/>
                    <a:pt x="19114" y="1180"/>
                  </a:cubicBezTo>
                  <a:lnTo>
                    <a:pt x="19648" y="1280"/>
                  </a:lnTo>
                  <a:cubicBezTo>
                    <a:pt x="20081" y="1380"/>
                    <a:pt x="20515" y="1480"/>
                    <a:pt x="20982" y="1547"/>
                  </a:cubicBezTo>
                  <a:cubicBezTo>
                    <a:pt x="22817" y="1881"/>
                    <a:pt x="24718" y="2248"/>
                    <a:pt x="26219" y="3415"/>
                  </a:cubicBezTo>
                  <a:cubicBezTo>
                    <a:pt x="26619" y="3749"/>
                    <a:pt x="27887" y="4883"/>
                    <a:pt x="27520" y="6284"/>
                  </a:cubicBezTo>
                  <a:cubicBezTo>
                    <a:pt x="27120" y="7718"/>
                    <a:pt x="25485" y="8452"/>
                    <a:pt x="23917" y="8952"/>
                  </a:cubicBezTo>
                  <a:cubicBezTo>
                    <a:pt x="23851" y="8952"/>
                    <a:pt x="23817" y="9019"/>
                    <a:pt x="23851" y="9086"/>
                  </a:cubicBezTo>
                  <a:cubicBezTo>
                    <a:pt x="23875" y="9135"/>
                    <a:pt x="23917" y="9166"/>
                    <a:pt x="23951" y="9166"/>
                  </a:cubicBezTo>
                  <a:cubicBezTo>
                    <a:pt x="23964" y="9166"/>
                    <a:pt x="23975" y="9161"/>
                    <a:pt x="23984" y="9153"/>
                  </a:cubicBezTo>
                  <a:cubicBezTo>
                    <a:pt x="25619" y="8652"/>
                    <a:pt x="27320" y="7885"/>
                    <a:pt x="27720" y="6350"/>
                  </a:cubicBezTo>
                  <a:cubicBezTo>
                    <a:pt x="28020" y="5283"/>
                    <a:pt x="27520" y="4149"/>
                    <a:pt x="26386" y="3248"/>
                  </a:cubicBezTo>
                  <a:cubicBezTo>
                    <a:pt x="24818" y="2014"/>
                    <a:pt x="22883" y="1680"/>
                    <a:pt x="21015" y="1314"/>
                  </a:cubicBezTo>
                  <a:cubicBezTo>
                    <a:pt x="20582" y="1247"/>
                    <a:pt x="20115" y="1147"/>
                    <a:pt x="19681" y="1047"/>
                  </a:cubicBezTo>
                  <a:lnTo>
                    <a:pt x="19147" y="947"/>
                  </a:lnTo>
                  <a:cubicBezTo>
                    <a:pt x="17097" y="488"/>
                    <a:pt x="14766" y="0"/>
                    <a:pt x="12592" y="0"/>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78" name="Google Shape;2478;p71"/>
            <p:cNvSpPr/>
            <p:nvPr/>
          </p:nvSpPr>
          <p:spPr>
            <a:xfrm>
              <a:off x="4647650" y="1873250"/>
              <a:ext cx="654675" cy="278750"/>
            </a:xfrm>
            <a:custGeom>
              <a:avLst/>
              <a:gdLst/>
              <a:ahLst/>
              <a:cxnLst/>
              <a:rect l="l" t="t" r="r" b="b"/>
              <a:pathLst>
                <a:path w="26187" h="11150" extrusionOk="0">
                  <a:moveTo>
                    <a:pt x="15622" y="0"/>
                  </a:moveTo>
                  <a:cubicBezTo>
                    <a:pt x="13999" y="0"/>
                    <a:pt x="12801" y="65"/>
                    <a:pt x="12643" y="75"/>
                  </a:cubicBezTo>
                  <a:cubicBezTo>
                    <a:pt x="9274" y="242"/>
                    <a:pt x="7740" y="542"/>
                    <a:pt x="3870" y="3077"/>
                  </a:cubicBezTo>
                  <a:cubicBezTo>
                    <a:pt x="1" y="5579"/>
                    <a:pt x="1502" y="11016"/>
                    <a:pt x="1502" y="11050"/>
                  </a:cubicBezTo>
                  <a:cubicBezTo>
                    <a:pt x="1535" y="11116"/>
                    <a:pt x="1569" y="11150"/>
                    <a:pt x="1602" y="11150"/>
                  </a:cubicBezTo>
                  <a:lnTo>
                    <a:pt x="1635" y="11150"/>
                  </a:lnTo>
                  <a:cubicBezTo>
                    <a:pt x="1702" y="11116"/>
                    <a:pt x="1735" y="11050"/>
                    <a:pt x="1735" y="11016"/>
                  </a:cubicBezTo>
                  <a:cubicBezTo>
                    <a:pt x="1702" y="10950"/>
                    <a:pt x="268" y="5679"/>
                    <a:pt x="4004" y="3278"/>
                  </a:cubicBezTo>
                  <a:cubicBezTo>
                    <a:pt x="7840" y="776"/>
                    <a:pt x="9241" y="475"/>
                    <a:pt x="12643" y="309"/>
                  </a:cubicBezTo>
                  <a:cubicBezTo>
                    <a:pt x="13513" y="256"/>
                    <a:pt x="14541" y="223"/>
                    <a:pt x="15634" y="223"/>
                  </a:cubicBezTo>
                  <a:cubicBezTo>
                    <a:pt x="20068" y="223"/>
                    <a:pt x="25565" y="770"/>
                    <a:pt x="25886" y="2777"/>
                  </a:cubicBezTo>
                  <a:cubicBezTo>
                    <a:pt x="25953" y="3211"/>
                    <a:pt x="25819" y="3644"/>
                    <a:pt x="25519" y="4045"/>
                  </a:cubicBezTo>
                  <a:cubicBezTo>
                    <a:pt x="24118" y="5879"/>
                    <a:pt x="19415" y="6880"/>
                    <a:pt x="17847" y="7080"/>
                  </a:cubicBezTo>
                  <a:cubicBezTo>
                    <a:pt x="16079" y="7314"/>
                    <a:pt x="13043" y="7414"/>
                    <a:pt x="13043" y="7414"/>
                  </a:cubicBezTo>
                  <a:cubicBezTo>
                    <a:pt x="13010" y="7414"/>
                    <a:pt x="12977" y="7414"/>
                    <a:pt x="12977" y="7447"/>
                  </a:cubicBezTo>
                  <a:lnTo>
                    <a:pt x="9741" y="9615"/>
                  </a:lnTo>
                  <a:cubicBezTo>
                    <a:pt x="9674" y="9649"/>
                    <a:pt x="9674" y="9715"/>
                    <a:pt x="9708" y="9782"/>
                  </a:cubicBezTo>
                  <a:cubicBezTo>
                    <a:pt x="9727" y="9821"/>
                    <a:pt x="9758" y="9837"/>
                    <a:pt x="9794" y="9837"/>
                  </a:cubicBezTo>
                  <a:cubicBezTo>
                    <a:pt x="9819" y="9837"/>
                    <a:pt x="9847" y="9829"/>
                    <a:pt x="9874" y="9816"/>
                  </a:cubicBezTo>
                  <a:lnTo>
                    <a:pt x="13077" y="7647"/>
                  </a:lnTo>
                  <a:cubicBezTo>
                    <a:pt x="13410" y="7647"/>
                    <a:pt x="16212" y="7547"/>
                    <a:pt x="17880" y="7314"/>
                  </a:cubicBezTo>
                  <a:cubicBezTo>
                    <a:pt x="19581" y="7080"/>
                    <a:pt x="24251" y="6080"/>
                    <a:pt x="25686" y="4178"/>
                  </a:cubicBezTo>
                  <a:cubicBezTo>
                    <a:pt x="26053" y="3711"/>
                    <a:pt x="26186" y="3244"/>
                    <a:pt x="26119" y="2744"/>
                  </a:cubicBezTo>
                  <a:cubicBezTo>
                    <a:pt x="25767" y="371"/>
                    <a:pt x="19489" y="0"/>
                    <a:pt x="15622" y="0"/>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79" name="Google Shape;2479;p71"/>
            <p:cNvSpPr/>
            <p:nvPr/>
          </p:nvSpPr>
          <p:spPr>
            <a:xfrm>
              <a:off x="4952050" y="2059200"/>
              <a:ext cx="35050" cy="81125"/>
            </a:xfrm>
            <a:custGeom>
              <a:avLst/>
              <a:gdLst/>
              <a:ahLst/>
              <a:cxnLst/>
              <a:rect l="l" t="t" r="r" b="b"/>
              <a:pathLst>
                <a:path w="1402" h="3245" extrusionOk="0">
                  <a:moveTo>
                    <a:pt x="1266" y="0"/>
                  </a:moveTo>
                  <a:cubicBezTo>
                    <a:pt x="1222" y="0"/>
                    <a:pt x="1195" y="49"/>
                    <a:pt x="1168" y="76"/>
                  </a:cubicBezTo>
                  <a:cubicBezTo>
                    <a:pt x="934" y="1143"/>
                    <a:pt x="534" y="2144"/>
                    <a:pt x="33" y="3078"/>
                  </a:cubicBezTo>
                  <a:cubicBezTo>
                    <a:pt x="0" y="3145"/>
                    <a:pt x="0" y="3211"/>
                    <a:pt x="67" y="3245"/>
                  </a:cubicBezTo>
                  <a:lnTo>
                    <a:pt x="134" y="3245"/>
                  </a:lnTo>
                  <a:cubicBezTo>
                    <a:pt x="167" y="3245"/>
                    <a:pt x="200" y="3211"/>
                    <a:pt x="234" y="3178"/>
                  </a:cubicBezTo>
                  <a:cubicBezTo>
                    <a:pt x="767" y="2244"/>
                    <a:pt x="1168" y="1210"/>
                    <a:pt x="1401" y="143"/>
                  </a:cubicBezTo>
                  <a:cubicBezTo>
                    <a:pt x="1401" y="76"/>
                    <a:pt x="1368" y="9"/>
                    <a:pt x="1301" y="9"/>
                  </a:cubicBezTo>
                  <a:cubicBezTo>
                    <a:pt x="1288" y="3"/>
                    <a:pt x="1277" y="0"/>
                    <a:pt x="1266" y="0"/>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80" name="Google Shape;2480;p71"/>
            <p:cNvSpPr/>
            <p:nvPr/>
          </p:nvSpPr>
          <p:spPr>
            <a:xfrm>
              <a:off x="5083800" y="2051900"/>
              <a:ext cx="90925" cy="321100"/>
            </a:xfrm>
            <a:custGeom>
              <a:avLst/>
              <a:gdLst/>
              <a:ahLst/>
              <a:cxnLst/>
              <a:rect l="l" t="t" r="r" b="b"/>
              <a:pathLst>
                <a:path w="3637" h="12844" extrusionOk="0">
                  <a:moveTo>
                    <a:pt x="134" y="1"/>
                  </a:moveTo>
                  <a:cubicBezTo>
                    <a:pt x="67" y="1"/>
                    <a:pt x="1" y="68"/>
                    <a:pt x="1" y="134"/>
                  </a:cubicBezTo>
                  <a:cubicBezTo>
                    <a:pt x="167" y="4538"/>
                    <a:pt x="1368" y="8907"/>
                    <a:pt x="3403" y="12777"/>
                  </a:cubicBezTo>
                  <a:cubicBezTo>
                    <a:pt x="3436" y="12843"/>
                    <a:pt x="3470" y="12843"/>
                    <a:pt x="3503" y="12843"/>
                  </a:cubicBezTo>
                  <a:lnTo>
                    <a:pt x="3570" y="12843"/>
                  </a:lnTo>
                  <a:cubicBezTo>
                    <a:pt x="3636" y="12810"/>
                    <a:pt x="3636" y="12743"/>
                    <a:pt x="3603" y="12677"/>
                  </a:cubicBezTo>
                  <a:cubicBezTo>
                    <a:pt x="1568" y="8841"/>
                    <a:pt x="401" y="4471"/>
                    <a:pt x="234" y="134"/>
                  </a:cubicBezTo>
                  <a:cubicBezTo>
                    <a:pt x="234" y="68"/>
                    <a:pt x="201" y="1"/>
                    <a:pt x="134"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81" name="Google Shape;2481;p71"/>
            <p:cNvSpPr/>
            <p:nvPr/>
          </p:nvSpPr>
          <p:spPr>
            <a:xfrm>
              <a:off x="5750100" y="1203800"/>
              <a:ext cx="287750" cy="477025"/>
            </a:xfrm>
            <a:custGeom>
              <a:avLst/>
              <a:gdLst/>
              <a:ahLst/>
              <a:cxnLst/>
              <a:rect l="l" t="t" r="r" b="b"/>
              <a:pathLst>
                <a:path w="11510" h="19081" extrusionOk="0">
                  <a:moveTo>
                    <a:pt x="11042" y="1"/>
                  </a:moveTo>
                  <a:cubicBezTo>
                    <a:pt x="9975" y="1335"/>
                    <a:pt x="8774" y="2603"/>
                    <a:pt x="7606" y="3870"/>
                  </a:cubicBezTo>
                  <a:cubicBezTo>
                    <a:pt x="7039" y="4471"/>
                    <a:pt x="6472" y="5071"/>
                    <a:pt x="5905" y="5705"/>
                  </a:cubicBezTo>
                  <a:cubicBezTo>
                    <a:pt x="5171" y="6539"/>
                    <a:pt x="4337" y="7506"/>
                    <a:pt x="3537" y="8573"/>
                  </a:cubicBezTo>
                  <a:cubicBezTo>
                    <a:pt x="2136" y="10475"/>
                    <a:pt x="868" y="12676"/>
                    <a:pt x="301" y="15111"/>
                  </a:cubicBezTo>
                  <a:cubicBezTo>
                    <a:pt x="101" y="15979"/>
                    <a:pt x="1" y="16846"/>
                    <a:pt x="1" y="17747"/>
                  </a:cubicBezTo>
                  <a:cubicBezTo>
                    <a:pt x="1" y="18047"/>
                    <a:pt x="1" y="18347"/>
                    <a:pt x="34" y="18681"/>
                  </a:cubicBezTo>
                  <a:cubicBezTo>
                    <a:pt x="34" y="18747"/>
                    <a:pt x="68" y="18847"/>
                    <a:pt x="101" y="18914"/>
                  </a:cubicBezTo>
                  <a:lnTo>
                    <a:pt x="134" y="18914"/>
                  </a:lnTo>
                  <a:cubicBezTo>
                    <a:pt x="201" y="19014"/>
                    <a:pt x="334" y="19081"/>
                    <a:pt x="501" y="19081"/>
                  </a:cubicBezTo>
                  <a:lnTo>
                    <a:pt x="535" y="19081"/>
                  </a:lnTo>
                  <a:cubicBezTo>
                    <a:pt x="801" y="19081"/>
                    <a:pt x="968" y="18847"/>
                    <a:pt x="968" y="18581"/>
                  </a:cubicBezTo>
                  <a:cubicBezTo>
                    <a:pt x="935" y="18314"/>
                    <a:pt x="935" y="18014"/>
                    <a:pt x="935" y="17713"/>
                  </a:cubicBezTo>
                  <a:cubicBezTo>
                    <a:pt x="935" y="16512"/>
                    <a:pt x="1168" y="15312"/>
                    <a:pt x="1602" y="14044"/>
                  </a:cubicBezTo>
                  <a:cubicBezTo>
                    <a:pt x="2136" y="12476"/>
                    <a:pt x="3036" y="10875"/>
                    <a:pt x="4304" y="9141"/>
                  </a:cubicBezTo>
                  <a:cubicBezTo>
                    <a:pt x="4971" y="8240"/>
                    <a:pt x="5738" y="7306"/>
                    <a:pt x="6606" y="6305"/>
                  </a:cubicBezTo>
                  <a:cubicBezTo>
                    <a:pt x="7173" y="5705"/>
                    <a:pt x="7740" y="5104"/>
                    <a:pt x="8307" y="4504"/>
                  </a:cubicBezTo>
                  <a:cubicBezTo>
                    <a:pt x="9374" y="3336"/>
                    <a:pt x="10508" y="2136"/>
                    <a:pt x="11509" y="901"/>
                  </a:cubicBezTo>
                  <a:cubicBezTo>
                    <a:pt x="11442" y="768"/>
                    <a:pt x="11376" y="601"/>
                    <a:pt x="11276" y="468"/>
                  </a:cubicBezTo>
                  <a:cubicBezTo>
                    <a:pt x="11209" y="301"/>
                    <a:pt x="11109" y="167"/>
                    <a:pt x="11042"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82" name="Google Shape;2482;p71"/>
            <p:cNvSpPr/>
            <p:nvPr/>
          </p:nvSpPr>
          <p:spPr>
            <a:xfrm>
              <a:off x="5414025" y="728475"/>
              <a:ext cx="361125" cy="954025"/>
            </a:xfrm>
            <a:custGeom>
              <a:avLst/>
              <a:gdLst/>
              <a:ahLst/>
              <a:cxnLst/>
              <a:rect l="l" t="t" r="r" b="b"/>
              <a:pathLst>
                <a:path w="14445" h="38161" extrusionOk="0">
                  <a:moveTo>
                    <a:pt x="1869" y="0"/>
                  </a:moveTo>
                  <a:cubicBezTo>
                    <a:pt x="1068" y="1701"/>
                    <a:pt x="568" y="3269"/>
                    <a:pt x="301" y="4870"/>
                  </a:cubicBezTo>
                  <a:cubicBezTo>
                    <a:pt x="34" y="6371"/>
                    <a:pt x="1" y="7972"/>
                    <a:pt x="201" y="9607"/>
                  </a:cubicBezTo>
                  <a:cubicBezTo>
                    <a:pt x="501" y="11942"/>
                    <a:pt x="1235" y="14444"/>
                    <a:pt x="2436" y="17012"/>
                  </a:cubicBezTo>
                  <a:cubicBezTo>
                    <a:pt x="2670" y="17479"/>
                    <a:pt x="2903" y="17980"/>
                    <a:pt x="3170" y="18447"/>
                  </a:cubicBezTo>
                  <a:cubicBezTo>
                    <a:pt x="4538" y="21048"/>
                    <a:pt x="6205" y="23484"/>
                    <a:pt x="7807" y="25852"/>
                  </a:cubicBezTo>
                  <a:cubicBezTo>
                    <a:pt x="8340" y="26619"/>
                    <a:pt x="8874" y="27386"/>
                    <a:pt x="9408" y="28187"/>
                  </a:cubicBezTo>
                  <a:cubicBezTo>
                    <a:pt x="9841" y="28821"/>
                    <a:pt x="10242" y="29454"/>
                    <a:pt x="10642" y="30122"/>
                  </a:cubicBezTo>
                  <a:cubicBezTo>
                    <a:pt x="11876" y="32056"/>
                    <a:pt x="13144" y="34358"/>
                    <a:pt x="13444" y="36760"/>
                  </a:cubicBezTo>
                  <a:cubicBezTo>
                    <a:pt x="13477" y="37093"/>
                    <a:pt x="13477" y="37393"/>
                    <a:pt x="13511" y="37694"/>
                  </a:cubicBezTo>
                  <a:cubicBezTo>
                    <a:pt x="13511" y="37794"/>
                    <a:pt x="13511" y="37860"/>
                    <a:pt x="13544" y="37927"/>
                  </a:cubicBezTo>
                  <a:lnTo>
                    <a:pt x="13577" y="37927"/>
                  </a:lnTo>
                  <a:cubicBezTo>
                    <a:pt x="13644" y="38061"/>
                    <a:pt x="13811" y="38161"/>
                    <a:pt x="13978" y="38161"/>
                  </a:cubicBezTo>
                  <a:cubicBezTo>
                    <a:pt x="14244" y="38161"/>
                    <a:pt x="14445" y="37961"/>
                    <a:pt x="14445" y="37694"/>
                  </a:cubicBezTo>
                  <a:cubicBezTo>
                    <a:pt x="14445" y="37360"/>
                    <a:pt x="14411" y="37027"/>
                    <a:pt x="14378" y="36726"/>
                  </a:cubicBezTo>
                  <a:cubicBezTo>
                    <a:pt x="14278" y="35959"/>
                    <a:pt x="14111" y="35225"/>
                    <a:pt x="13878" y="34491"/>
                  </a:cubicBezTo>
                  <a:cubicBezTo>
                    <a:pt x="13844" y="34358"/>
                    <a:pt x="13811" y="34258"/>
                    <a:pt x="13744" y="34124"/>
                  </a:cubicBezTo>
                  <a:cubicBezTo>
                    <a:pt x="13177" y="32490"/>
                    <a:pt x="12310" y="30989"/>
                    <a:pt x="11442" y="29621"/>
                  </a:cubicBezTo>
                  <a:cubicBezTo>
                    <a:pt x="11042" y="28987"/>
                    <a:pt x="10642" y="28354"/>
                    <a:pt x="10242" y="27753"/>
                  </a:cubicBezTo>
                  <a:cubicBezTo>
                    <a:pt x="9675" y="26919"/>
                    <a:pt x="9141" y="26119"/>
                    <a:pt x="8574" y="25318"/>
                  </a:cubicBezTo>
                  <a:cubicBezTo>
                    <a:pt x="6973" y="22983"/>
                    <a:pt x="5338" y="20548"/>
                    <a:pt x="4004" y="18013"/>
                  </a:cubicBezTo>
                  <a:cubicBezTo>
                    <a:pt x="3203" y="16512"/>
                    <a:pt x="2536" y="15011"/>
                    <a:pt x="2069" y="13576"/>
                  </a:cubicBezTo>
                  <a:cubicBezTo>
                    <a:pt x="1936" y="13209"/>
                    <a:pt x="1836" y="12843"/>
                    <a:pt x="1736" y="12476"/>
                  </a:cubicBezTo>
                  <a:cubicBezTo>
                    <a:pt x="1002" y="9840"/>
                    <a:pt x="835" y="7339"/>
                    <a:pt x="1235" y="5004"/>
                  </a:cubicBezTo>
                  <a:cubicBezTo>
                    <a:pt x="1469" y="3503"/>
                    <a:pt x="1969" y="1968"/>
                    <a:pt x="2770" y="300"/>
                  </a:cubicBezTo>
                  <a:cubicBezTo>
                    <a:pt x="2636" y="267"/>
                    <a:pt x="2469" y="200"/>
                    <a:pt x="2336" y="133"/>
                  </a:cubicBezTo>
                  <a:cubicBezTo>
                    <a:pt x="2169" y="100"/>
                    <a:pt x="2036" y="33"/>
                    <a:pt x="1869" y="0"/>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83" name="Google Shape;2483;p71"/>
            <p:cNvSpPr/>
            <p:nvPr/>
          </p:nvSpPr>
          <p:spPr>
            <a:xfrm>
              <a:off x="5633350" y="1418025"/>
              <a:ext cx="231875" cy="356125"/>
            </a:xfrm>
            <a:custGeom>
              <a:avLst/>
              <a:gdLst/>
              <a:ahLst/>
              <a:cxnLst/>
              <a:rect l="l" t="t" r="r" b="b"/>
              <a:pathLst>
                <a:path w="9275" h="14245" extrusionOk="0">
                  <a:moveTo>
                    <a:pt x="7963" y="0"/>
                  </a:moveTo>
                  <a:cubicBezTo>
                    <a:pt x="7621" y="0"/>
                    <a:pt x="7290" y="156"/>
                    <a:pt x="7073" y="438"/>
                  </a:cubicBezTo>
                  <a:cubicBezTo>
                    <a:pt x="6372" y="1372"/>
                    <a:pt x="5305" y="2973"/>
                    <a:pt x="4904" y="4574"/>
                  </a:cubicBezTo>
                  <a:lnTo>
                    <a:pt x="2603" y="705"/>
                  </a:lnTo>
                  <a:cubicBezTo>
                    <a:pt x="2373" y="350"/>
                    <a:pt x="1986" y="151"/>
                    <a:pt x="1598" y="151"/>
                  </a:cubicBezTo>
                  <a:cubicBezTo>
                    <a:pt x="1366" y="151"/>
                    <a:pt x="1134" y="222"/>
                    <a:pt x="935" y="371"/>
                  </a:cubicBezTo>
                  <a:lnTo>
                    <a:pt x="601" y="638"/>
                  </a:lnTo>
                  <a:cubicBezTo>
                    <a:pt x="101" y="1005"/>
                    <a:pt x="1" y="1706"/>
                    <a:pt x="368" y="2206"/>
                  </a:cubicBezTo>
                  <a:cubicBezTo>
                    <a:pt x="1702" y="4074"/>
                    <a:pt x="4604" y="8644"/>
                    <a:pt x="4838" y="13481"/>
                  </a:cubicBezTo>
                  <a:cubicBezTo>
                    <a:pt x="4838" y="13935"/>
                    <a:pt x="5200" y="14244"/>
                    <a:pt x="5616" y="14244"/>
                  </a:cubicBezTo>
                  <a:cubicBezTo>
                    <a:pt x="5689" y="14244"/>
                    <a:pt x="5764" y="14235"/>
                    <a:pt x="5838" y="14215"/>
                  </a:cubicBezTo>
                  <a:cubicBezTo>
                    <a:pt x="6205" y="14115"/>
                    <a:pt x="6472" y="13748"/>
                    <a:pt x="6405" y="13347"/>
                  </a:cubicBezTo>
                  <a:cubicBezTo>
                    <a:pt x="6172" y="11679"/>
                    <a:pt x="5738" y="7310"/>
                    <a:pt x="6906" y="5075"/>
                  </a:cubicBezTo>
                  <a:cubicBezTo>
                    <a:pt x="7706" y="3607"/>
                    <a:pt x="8407" y="2506"/>
                    <a:pt x="8907" y="1772"/>
                  </a:cubicBezTo>
                  <a:cubicBezTo>
                    <a:pt x="9274" y="1205"/>
                    <a:pt x="9107" y="438"/>
                    <a:pt x="8507" y="138"/>
                  </a:cubicBezTo>
                  <a:cubicBezTo>
                    <a:pt x="8333" y="45"/>
                    <a:pt x="8146" y="0"/>
                    <a:pt x="7963" y="0"/>
                  </a:cubicBezTo>
                  <a:close/>
                </a:path>
              </a:pathLst>
            </a:custGeom>
            <a:solidFill>
              <a:srgbClr val="AD8B9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84" name="Google Shape;2484;p71"/>
            <p:cNvSpPr/>
            <p:nvPr/>
          </p:nvSpPr>
          <p:spPr>
            <a:xfrm>
              <a:off x="5288950" y="1801725"/>
              <a:ext cx="210175" cy="211025"/>
            </a:xfrm>
            <a:custGeom>
              <a:avLst/>
              <a:gdLst/>
              <a:ahLst/>
              <a:cxnLst/>
              <a:rect l="l" t="t" r="r" b="b"/>
              <a:pathLst>
                <a:path w="8407" h="8441" extrusionOk="0">
                  <a:moveTo>
                    <a:pt x="4103" y="1"/>
                  </a:moveTo>
                  <a:lnTo>
                    <a:pt x="3303" y="3370"/>
                  </a:lnTo>
                  <a:lnTo>
                    <a:pt x="0" y="4304"/>
                  </a:lnTo>
                  <a:lnTo>
                    <a:pt x="3369" y="5104"/>
                  </a:lnTo>
                  <a:lnTo>
                    <a:pt x="4270" y="8440"/>
                  </a:lnTo>
                  <a:lnTo>
                    <a:pt x="5104" y="5038"/>
                  </a:lnTo>
                  <a:lnTo>
                    <a:pt x="8406" y="4137"/>
                  </a:lnTo>
                  <a:lnTo>
                    <a:pt x="5037" y="3336"/>
                  </a:lnTo>
                  <a:lnTo>
                    <a:pt x="4103" y="1"/>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85" name="Google Shape;2485;p71"/>
            <p:cNvSpPr/>
            <p:nvPr/>
          </p:nvSpPr>
          <p:spPr>
            <a:xfrm>
              <a:off x="5642525" y="1179625"/>
              <a:ext cx="211025" cy="210175"/>
            </a:xfrm>
            <a:custGeom>
              <a:avLst/>
              <a:gdLst/>
              <a:ahLst/>
              <a:cxnLst/>
              <a:rect l="l" t="t" r="r" b="b"/>
              <a:pathLst>
                <a:path w="8441" h="8407" extrusionOk="0">
                  <a:moveTo>
                    <a:pt x="4137" y="0"/>
                  </a:moveTo>
                  <a:lnTo>
                    <a:pt x="3337" y="3369"/>
                  </a:lnTo>
                  <a:lnTo>
                    <a:pt x="1" y="4303"/>
                  </a:lnTo>
                  <a:lnTo>
                    <a:pt x="3370" y="5104"/>
                  </a:lnTo>
                  <a:lnTo>
                    <a:pt x="4304" y="8406"/>
                  </a:lnTo>
                  <a:lnTo>
                    <a:pt x="5104" y="5037"/>
                  </a:lnTo>
                  <a:lnTo>
                    <a:pt x="8440" y="4137"/>
                  </a:lnTo>
                  <a:lnTo>
                    <a:pt x="5038" y="3303"/>
                  </a:lnTo>
                  <a:lnTo>
                    <a:pt x="4137" y="0"/>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86" name="Google Shape;2486;p71"/>
            <p:cNvSpPr/>
            <p:nvPr/>
          </p:nvSpPr>
          <p:spPr>
            <a:xfrm>
              <a:off x="5002900" y="575350"/>
              <a:ext cx="329425" cy="255775"/>
            </a:xfrm>
            <a:custGeom>
              <a:avLst/>
              <a:gdLst/>
              <a:ahLst/>
              <a:cxnLst/>
              <a:rect l="l" t="t" r="r" b="b"/>
              <a:pathLst>
                <a:path w="13177" h="10231" extrusionOk="0">
                  <a:moveTo>
                    <a:pt x="10050" y="1"/>
                  </a:moveTo>
                  <a:cubicBezTo>
                    <a:pt x="8485" y="1"/>
                    <a:pt x="6376" y="866"/>
                    <a:pt x="4437" y="2456"/>
                  </a:cubicBezTo>
                  <a:cubicBezTo>
                    <a:pt x="1435" y="4857"/>
                    <a:pt x="1" y="7993"/>
                    <a:pt x="1202" y="9461"/>
                  </a:cubicBezTo>
                  <a:cubicBezTo>
                    <a:pt x="1619" y="9983"/>
                    <a:pt x="2299" y="10230"/>
                    <a:pt x="3133" y="10230"/>
                  </a:cubicBezTo>
                  <a:cubicBezTo>
                    <a:pt x="4698" y="10230"/>
                    <a:pt x="6804" y="9359"/>
                    <a:pt x="8740" y="7793"/>
                  </a:cubicBezTo>
                  <a:cubicBezTo>
                    <a:pt x="11743" y="5391"/>
                    <a:pt x="13177" y="2256"/>
                    <a:pt x="11976" y="755"/>
                  </a:cubicBezTo>
                  <a:cubicBezTo>
                    <a:pt x="11559" y="245"/>
                    <a:pt x="10882" y="1"/>
                    <a:pt x="10050"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87" name="Google Shape;2487;p71"/>
            <p:cNvSpPr/>
            <p:nvPr/>
          </p:nvSpPr>
          <p:spPr>
            <a:xfrm>
              <a:off x="4995400" y="570775"/>
              <a:ext cx="318600" cy="243700"/>
            </a:xfrm>
            <a:custGeom>
              <a:avLst/>
              <a:gdLst/>
              <a:ahLst/>
              <a:cxnLst/>
              <a:rect l="l" t="t" r="r" b="b"/>
              <a:pathLst>
                <a:path w="12744" h="9748" extrusionOk="0">
                  <a:moveTo>
                    <a:pt x="10363" y="0"/>
                  </a:moveTo>
                  <a:cubicBezTo>
                    <a:pt x="8903" y="0"/>
                    <a:pt x="6695" y="980"/>
                    <a:pt x="4604" y="2672"/>
                  </a:cubicBezTo>
                  <a:cubicBezTo>
                    <a:pt x="1635" y="5074"/>
                    <a:pt x="1" y="8009"/>
                    <a:pt x="968" y="9210"/>
                  </a:cubicBezTo>
                  <a:cubicBezTo>
                    <a:pt x="1254" y="9575"/>
                    <a:pt x="1738" y="9747"/>
                    <a:pt x="2355" y="9747"/>
                  </a:cubicBezTo>
                  <a:cubicBezTo>
                    <a:pt x="3825" y="9747"/>
                    <a:pt x="6048" y="8767"/>
                    <a:pt x="8140" y="7075"/>
                  </a:cubicBezTo>
                  <a:cubicBezTo>
                    <a:pt x="11109" y="4674"/>
                    <a:pt x="12743" y="1738"/>
                    <a:pt x="11742" y="537"/>
                  </a:cubicBezTo>
                  <a:cubicBezTo>
                    <a:pt x="11457" y="173"/>
                    <a:pt x="10975" y="0"/>
                    <a:pt x="10363"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88" name="Google Shape;2488;p71"/>
            <p:cNvSpPr/>
            <p:nvPr/>
          </p:nvSpPr>
          <p:spPr>
            <a:xfrm>
              <a:off x="5113825" y="636725"/>
              <a:ext cx="97600" cy="111775"/>
            </a:xfrm>
            <a:custGeom>
              <a:avLst/>
              <a:gdLst/>
              <a:ahLst/>
              <a:cxnLst/>
              <a:rect l="l" t="t" r="r" b="b"/>
              <a:pathLst>
                <a:path w="3904" h="4471" fill="none" extrusionOk="0">
                  <a:moveTo>
                    <a:pt x="0" y="1"/>
                  </a:moveTo>
                  <a:lnTo>
                    <a:pt x="3903" y="4471"/>
                  </a:lnTo>
                </a:path>
              </a:pathLst>
            </a:custGeom>
            <a:noFill/>
            <a:ln w="6675" cap="rnd" cmpd="sng">
              <a:solidFill>
                <a:srgbClr val="E7D8DD"/>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89" name="Google Shape;2489;p71"/>
            <p:cNvSpPr/>
            <p:nvPr/>
          </p:nvSpPr>
          <p:spPr>
            <a:xfrm>
              <a:off x="5503275" y="896425"/>
              <a:ext cx="350275" cy="223175"/>
            </a:xfrm>
            <a:custGeom>
              <a:avLst/>
              <a:gdLst/>
              <a:ahLst/>
              <a:cxnLst/>
              <a:rect l="l" t="t" r="r" b="b"/>
              <a:pathLst>
                <a:path w="14011" h="8927" extrusionOk="0">
                  <a:moveTo>
                    <a:pt x="3633" y="1"/>
                  </a:moveTo>
                  <a:cubicBezTo>
                    <a:pt x="2333" y="1"/>
                    <a:pt x="1330" y="394"/>
                    <a:pt x="901" y="1188"/>
                  </a:cubicBezTo>
                  <a:cubicBezTo>
                    <a:pt x="0" y="2856"/>
                    <a:pt x="2002" y="5691"/>
                    <a:pt x="5371" y="7492"/>
                  </a:cubicBezTo>
                  <a:cubicBezTo>
                    <a:pt x="7143" y="8440"/>
                    <a:pt x="8944" y="8926"/>
                    <a:pt x="10383" y="8926"/>
                  </a:cubicBezTo>
                  <a:cubicBezTo>
                    <a:pt x="11679" y="8926"/>
                    <a:pt x="12683" y="8532"/>
                    <a:pt x="13110" y="7726"/>
                  </a:cubicBezTo>
                  <a:cubicBezTo>
                    <a:pt x="14010" y="6058"/>
                    <a:pt x="12009" y="3222"/>
                    <a:pt x="8640" y="1421"/>
                  </a:cubicBezTo>
                  <a:cubicBezTo>
                    <a:pt x="6857" y="477"/>
                    <a:pt x="5065" y="1"/>
                    <a:pt x="3633"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90" name="Google Shape;2490;p71"/>
            <p:cNvSpPr/>
            <p:nvPr/>
          </p:nvSpPr>
          <p:spPr>
            <a:xfrm>
              <a:off x="5511600" y="888725"/>
              <a:ext cx="341950" cy="205725"/>
            </a:xfrm>
            <a:custGeom>
              <a:avLst/>
              <a:gdLst/>
              <a:ahLst/>
              <a:cxnLst/>
              <a:rect l="l" t="t" r="r" b="b"/>
              <a:pathLst>
                <a:path w="13678" h="8229" extrusionOk="0">
                  <a:moveTo>
                    <a:pt x="2777" y="0"/>
                  </a:moveTo>
                  <a:cubicBezTo>
                    <a:pt x="1785" y="0"/>
                    <a:pt x="1048" y="270"/>
                    <a:pt x="735" y="829"/>
                  </a:cubicBezTo>
                  <a:cubicBezTo>
                    <a:pt x="1" y="2196"/>
                    <a:pt x="2136" y="4798"/>
                    <a:pt x="5538" y="6599"/>
                  </a:cubicBezTo>
                  <a:cubicBezTo>
                    <a:pt x="7530" y="7664"/>
                    <a:pt x="9499" y="8228"/>
                    <a:pt x="10927" y="8228"/>
                  </a:cubicBezTo>
                  <a:cubicBezTo>
                    <a:pt x="11915" y="8228"/>
                    <a:pt x="12643" y="7959"/>
                    <a:pt x="12943" y="7400"/>
                  </a:cubicBezTo>
                  <a:cubicBezTo>
                    <a:pt x="13677" y="6032"/>
                    <a:pt x="11542" y="3464"/>
                    <a:pt x="8173" y="1629"/>
                  </a:cubicBezTo>
                  <a:cubicBezTo>
                    <a:pt x="6181" y="564"/>
                    <a:pt x="4212" y="0"/>
                    <a:pt x="2777"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91" name="Google Shape;2491;p71"/>
            <p:cNvSpPr/>
            <p:nvPr/>
          </p:nvSpPr>
          <p:spPr>
            <a:xfrm>
              <a:off x="5653375" y="932775"/>
              <a:ext cx="65075" cy="133450"/>
            </a:xfrm>
            <a:custGeom>
              <a:avLst/>
              <a:gdLst/>
              <a:ahLst/>
              <a:cxnLst/>
              <a:rect l="l" t="t" r="r" b="b"/>
              <a:pathLst>
                <a:path w="2603" h="5338" fill="none" extrusionOk="0">
                  <a:moveTo>
                    <a:pt x="2602" y="1"/>
                  </a:moveTo>
                  <a:lnTo>
                    <a:pt x="0" y="5338"/>
                  </a:lnTo>
                </a:path>
              </a:pathLst>
            </a:custGeom>
            <a:noFill/>
            <a:ln w="6675" cap="rnd" cmpd="sng">
              <a:solidFill>
                <a:srgbClr val="E7D8DD"/>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92" name="Google Shape;2492;p71"/>
            <p:cNvSpPr/>
            <p:nvPr/>
          </p:nvSpPr>
          <p:spPr>
            <a:xfrm>
              <a:off x="4642650" y="809350"/>
              <a:ext cx="211000" cy="211025"/>
            </a:xfrm>
            <a:custGeom>
              <a:avLst/>
              <a:gdLst/>
              <a:ahLst/>
              <a:cxnLst/>
              <a:rect l="l" t="t" r="r" b="b"/>
              <a:pathLst>
                <a:path w="8440" h="8441" extrusionOk="0">
                  <a:moveTo>
                    <a:pt x="4137" y="1"/>
                  </a:moveTo>
                  <a:lnTo>
                    <a:pt x="3336" y="3403"/>
                  </a:lnTo>
                  <a:lnTo>
                    <a:pt x="1" y="4304"/>
                  </a:lnTo>
                  <a:lnTo>
                    <a:pt x="3403" y="5104"/>
                  </a:lnTo>
                  <a:lnTo>
                    <a:pt x="4304" y="8440"/>
                  </a:lnTo>
                  <a:lnTo>
                    <a:pt x="5138" y="5071"/>
                  </a:lnTo>
                  <a:lnTo>
                    <a:pt x="8440" y="4137"/>
                  </a:lnTo>
                  <a:lnTo>
                    <a:pt x="5071" y="3336"/>
                  </a:lnTo>
                  <a:lnTo>
                    <a:pt x="4137" y="1"/>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93" name="Google Shape;2493;p71"/>
            <p:cNvSpPr/>
            <p:nvPr/>
          </p:nvSpPr>
          <p:spPr>
            <a:xfrm>
              <a:off x="5504100" y="1355575"/>
              <a:ext cx="25" cy="153475"/>
            </a:xfrm>
            <a:custGeom>
              <a:avLst/>
              <a:gdLst/>
              <a:ahLst/>
              <a:cxnLst/>
              <a:rect l="l" t="t" r="r" b="b"/>
              <a:pathLst>
                <a:path w="1" h="6139" fill="none" extrusionOk="0">
                  <a:moveTo>
                    <a:pt x="1" y="1"/>
                  </a:moveTo>
                  <a:lnTo>
                    <a:pt x="1" y="6138"/>
                  </a:lnTo>
                </a:path>
              </a:pathLst>
            </a:custGeom>
            <a:noFill/>
            <a:ln w="91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94" name="Google Shape;2494;p71"/>
            <p:cNvSpPr/>
            <p:nvPr/>
          </p:nvSpPr>
          <p:spPr>
            <a:xfrm>
              <a:off x="5449900" y="1378100"/>
              <a:ext cx="108425" cy="108425"/>
            </a:xfrm>
            <a:custGeom>
              <a:avLst/>
              <a:gdLst/>
              <a:ahLst/>
              <a:cxnLst/>
              <a:rect l="l" t="t" r="r" b="b"/>
              <a:pathLst>
                <a:path w="4337" h="4337" fill="none" extrusionOk="0">
                  <a:moveTo>
                    <a:pt x="4337" y="0"/>
                  </a:moveTo>
                  <a:lnTo>
                    <a:pt x="0" y="4337"/>
                  </a:lnTo>
                </a:path>
              </a:pathLst>
            </a:custGeom>
            <a:noFill/>
            <a:ln w="91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95" name="Google Shape;2495;p71"/>
            <p:cNvSpPr/>
            <p:nvPr/>
          </p:nvSpPr>
          <p:spPr>
            <a:xfrm>
              <a:off x="5427375" y="1432300"/>
              <a:ext cx="153475" cy="25"/>
            </a:xfrm>
            <a:custGeom>
              <a:avLst/>
              <a:gdLst/>
              <a:ahLst/>
              <a:cxnLst/>
              <a:rect l="l" t="t" r="r" b="b"/>
              <a:pathLst>
                <a:path w="6139" h="1" fill="none" extrusionOk="0">
                  <a:moveTo>
                    <a:pt x="6138" y="1"/>
                  </a:moveTo>
                  <a:lnTo>
                    <a:pt x="1" y="1"/>
                  </a:lnTo>
                </a:path>
              </a:pathLst>
            </a:custGeom>
            <a:noFill/>
            <a:ln w="91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96" name="Google Shape;2496;p71"/>
            <p:cNvSpPr/>
            <p:nvPr/>
          </p:nvSpPr>
          <p:spPr>
            <a:xfrm>
              <a:off x="5449900" y="1378100"/>
              <a:ext cx="108425" cy="108425"/>
            </a:xfrm>
            <a:custGeom>
              <a:avLst/>
              <a:gdLst/>
              <a:ahLst/>
              <a:cxnLst/>
              <a:rect l="l" t="t" r="r" b="b"/>
              <a:pathLst>
                <a:path w="4337" h="4337" fill="none" extrusionOk="0">
                  <a:moveTo>
                    <a:pt x="4337" y="4337"/>
                  </a:moveTo>
                  <a:lnTo>
                    <a:pt x="0" y="0"/>
                  </a:lnTo>
                </a:path>
              </a:pathLst>
            </a:custGeom>
            <a:noFill/>
            <a:ln w="91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97" name="Google Shape;2497;p71"/>
            <p:cNvSpPr/>
            <p:nvPr/>
          </p:nvSpPr>
          <p:spPr>
            <a:xfrm>
              <a:off x="6036150" y="1506525"/>
              <a:ext cx="25" cy="144300"/>
            </a:xfrm>
            <a:custGeom>
              <a:avLst/>
              <a:gdLst/>
              <a:ahLst/>
              <a:cxnLst/>
              <a:rect l="l" t="t" r="r" b="b"/>
              <a:pathLst>
                <a:path w="1" h="5772" fill="none" extrusionOk="0">
                  <a:moveTo>
                    <a:pt x="0" y="0"/>
                  </a:moveTo>
                  <a:lnTo>
                    <a:pt x="0" y="5771"/>
                  </a:lnTo>
                </a:path>
              </a:pathLst>
            </a:custGeom>
            <a:noFill/>
            <a:ln w="8350"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98" name="Google Shape;2498;p71"/>
            <p:cNvSpPr/>
            <p:nvPr/>
          </p:nvSpPr>
          <p:spPr>
            <a:xfrm>
              <a:off x="5985275" y="1527375"/>
              <a:ext cx="101775" cy="101750"/>
            </a:xfrm>
            <a:custGeom>
              <a:avLst/>
              <a:gdLst/>
              <a:ahLst/>
              <a:cxnLst/>
              <a:rect l="l" t="t" r="r" b="b"/>
              <a:pathLst>
                <a:path w="4071" h="4070" fill="none" extrusionOk="0">
                  <a:moveTo>
                    <a:pt x="4070" y="0"/>
                  </a:moveTo>
                  <a:lnTo>
                    <a:pt x="1" y="4070"/>
                  </a:lnTo>
                </a:path>
              </a:pathLst>
            </a:custGeom>
            <a:noFill/>
            <a:ln w="8350"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99" name="Google Shape;2499;p71"/>
            <p:cNvSpPr/>
            <p:nvPr/>
          </p:nvSpPr>
          <p:spPr>
            <a:xfrm>
              <a:off x="5963600" y="1578250"/>
              <a:ext cx="144300" cy="25"/>
            </a:xfrm>
            <a:custGeom>
              <a:avLst/>
              <a:gdLst/>
              <a:ahLst/>
              <a:cxnLst/>
              <a:rect l="l" t="t" r="r" b="b"/>
              <a:pathLst>
                <a:path w="5772" h="1" fill="none" extrusionOk="0">
                  <a:moveTo>
                    <a:pt x="5771" y="0"/>
                  </a:moveTo>
                  <a:lnTo>
                    <a:pt x="0" y="0"/>
                  </a:lnTo>
                </a:path>
              </a:pathLst>
            </a:custGeom>
            <a:noFill/>
            <a:ln w="8350"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00" name="Google Shape;2500;p71"/>
            <p:cNvSpPr/>
            <p:nvPr/>
          </p:nvSpPr>
          <p:spPr>
            <a:xfrm>
              <a:off x="5985275" y="1527375"/>
              <a:ext cx="101775" cy="101750"/>
            </a:xfrm>
            <a:custGeom>
              <a:avLst/>
              <a:gdLst/>
              <a:ahLst/>
              <a:cxnLst/>
              <a:rect l="l" t="t" r="r" b="b"/>
              <a:pathLst>
                <a:path w="4071" h="4070" fill="none" extrusionOk="0">
                  <a:moveTo>
                    <a:pt x="4070" y="4070"/>
                  </a:moveTo>
                  <a:lnTo>
                    <a:pt x="1" y="0"/>
                  </a:lnTo>
                </a:path>
              </a:pathLst>
            </a:custGeom>
            <a:noFill/>
            <a:ln w="8350"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01" name="Google Shape;2501;p71"/>
            <p:cNvSpPr/>
            <p:nvPr/>
          </p:nvSpPr>
          <p:spPr>
            <a:xfrm>
              <a:off x="4359125" y="1879275"/>
              <a:ext cx="25" cy="143475"/>
            </a:xfrm>
            <a:custGeom>
              <a:avLst/>
              <a:gdLst/>
              <a:ahLst/>
              <a:cxnLst/>
              <a:rect l="l" t="t" r="r" b="b"/>
              <a:pathLst>
                <a:path w="1" h="5739" fill="none" extrusionOk="0">
                  <a:moveTo>
                    <a:pt x="0" y="1"/>
                  </a:moveTo>
                  <a:lnTo>
                    <a:pt x="0" y="5738"/>
                  </a:lnTo>
                </a:path>
              </a:pathLst>
            </a:custGeom>
            <a:noFill/>
            <a:ln w="8350"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02" name="Google Shape;2502;p71"/>
            <p:cNvSpPr/>
            <p:nvPr/>
          </p:nvSpPr>
          <p:spPr>
            <a:xfrm>
              <a:off x="4308250" y="1900125"/>
              <a:ext cx="101750" cy="101775"/>
            </a:xfrm>
            <a:custGeom>
              <a:avLst/>
              <a:gdLst/>
              <a:ahLst/>
              <a:cxnLst/>
              <a:rect l="l" t="t" r="r" b="b"/>
              <a:pathLst>
                <a:path w="4070" h="4071" fill="none" extrusionOk="0">
                  <a:moveTo>
                    <a:pt x="4070" y="1"/>
                  </a:moveTo>
                  <a:lnTo>
                    <a:pt x="0" y="4071"/>
                  </a:lnTo>
                </a:path>
              </a:pathLst>
            </a:custGeom>
            <a:noFill/>
            <a:ln w="8350"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03" name="Google Shape;2503;p71"/>
            <p:cNvSpPr/>
            <p:nvPr/>
          </p:nvSpPr>
          <p:spPr>
            <a:xfrm>
              <a:off x="4287400" y="1951000"/>
              <a:ext cx="143450" cy="25"/>
            </a:xfrm>
            <a:custGeom>
              <a:avLst/>
              <a:gdLst/>
              <a:ahLst/>
              <a:cxnLst/>
              <a:rect l="l" t="t" r="r" b="b"/>
              <a:pathLst>
                <a:path w="5738" h="1" fill="none" extrusionOk="0">
                  <a:moveTo>
                    <a:pt x="5738" y="1"/>
                  </a:moveTo>
                  <a:lnTo>
                    <a:pt x="0" y="1"/>
                  </a:lnTo>
                </a:path>
              </a:pathLst>
            </a:custGeom>
            <a:noFill/>
            <a:ln w="8350"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04" name="Google Shape;2504;p71"/>
            <p:cNvSpPr/>
            <p:nvPr/>
          </p:nvSpPr>
          <p:spPr>
            <a:xfrm>
              <a:off x="4308250" y="1900125"/>
              <a:ext cx="101750" cy="101775"/>
            </a:xfrm>
            <a:custGeom>
              <a:avLst/>
              <a:gdLst/>
              <a:ahLst/>
              <a:cxnLst/>
              <a:rect l="l" t="t" r="r" b="b"/>
              <a:pathLst>
                <a:path w="4070" h="4071" fill="none" extrusionOk="0">
                  <a:moveTo>
                    <a:pt x="4070" y="4071"/>
                  </a:moveTo>
                  <a:lnTo>
                    <a:pt x="0" y="1"/>
                  </a:lnTo>
                </a:path>
              </a:pathLst>
            </a:custGeom>
            <a:noFill/>
            <a:ln w="8350"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05" name="Google Shape;2505;p71"/>
            <p:cNvSpPr/>
            <p:nvPr/>
          </p:nvSpPr>
          <p:spPr>
            <a:xfrm>
              <a:off x="4777750" y="1165450"/>
              <a:ext cx="78425" cy="78400"/>
            </a:xfrm>
            <a:custGeom>
              <a:avLst/>
              <a:gdLst/>
              <a:ahLst/>
              <a:cxnLst/>
              <a:rect l="l" t="t" r="r" b="b"/>
              <a:pathLst>
                <a:path w="3137" h="3136" extrusionOk="0">
                  <a:moveTo>
                    <a:pt x="1568" y="0"/>
                  </a:moveTo>
                  <a:cubicBezTo>
                    <a:pt x="701" y="0"/>
                    <a:pt x="0" y="701"/>
                    <a:pt x="0" y="1568"/>
                  </a:cubicBezTo>
                  <a:cubicBezTo>
                    <a:pt x="0" y="2435"/>
                    <a:pt x="701" y="3136"/>
                    <a:pt x="1568" y="3136"/>
                  </a:cubicBezTo>
                  <a:cubicBezTo>
                    <a:pt x="2436" y="3136"/>
                    <a:pt x="3136" y="2435"/>
                    <a:pt x="3136" y="1568"/>
                  </a:cubicBezTo>
                  <a:cubicBezTo>
                    <a:pt x="3136" y="701"/>
                    <a:pt x="2436" y="0"/>
                    <a:pt x="1568" y="0"/>
                  </a:cubicBez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06" name="Google Shape;2506;p71"/>
            <p:cNvSpPr/>
            <p:nvPr/>
          </p:nvSpPr>
          <p:spPr>
            <a:xfrm>
              <a:off x="5943575" y="1373925"/>
              <a:ext cx="78425" cy="78425"/>
            </a:xfrm>
            <a:custGeom>
              <a:avLst/>
              <a:gdLst/>
              <a:ahLst/>
              <a:cxnLst/>
              <a:rect l="l" t="t" r="r" b="b"/>
              <a:pathLst>
                <a:path w="3137" h="3137" extrusionOk="0">
                  <a:moveTo>
                    <a:pt x="1569" y="1"/>
                  </a:moveTo>
                  <a:cubicBezTo>
                    <a:pt x="701" y="1"/>
                    <a:pt x="1" y="701"/>
                    <a:pt x="1" y="1568"/>
                  </a:cubicBezTo>
                  <a:cubicBezTo>
                    <a:pt x="1" y="2436"/>
                    <a:pt x="701" y="3136"/>
                    <a:pt x="1569" y="3136"/>
                  </a:cubicBezTo>
                  <a:cubicBezTo>
                    <a:pt x="2436" y="3136"/>
                    <a:pt x="3136" y="2436"/>
                    <a:pt x="3136" y="1568"/>
                  </a:cubicBezTo>
                  <a:cubicBezTo>
                    <a:pt x="3136" y="701"/>
                    <a:pt x="2436" y="1"/>
                    <a:pt x="1569" y="1"/>
                  </a:cubicBez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07" name="Google Shape;2507;p71"/>
            <p:cNvSpPr/>
            <p:nvPr/>
          </p:nvSpPr>
          <p:spPr>
            <a:xfrm>
              <a:off x="5330650" y="760975"/>
              <a:ext cx="78400" cy="78425"/>
            </a:xfrm>
            <a:custGeom>
              <a:avLst/>
              <a:gdLst/>
              <a:ahLst/>
              <a:cxnLst/>
              <a:rect l="l" t="t" r="r" b="b"/>
              <a:pathLst>
                <a:path w="3136" h="3137" extrusionOk="0">
                  <a:moveTo>
                    <a:pt x="1568" y="1"/>
                  </a:moveTo>
                  <a:cubicBezTo>
                    <a:pt x="701" y="1"/>
                    <a:pt x="0" y="701"/>
                    <a:pt x="0" y="1569"/>
                  </a:cubicBezTo>
                  <a:cubicBezTo>
                    <a:pt x="0" y="2436"/>
                    <a:pt x="701" y="3137"/>
                    <a:pt x="1568" y="3137"/>
                  </a:cubicBezTo>
                  <a:cubicBezTo>
                    <a:pt x="2435" y="3137"/>
                    <a:pt x="3136" y="2436"/>
                    <a:pt x="3136" y="1569"/>
                  </a:cubicBezTo>
                  <a:cubicBezTo>
                    <a:pt x="3136" y="701"/>
                    <a:pt x="2435" y="1"/>
                    <a:pt x="1568" y="1"/>
                  </a:cubicBezTo>
                  <a:close/>
                </a:path>
              </a:pathLst>
            </a:custGeom>
            <a:solidFill>
              <a:srgbClr val="FFA25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08" name="Google Shape;2508;p71"/>
            <p:cNvSpPr/>
            <p:nvPr/>
          </p:nvSpPr>
          <p:spPr>
            <a:xfrm>
              <a:off x="5534125" y="1663300"/>
              <a:ext cx="78400" cy="77575"/>
            </a:xfrm>
            <a:custGeom>
              <a:avLst/>
              <a:gdLst/>
              <a:ahLst/>
              <a:cxnLst/>
              <a:rect l="l" t="t" r="r" b="b"/>
              <a:pathLst>
                <a:path w="3136" h="3103" extrusionOk="0">
                  <a:moveTo>
                    <a:pt x="1568" y="0"/>
                  </a:moveTo>
                  <a:cubicBezTo>
                    <a:pt x="701" y="0"/>
                    <a:pt x="0" y="701"/>
                    <a:pt x="0" y="1568"/>
                  </a:cubicBezTo>
                  <a:cubicBezTo>
                    <a:pt x="0" y="2402"/>
                    <a:pt x="701" y="3103"/>
                    <a:pt x="1568" y="3103"/>
                  </a:cubicBezTo>
                  <a:cubicBezTo>
                    <a:pt x="2435" y="3103"/>
                    <a:pt x="3136" y="2402"/>
                    <a:pt x="3136" y="1568"/>
                  </a:cubicBezTo>
                  <a:cubicBezTo>
                    <a:pt x="3136" y="701"/>
                    <a:pt x="2435" y="0"/>
                    <a:pt x="1568" y="0"/>
                  </a:cubicBezTo>
                  <a:close/>
                </a:path>
              </a:pathLst>
            </a:custGeom>
            <a:solidFill>
              <a:srgbClr val="B0D8E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09" name="Google Shape;2509;p71"/>
            <p:cNvSpPr/>
            <p:nvPr/>
          </p:nvSpPr>
          <p:spPr>
            <a:xfrm>
              <a:off x="4628475" y="1811750"/>
              <a:ext cx="78425" cy="78400"/>
            </a:xfrm>
            <a:custGeom>
              <a:avLst/>
              <a:gdLst/>
              <a:ahLst/>
              <a:cxnLst/>
              <a:rect l="l" t="t" r="r" b="b"/>
              <a:pathLst>
                <a:path w="3137" h="3136" extrusionOk="0">
                  <a:moveTo>
                    <a:pt x="1568" y="0"/>
                  </a:moveTo>
                  <a:cubicBezTo>
                    <a:pt x="701" y="0"/>
                    <a:pt x="1" y="701"/>
                    <a:pt x="1" y="1568"/>
                  </a:cubicBezTo>
                  <a:cubicBezTo>
                    <a:pt x="1" y="2435"/>
                    <a:pt x="701" y="3136"/>
                    <a:pt x="1568" y="3136"/>
                  </a:cubicBezTo>
                  <a:cubicBezTo>
                    <a:pt x="2436" y="3136"/>
                    <a:pt x="3136" y="2435"/>
                    <a:pt x="3136" y="1568"/>
                  </a:cubicBezTo>
                  <a:cubicBezTo>
                    <a:pt x="3136" y="701"/>
                    <a:pt x="2436" y="0"/>
                    <a:pt x="1568" y="0"/>
                  </a:cubicBezTo>
                  <a:close/>
                </a:path>
              </a:pathLst>
            </a:custGeom>
            <a:solidFill>
              <a:srgbClr val="B0D8E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513"/>
        <p:cNvGrpSpPr/>
        <p:nvPr/>
      </p:nvGrpSpPr>
      <p:grpSpPr>
        <a:xfrm>
          <a:off x="0" y="0"/>
          <a:ext cx="0" cy="0"/>
          <a:chOff x="0" y="0"/>
          <a:chExt cx="0" cy="0"/>
        </a:xfrm>
      </p:grpSpPr>
      <p:sp>
        <p:nvSpPr>
          <p:cNvPr id="2514" name="Google Shape;2514;p72"/>
          <p:cNvSpPr txBox="1">
            <a:spLocks noGrp="1"/>
          </p:cNvSpPr>
          <p:nvPr>
            <p:ph type="title"/>
          </p:nvPr>
        </p:nvSpPr>
        <p:spPr>
          <a:xfrm>
            <a:off x="713100" y="539400"/>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accent3"/>
                </a:solidFill>
                <a:cs typeface="B Nazanin" panose="00000700000000000000" pitchFamily="2" charset="-78"/>
              </a:rPr>
              <a:t>کمپین</a:t>
            </a:r>
            <a:r>
              <a:rPr lang="fa-IR" dirty="0">
                <a:cs typeface="B Nazanin" panose="00000700000000000000" pitchFamily="2" charset="-78"/>
              </a:rPr>
              <a:t> تبلیغاتی 2</a:t>
            </a:r>
            <a:endParaRPr dirty="0">
              <a:solidFill>
                <a:schemeClr val="accent3"/>
              </a:solidFill>
              <a:cs typeface="B Nazanin" panose="00000700000000000000" pitchFamily="2" charset="-78"/>
            </a:endParaRPr>
          </a:p>
        </p:txBody>
      </p:sp>
      <p:sp>
        <p:nvSpPr>
          <p:cNvPr id="2515" name="Google Shape;2515;p72"/>
          <p:cNvSpPr txBox="1">
            <a:spLocks noGrp="1"/>
          </p:cNvSpPr>
          <p:nvPr>
            <p:ph type="subTitle" idx="4294967295"/>
          </p:nvPr>
        </p:nvSpPr>
        <p:spPr>
          <a:xfrm>
            <a:off x="539500" y="3474404"/>
            <a:ext cx="1328400" cy="457200"/>
          </a:xfrm>
          <a:prstGeom prst="rect">
            <a:avLst/>
          </a:prstGeom>
          <a:solidFill>
            <a:schemeClr val="dk2"/>
          </a:solidFill>
        </p:spPr>
        <p:txBody>
          <a:bodyPr spcFirstLastPara="1" wrap="square" lIns="91425" tIns="91425" rIns="91425" bIns="91425" anchor="ctr" anchorCtr="0">
            <a:noAutofit/>
          </a:bodyPr>
          <a:lstStyle/>
          <a:p>
            <a:pPr marL="0" lvl="0" indent="0" algn="r" rtl="1">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کانال</a:t>
            </a:r>
            <a:endParaRPr sz="2200" b="1" dirty="0">
              <a:solidFill>
                <a:schemeClr val="accent3"/>
              </a:solidFill>
              <a:latin typeface="Atkinson Hyperlegible"/>
              <a:ea typeface="Atkinson Hyperlegible"/>
              <a:cs typeface="B Nazanin" panose="00000700000000000000" pitchFamily="2" charset="-78"/>
              <a:sym typeface="Atkinson Hyperlegible"/>
            </a:endParaRPr>
          </a:p>
        </p:txBody>
      </p:sp>
      <p:sp>
        <p:nvSpPr>
          <p:cNvPr id="2516" name="Google Shape;2516;p72"/>
          <p:cNvSpPr txBox="1">
            <a:spLocks noGrp="1"/>
          </p:cNvSpPr>
          <p:nvPr>
            <p:ph type="subTitle" idx="4294967295"/>
          </p:nvPr>
        </p:nvSpPr>
        <p:spPr>
          <a:xfrm>
            <a:off x="539500" y="4021925"/>
            <a:ext cx="1057200" cy="2922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accent4"/>
                </a:solidFill>
                <a:cs typeface="B Nazanin" panose="00000700000000000000" pitchFamily="2" charset="-78"/>
              </a:rPr>
              <a:t>اینترنت</a:t>
            </a:r>
            <a:endParaRPr dirty="0">
              <a:solidFill>
                <a:schemeClr val="accent4"/>
              </a:solidFill>
              <a:cs typeface="B Nazanin" panose="00000700000000000000" pitchFamily="2" charset="-78"/>
            </a:endParaRPr>
          </a:p>
        </p:txBody>
      </p:sp>
      <p:sp>
        <p:nvSpPr>
          <p:cNvPr id="2517" name="Google Shape;2517;p72"/>
          <p:cNvSpPr txBox="1">
            <a:spLocks noGrp="1"/>
          </p:cNvSpPr>
          <p:nvPr>
            <p:ph type="subTitle" idx="4294967295"/>
          </p:nvPr>
        </p:nvSpPr>
        <p:spPr>
          <a:xfrm>
            <a:off x="2836350" y="3474391"/>
            <a:ext cx="1328400" cy="457200"/>
          </a:xfrm>
          <a:prstGeom prst="rect">
            <a:avLst/>
          </a:prstGeom>
          <a:solidFill>
            <a:schemeClr val="dk2"/>
          </a:solidFill>
        </p:spPr>
        <p:txBody>
          <a:bodyPr spcFirstLastPara="1" wrap="square" lIns="91425" tIns="91425" rIns="91425" bIns="91425" anchor="ctr" anchorCtr="0">
            <a:noAutofit/>
          </a:bodyPr>
          <a:lstStyle/>
          <a:p>
            <a:pPr marL="0" lvl="0" indent="0" algn="r" rtl="1">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بودجه</a:t>
            </a:r>
            <a:endParaRPr sz="2200" b="1" dirty="0">
              <a:solidFill>
                <a:schemeClr val="accent3"/>
              </a:solidFill>
              <a:latin typeface="Atkinson Hyperlegible"/>
              <a:ea typeface="Atkinson Hyperlegible"/>
              <a:cs typeface="B Nazanin" panose="00000700000000000000" pitchFamily="2" charset="-78"/>
              <a:sym typeface="Atkinson Hyperlegible"/>
            </a:endParaRPr>
          </a:p>
        </p:txBody>
      </p:sp>
      <p:sp>
        <p:nvSpPr>
          <p:cNvPr id="2518" name="Google Shape;2518;p72"/>
          <p:cNvSpPr txBox="1">
            <a:spLocks noGrp="1"/>
          </p:cNvSpPr>
          <p:nvPr>
            <p:ph type="subTitle" idx="4294967295"/>
          </p:nvPr>
        </p:nvSpPr>
        <p:spPr>
          <a:xfrm>
            <a:off x="2836350" y="4058496"/>
            <a:ext cx="2643000" cy="367200"/>
          </a:xfrm>
          <a:prstGeom prst="rect">
            <a:avLst/>
          </a:prstGeom>
        </p:spPr>
        <p:txBody>
          <a:bodyPr spcFirstLastPara="1" wrap="square" lIns="91425" tIns="91425" rIns="91425" bIns="91425" anchor="ctr" anchorCtr="0">
            <a:noAutofit/>
          </a:bodyPr>
          <a:lstStyle/>
          <a:p>
            <a:pPr marL="0" lvl="0" indent="0" algn="l">
              <a:spcBef>
                <a:spcPts val="0"/>
              </a:spcBef>
              <a:spcAft>
                <a:spcPts val="0"/>
              </a:spcAft>
              <a:buNone/>
            </a:pPr>
            <a:r>
              <a:rPr lang="en" sz="3000" b="1" dirty="0">
                <a:solidFill>
                  <a:schemeClr val="accent3"/>
                </a:solidFill>
                <a:latin typeface="Atkinson Hyperlegible"/>
                <a:ea typeface="Atkinson Hyperlegible"/>
                <a:cs typeface="B Nazanin" panose="00000700000000000000" pitchFamily="2" charset="-78"/>
                <a:sym typeface="Atkinson Hyperlegible"/>
              </a:rPr>
              <a:t>42,000,000</a:t>
            </a:r>
            <a:endParaRPr sz="3000" b="1" dirty="0">
              <a:solidFill>
                <a:schemeClr val="accent3"/>
              </a:solidFill>
              <a:latin typeface="Atkinson Hyperlegible"/>
              <a:ea typeface="Atkinson Hyperlegible"/>
              <a:cs typeface="B Nazanin" panose="00000700000000000000" pitchFamily="2" charset="-78"/>
              <a:sym typeface="Atkinson Hyperlegible"/>
            </a:endParaRPr>
          </a:p>
        </p:txBody>
      </p:sp>
      <p:sp>
        <p:nvSpPr>
          <p:cNvPr id="2519" name="Google Shape;2519;p72"/>
          <p:cNvSpPr txBox="1">
            <a:spLocks noGrp="1"/>
          </p:cNvSpPr>
          <p:nvPr>
            <p:ph type="subTitle" idx="4294967295"/>
          </p:nvPr>
        </p:nvSpPr>
        <p:spPr>
          <a:xfrm>
            <a:off x="5690525" y="1368191"/>
            <a:ext cx="1328400" cy="457200"/>
          </a:xfrm>
          <a:prstGeom prst="rect">
            <a:avLst/>
          </a:prstGeom>
          <a:solidFill>
            <a:schemeClr val="dk2"/>
          </a:solidFill>
        </p:spPr>
        <p:txBody>
          <a:bodyPr spcFirstLastPara="1" wrap="square" lIns="91425" tIns="91425" rIns="91425" bIns="91425" anchor="ctr" anchorCtr="0">
            <a:noAutofit/>
          </a:bodyPr>
          <a:lstStyle/>
          <a:p>
            <a:pPr marL="0" lvl="0" indent="0" algn="ctr" rtl="1">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اهداف</a:t>
            </a:r>
            <a:endParaRPr sz="2200" b="1" dirty="0">
              <a:solidFill>
                <a:schemeClr val="accent3"/>
              </a:solidFill>
              <a:latin typeface="Atkinson Hyperlegible"/>
              <a:ea typeface="Atkinson Hyperlegible"/>
              <a:cs typeface="B Nazanin" panose="00000700000000000000" pitchFamily="2" charset="-78"/>
              <a:sym typeface="Atkinson Hyperlegible"/>
            </a:endParaRPr>
          </a:p>
        </p:txBody>
      </p:sp>
      <p:sp>
        <p:nvSpPr>
          <p:cNvPr id="2520" name="Google Shape;2520;p72"/>
          <p:cNvSpPr txBox="1">
            <a:spLocks noGrp="1"/>
          </p:cNvSpPr>
          <p:nvPr>
            <p:ph type="subTitle" idx="4294967295"/>
          </p:nvPr>
        </p:nvSpPr>
        <p:spPr>
          <a:xfrm>
            <a:off x="5380892" y="1844081"/>
            <a:ext cx="3763107" cy="743100"/>
          </a:xfrm>
          <a:prstGeom prst="rect">
            <a:avLst/>
          </a:prstGeom>
        </p:spPr>
        <p:txBody>
          <a:bodyPr spcFirstLastPara="1" wrap="square" lIns="91425" tIns="91425" rIns="91425" bIns="91425" anchor="t" anchorCtr="0">
            <a:noAutofit/>
          </a:bodyPr>
          <a:lstStyle/>
          <a:p>
            <a:pPr marL="457200" lvl="0" indent="-317500" algn="r" rtl="1">
              <a:lnSpc>
                <a:spcPct val="150000"/>
              </a:lnSpc>
              <a:spcBef>
                <a:spcPts val="0"/>
              </a:spcBef>
              <a:spcAft>
                <a:spcPts val="0"/>
              </a:spcAft>
              <a:buClr>
                <a:schemeClr val="accent4"/>
              </a:buClr>
              <a:buSzPts val="1400"/>
              <a:buChar char="●"/>
            </a:pPr>
            <a:r>
              <a:rPr lang="fa-IR" dirty="0">
                <a:solidFill>
                  <a:schemeClr val="accent4"/>
                </a:solidFill>
                <a:cs typeface="B Nazanin" panose="00000700000000000000" pitchFamily="2" charset="-78"/>
              </a:rPr>
              <a:t>شما می توانید اهداف خود را در اینجا لیست کنید</a:t>
            </a:r>
          </a:p>
          <a:p>
            <a:pPr marL="457200" lvl="0" indent="-317500" algn="r" rtl="1">
              <a:lnSpc>
                <a:spcPct val="150000"/>
              </a:lnSpc>
              <a:spcBef>
                <a:spcPts val="0"/>
              </a:spcBef>
              <a:spcAft>
                <a:spcPts val="0"/>
              </a:spcAft>
              <a:buClr>
                <a:schemeClr val="accent4"/>
              </a:buClr>
              <a:buSzPts val="1400"/>
              <a:buChar char="●"/>
            </a:pPr>
            <a:r>
              <a:rPr lang="fa-IR" dirty="0">
                <a:solidFill>
                  <a:schemeClr val="accent4"/>
                </a:solidFill>
                <a:cs typeface="B Nazanin" panose="00000700000000000000" pitchFamily="2" charset="-78"/>
              </a:rPr>
              <a:t>شما می توانید اهداف خود را در اینجا لیست کنید</a:t>
            </a:r>
          </a:p>
          <a:p>
            <a:pPr marL="457200" lvl="0" indent="-317500" algn="r" rtl="1">
              <a:lnSpc>
                <a:spcPct val="150000"/>
              </a:lnSpc>
              <a:spcBef>
                <a:spcPts val="0"/>
              </a:spcBef>
              <a:spcAft>
                <a:spcPts val="0"/>
              </a:spcAft>
              <a:buClr>
                <a:schemeClr val="accent4"/>
              </a:buClr>
              <a:buSzPts val="1400"/>
              <a:buChar char="●"/>
            </a:pPr>
            <a:r>
              <a:rPr lang="fa-IR" dirty="0">
                <a:solidFill>
                  <a:schemeClr val="accent4"/>
                </a:solidFill>
                <a:cs typeface="B Nazanin" panose="00000700000000000000" pitchFamily="2" charset="-78"/>
              </a:rPr>
              <a:t>شما می توانید اهداف خود را در اینجا لیست کنید</a:t>
            </a:r>
            <a:endParaRPr dirty="0">
              <a:solidFill>
                <a:schemeClr val="accent4"/>
              </a:solidFill>
              <a:cs typeface="B Nazanin" panose="00000700000000000000" pitchFamily="2" charset="-78"/>
            </a:endParaRPr>
          </a:p>
        </p:txBody>
      </p:sp>
      <p:sp>
        <p:nvSpPr>
          <p:cNvPr id="2521" name="Google Shape;2521;p72"/>
          <p:cNvSpPr txBox="1">
            <a:spLocks noGrp="1"/>
          </p:cNvSpPr>
          <p:nvPr>
            <p:ph type="subTitle" idx="4294967295"/>
          </p:nvPr>
        </p:nvSpPr>
        <p:spPr>
          <a:xfrm>
            <a:off x="5690525" y="2979866"/>
            <a:ext cx="1901700" cy="457200"/>
          </a:xfrm>
          <a:prstGeom prst="rect">
            <a:avLst/>
          </a:prstGeom>
          <a:solidFill>
            <a:schemeClr val="dk2"/>
          </a:solidFill>
        </p:spPr>
        <p:txBody>
          <a:bodyPr spcFirstLastPara="1" wrap="square" lIns="91425" tIns="91425" rIns="91425" bIns="91425" anchor="ctr" anchorCtr="0">
            <a:noAutofit/>
          </a:bodyPr>
          <a:lstStyle/>
          <a:p>
            <a:pPr marL="0" lvl="0" indent="0" algn="ctr" rtl="1">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شرح</a:t>
            </a:r>
            <a:endParaRPr sz="2200" b="1" dirty="0">
              <a:solidFill>
                <a:schemeClr val="accent3"/>
              </a:solidFill>
              <a:latin typeface="Atkinson Hyperlegible"/>
              <a:ea typeface="Atkinson Hyperlegible"/>
              <a:cs typeface="B Nazanin" panose="00000700000000000000" pitchFamily="2" charset="-78"/>
              <a:sym typeface="Atkinson Hyperlegible"/>
            </a:endParaRPr>
          </a:p>
        </p:txBody>
      </p:sp>
      <p:sp>
        <p:nvSpPr>
          <p:cNvPr id="2522" name="Google Shape;2522;p72"/>
          <p:cNvSpPr txBox="1">
            <a:spLocks noGrp="1"/>
          </p:cNvSpPr>
          <p:nvPr>
            <p:ph type="subTitle" idx="4294967295"/>
          </p:nvPr>
        </p:nvSpPr>
        <p:spPr>
          <a:xfrm>
            <a:off x="5690525" y="3455749"/>
            <a:ext cx="2893500" cy="10068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solidFill>
                  <a:schemeClr val="accent4"/>
                </a:solidFill>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solidFill>
                <a:schemeClr val="accent4"/>
              </a:solidFill>
              <a:cs typeface="B Nazanin" panose="00000700000000000000" pitchFamily="2" charset="-78"/>
            </a:endParaRPr>
          </a:p>
        </p:txBody>
      </p:sp>
      <p:grpSp>
        <p:nvGrpSpPr>
          <p:cNvPr id="2523" name="Google Shape;2523;p72"/>
          <p:cNvGrpSpPr/>
          <p:nvPr/>
        </p:nvGrpSpPr>
        <p:grpSpPr>
          <a:xfrm rot="5241474">
            <a:off x="890809" y="1961918"/>
            <a:ext cx="1126269" cy="741037"/>
            <a:chOff x="6612836" y="567743"/>
            <a:chExt cx="1126198" cy="740990"/>
          </a:xfrm>
        </p:grpSpPr>
        <p:sp>
          <p:nvSpPr>
            <p:cNvPr id="2524" name="Google Shape;2524;p72"/>
            <p:cNvSpPr/>
            <p:nvPr/>
          </p:nvSpPr>
          <p:spPr>
            <a:xfrm rot="1478412">
              <a:off x="6628139" y="781894"/>
              <a:ext cx="1095593" cy="312690"/>
            </a:xfrm>
            <a:custGeom>
              <a:avLst/>
              <a:gdLst/>
              <a:ahLst/>
              <a:cxnLst/>
              <a:rect l="l" t="t" r="r" b="b"/>
              <a:pathLst>
                <a:path w="21387" h="6104" extrusionOk="0">
                  <a:moveTo>
                    <a:pt x="2088" y="1"/>
                  </a:moveTo>
                  <a:cubicBezTo>
                    <a:pt x="937" y="1"/>
                    <a:pt x="0" y="938"/>
                    <a:pt x="0" y="2089"/>
                  </a:cubicBezTo>
                  <a:lnTo>
                    <a:pt x="0" y="4016"/>
                  </a:lnTo>
                  <a:cubicBezTo>
                    <a:pt x="0" y="5167"/>
                    <a:pt x="937" y="6103"/>
                    <a:pt x="2088" y="6103"/>
                  </a:cubicBezTo>
                  <a:lnTo>
                    <a:pt x="19299" y="6103"/>
                  </a:lnTo>
                  <a:cubicBezTo>
                    <a:pt x="20449" y="6103"/>
                    <a:pt x="21386" y="5167"/>
                    <a:pt x="21386" y="4016"/>
                  </a:cubicBezTo>
                  <a:lnTo>
                    <a:pt x="21386" y="2089"/>
                  </a:lnTo>
                  <a:cubicBezTo>
                    <a:pt x="21386" y="938"/>
                    <a:pt x="20449" y="1"/>
                    <a:pt x="19299"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2525" name="Google Shape;2525;p72"/>
            <p:cNvGrpSpPr/>
            <p:nvPr/>
          </p:nvGrpSpPr>
          <p:grpSpPr>
            <a:xfrm rot="1478412">
              <a:off x="6628139" y="781894"/>
              <a:ext cx="1095593" cy="312690"/>
              <a:chOff x="3948500" y="1061500"/>
              <a:chExt cx="534675" cy="152600"/>
            </a:xfrm>
          </p:grpSpPr>
          <p:sp>
            <p:nvSpPr>
              <p:cNvPr id="2526" name="Google Shape;2526;p72"/>
              <p:cNvSpPr/>
              <p:nvPr/>
            </p:nvSpPr>
            <p:spPr>
              <a:xfrm>
                <a:off x="3948500" y="1061500"/>
                <a:ext cx="534675" cy="152600"/>
              </a:xfrm>
              <a:custGeom>
                <a:avLst/>
                <a:gdLst/>
                <a:ahLst/>
                <a:cxnLst/>
                <a:rect l="l" t="t" r="r" b="b"/>
                <a:pathLst>
                  <a:path w="21387" h="6104" extrusionOk="0">
                    <a:moveTo>
                      <a:pt x="2088" y="1"/>
                    </a:moveTo>
                    <a:cubicBezTo>
                      <a:pt x="937" y="1"/>
                      <a:pt x="0" y="938"/>
                      <a:pt x="0" y="2089"/>
                    </a:cubicBezTo>
                    <a:lnTo>
                      <a:pt x="0" y="4016"/>
                    </a:lnTo>
                    <a:cubicBezTo>
                      <a:pt x="0" y="5167"/>
                      <a:pt x="937" y="6103"/>
                      <a:pt x="2088" y="6103"/>
                    </a:cubicBezTo>
                    <a:lnTo>
                      <a:pt x="19299" y="6103"/>
                    </a:lnTo>
                    <a:cubicBezTo>
                      <a:pt x="20449" y="6103"/>
                      <a:pt x="21386" y="5167"/>
                      <a:pt x="21386" y="4016"/>
                    </a:cubicBezTo>
                    <a:lnTo>
                      <a:pt x="21386" y="2089"/>
                    </a:lnTo>
                    <a:cubicBezTo>
                      <a:pt x="21386" y="938"/>
                      <a:pt x="20449" y="1"/>
                      <a:pt x="19299"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27" name="Google Shape;2527;p72"/>
              <p:cNvSpPr/>
              <p:nvPr/>
            </p:nvSpPr>
            <p:spPr>
              <a:xfrm>
                <a:off x="4115775" y="1078225"/>
                <a:ext cx="175350" cy="119150"/>
              </a:xfrm>
              <a:custGeom>
                <a:avLst/>
                <a:gdLst/>
                <a:ahLst/>
                <a:cxnLst/>
                <a:rect l="l" t="t" r="r" b="b"/>
                <a:pathLst>
                  <a:path w="7014" h="4766" fill="none" extrusionOk="0">
                    <a:moveTo>
                      <a:pt x="1" y="1"/>
                    </a:moveTo>
                    <a:lnTo>
                      <a:pt x="7014" y="1"/>
                    </a:lnTo>
                    <a:lnTo>
                      <a:pt x="7014" y="4765"/>
                    </a:lnTo>
                    <a:lnTo>
                      <a:pt x="1" y="4765"/>
                    </a:lnTo>
                    <a:close/>
                  </a:path>
                </a:pathLst>
              </a:custGeom>
              <a:noFill/>
              <a:ln w="2000" cap="flat" cmpd="sng">
                <a:solidFill>
                  <a:schemeClr val="dk2"/>
                </a:solidFill>
                <a:prstDash val="solid"/>
                <a:miter lim="26765"/>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28" name="Google Shape;2528;p72"/>
              <p:cNvSpPr/>
              <p:nvPr/>
            </p:nvSpPr>
            <p:spPr>
              <a:xfrm>
                <a:off x="3996000" y="1087600"/>
                <a:ext cx="16750" cy="16750"/>
              </a:xfrm>
              <a:custGeom>
                <a:avLst/>
                <a:gdLst/>
                <a:ahLst/>
                <a:cxnLst/>
                <a:rect l="l" t="t" r="r" b="b"/>
                <a:pathLst>
                  <a:path w="670" h="670" extrusionOk="0">
                    <a:moveTo>
                      <a:pt x="349" y="1"/>
                    </a:moveTo>
                    <a:cubicBezTo>
                      <a:pt x="135" y="1"/>
                      <a:pt x="1" y="135"/>
                      <a:pt x="1" y="349"/>
                    </a:cubicBezTo>
                    <a:cubicBezTo>
                      <a:pt x="1" y="536"/>
                      <a:pt x="135" y="670"/>
                      <a:pt x="349" y="670"/>
                    </a:cubicBezTo>
                    <a:cubicBezTo>
                      <a:pt x="536" y="670"/>
                      <a:pt x="670" y="536"/>
                      <a:pt x="670" y="349"/>
                    </a:cubicBezTo>
                    <a:cubicBezTo>
                      <a:pt x="670" y="135"/>
                      <a:pt x="536" y="1"/>
                      <a:pt x="34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29" name="Google Shape;2529;p72"/>
              <p:cNvSpPr/>
              <p:nvPr/>
            </p:nvSpPr>
            <p:spPr>
              <a:xfrm>
                <a:off x="4034150" y="1125075"/>
                <a:ext cx="16750" cy="17425"/>
              </a:xfrm>
              <a:custGeom>
                <a:avLst/>
                <a:gdLst/>
                <a:ahLst/>
                <a:cxnLst/>
                <a:rect l="l" t="t" r="r" b="b"/>
                <a:pathLst>
                  <a:path w="670" h="697" extrusionOk="0">
                    <a:moveTo>
                      <a:pt x="348" y="1"/>
                    </a:moveTo>
                    <a:cubicBezTo>
                      <a:pt x="161" y="1"/>
                      <a:pt x="0" y="161"/>
                      <a:pt x="0" y="349"/>
                    </a:cubicBezTo>
                    <a:cubicBezTo>
                      <a:pt x="0" y="536"/>
                      <a:pt x="161" y="696"/>
                      <a:pt x="348" y="696"/>
                    </a:cubicBezTo>
                    <a:cubicBezTo>
                      <a:pt x="536" y="696"/>
                      <a:pt x="670" y="536"/>
                      <a:pt x="670" y="349"/>
                    </a:cubicBezTo>
                    <a:cubicBezTo>
                      <a:pt x="670" y="161"/>
                      <a:pt x="536"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30" name="Google Shape;2530;p72"/>
              <p:cNvSpPr/>
              <p:nvPr/>
            </p:nvSpPr>
            <p:spPr>
              <a:xfrm>
                <a:off x="3997350" y="1161875"/>
                <a:ext cx="16750" cy="17425"/>
              </a:xfrm>
              <a:custGeom>
                <a:avLst/>
                <a:gdLst/>
                <a:ahLst/>
                <a:cxnLst/>
                <a:rect l="l" t="t" r="r" b="b"/>
                <a:pathLst>
                  <a:path w="670" h="697" extrusionOk="0">
                    <a:moveTo>
                      <a:pt x="348" y="1"/>
                    </a:moveTo>
                    <a:cubicBezTo>
                      <a:pt x="134" y="1"/>
                      <a:pt x="0" y="161"/>
                      <a:pt x="0" y="349"/>
                    </a:cubicBezTo>
                    <a:cubicBezTo>
                      <a:pt x="0" y="536"/>
                      <a:pt x="134" y="697"/>
                      <a:pt x="348" y="697"/>
                    </a:cubicBezTo>
                    <a:cubicBezTo>
                      <a:pt x="536" y="697"/>
                      <a:pt x="670" y="536"/>
                      <a:pt x="670" y="349"/>
                    </a:cubicBezTo>
                    <a:cubicBezTo>
                      <a:pt x="670" y="161"/>
                      <a:pt x="536"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31" name="Google Shape;2531;p72"/>
              <p:cNvSpPr/>
              <p:nvPr/>
            </p:nvSpPr>
            <p:spPr>
              <a:xfrm>
                <a:off x="4405525" y="1087600"/>
                <a:ext cx="17425" cy="16750"/>
              </a:xfrm>
              <a:custGeom>
                <a:avLst/>
                <a:gdLst/>
                <a:ahLst/>
                <a:cxnLst/>
                <a:rect l="l" t="t" r="r" b="b"/>
                <a:pathLst>
                  <a:path w="697" h="670" extrusionOk="0">
                    <a:moveTo>
                      <a:pt x="348" y="1"/>
                    </a:moveTo>
                    <a:cubicBezTo>
                      <a:pt x="161" y="1"/>
                      <a:pt x="0" y="135"/>
                      <a:pt x="0" y="349"/>
                    </a:cubicBezTo>
                    <a:cubicBezTo>
                      <a:pt x="0" y="536"/>
                      <a:pt x="161" y="670"/>
                      <a:pt x="348" y="670"/>
                    </a:cubicBezTo>
                    <a:cubicBezTo>
                      <a:pt x="536" y="670"/>
                      <a:pt x="696" y="536"/>
                      <a:pt x="696" y="349"/>
                    </a:cubicBezTo>
                    <a:cubicBezTo>
                      <a:pt x="696" y="135"/>
                      <a:pt x="536"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32" name="Google Shape;2532;p72"/>
              <p:cNvSpPr/>
              <p:nvPr/>
            </p:nvSpPr>
            <p:spPr>
              <a:xfrm>
                <a:off x="4367375" y="1125075"/>
                <a:ext cx="17425" cy="17425"/>
              </a:xfrm>
              <a:custGeom>
                <a:avLst/>
                <a:gdLst/>
                <a:ahLst/>
                <a:cxnLst/>
                <a:rect l="l" t="t" r="r" b="b"/>
                <a:pathLst>
                  <a:path w="697" h="697" extrusionOk="0">
                    <a:moveTo>
                      <a:pt x="349" y="1"/>
                    </a:moveTo>
                    <a:cubicBezTo>
                      <a:pt x="161" y="1"/>
                      <a:pt x="1" y="161"/>
                      <a:pt x="1" y="349"/>
                    </a:cubicBezTo>
                    <a:cubicBezTo>
                      <a:pt x="1" y="536"/>
                      <a:pt x="161" y="696"/>
                      <a:pt x="349" y="696"/>
                    </a:cubicBezTo>
                    <a:cubicBezTo>
                      <a:pt x="536" y="696"/>
                      <a:pt x="697" y="536"/>
                      <a:pt x="697" y="349"/>
                    </a:cubicBezTo>
                    <a:cubicBezTo>
                      <a:pt x="697" y="161"/>
                      <a:pt x="536" y="1"/>
                      <a:pt x="34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33" name="Google Shape;2533;p72"/>
              <p:cNvSpPr/>
              <p:nvPr/>
            </p:nvSpPr>
            <p:spPr>
              <a:xfrm>
                <a:off x="4404175" y="1161875"/>
                <a:ext cx="17425" cy="17425"/>
              </a:xfrm>
              <a:custGeom>
                <a:avLst/>
                <a:gdLst/>
                <a:ahLst/>
                <a:cxnLst/>
                <a:rect l="l" t="t" r="r" b="b"/>
                <a:pathLst>
                  <a:path w="697" h="697" extrusionOk="0">
                    <a:moveTo>
                      <a:pt x="349" y="1"/>
                    </a:moveTo>
                    <a:cubicBezTo>
                      <a:pt x="161" y="1"/>
                      <a:pt x="1" y="161"/>
                      <a:pt x="1" y="349"/>
                    </a:cubicBezTo>
                    <a:cubicBezTo>
                      <a:pt x="1" y="536"/>
                      <a:pt x="161" y="697"/>
                      <a:pt x="349" y="697"/>
                    </a:cubicBezTo>
                    <a:cubicBezTo>
                      <a:pt x="536" y="697"/>
                      <a:pt x="697" y="536"/>
                      <a:pt x="697" y="349"/>
                    </a:cubicBezTo>
                    <a:cubicBezTo>
                      <a:pt x="697" y="161"/>
                      <a:pt x="536" y="1"/>
                      <a:pt x="34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grpSp>
        <p:nvGrpSpPr>
          <p:cNvPr id="2534" name="Google Shape;2534;p72"/>
          <p:cNvGrpSpPr/>
          <p:nvPr/>
        </p:nvGrpSpPr>
        <p:grpSpPr>
          <a:xfrm>
            <a:off x="2172811" y="2653332"/>
            <a:ext cx="278423" cy="326536"/>
            <a:chOff x="6752686" y="751857"/>
            <a:chExt cx="278423" cy="326536"/>
          </a:xfrm>
        </p:grpSpPr>
        <p:grpSp>
          <p:nvGrpSpPr>
            <p:cNvPr id="2535" name="Google Shape;2535;p72"/>
            <p:cNvGrpSpPr/>
            <p:nvPr/>
          </p:nvGrpSpPr>
          <p:grpSpPr>
            <a:xfrm>
              <a:off x="6752686" y="751857"/>
              <a:ext cx="278423" cy="326536"/>
              <a:chOff x="3102025" y="3097175"/>
              <a:chExt cx="234225" cy="274700"/>
            </a:xfrm>
          </p:grpSpPr>
          <p:sp>
            <p:nvSpPr>
              <p:cNvPr id="2536" name="Google Shape;2536;p72"/>
              <p:cNvSpPr/>
              <p:nvPr/>
            </p:nvSpPr>
            <p:spPr>
              <a:xfrm>
                <a:off x="3120100" y="3105025"/>
                <a:ext cx="216150" cy="266850"/>
              </a:xfrm>
              <a:custGeom>
                <a:avLst/>
                <a:gdLst/>
                <a:ahLst/>
                <a:cxnLst/>
                <a:rect l="l" t="t" r="r" b="b"/>
                <a:pathLst>
                  <a:path w="8646" h="10674" extrusionOk="0">
                    <a:moveTo>
                      <a:pt x="5439" y="1"/>
                    </a:moveTo>
                    <a:cubicBezTo>
                      <a:pt x="3789" y="1"/>
                      <a:pt x="1960" y="1605"/>
                      <a:pt x="1018" y="4017"/>
                    </a:cubicBezTo>
                    <a:cubicBezTo>
                      <a:pt x="991" y="4017"/>
                      <a:pt x="991" y="4043"/>
                      <a:pt x="991" y="4043"/>
                    </a:cubicBezTo>
                    <a:cubicBezTo>
                      <a:pt x="1" y="6613"/>
                      <a:pt x="349" y="9209"/>
                      <a:pt x="1767" y="10226"/>
                    </a:cubicBezTo>
                    <a:cubicBezTo>
                      <a:pt x="1928" y="10360"/>
                      <a:pt x="2088" y="10440"/>
                      <a:pt x="2276" y="10521"/>
                    </a:cubicBezTo>
                    <a:cubicBezTo>
                      <a:pt x="2551" y="10624"/>
                      <a:pt x="2837" y="10674"/>
                      <a:pt x="3130" y="10674"/>
                    </a:cubicBezTo>
                    <a:cubicBezTo>
                      <a:pt x="4803" y="10674"/>
                      <a:pt x="6668" y="9051"/>
                      <a:pt x="7602" y="6613"/>
                    </a:cubicBezTo>
                    <a:cubicBezTo>
                      <a:pt x="7682" y="6425"/>
                      <a:pt x="7763" y="6238"/>
                      <a:pt x="7816" y="6024"/>
                    </a:cubicBezTo>
                    <a:cubicBezTo>
                      <a:pt x="8646" y="3374"/>
                      <a:pt x="8004" y="805"/>
                      <a:pt x="6317" y="162"/>
                    </a:cubicBezTo>
                    <a:cubicBezTo>
                      <a:pt x="6291" y="136"/>
                      <a:pt x="6264" y="136"/>
                      <a:pt x="6237" y="136"/>
                    </a:cubicBezTo>
                    <a:cubicBezTo>
                      <a:pt x="5979" y="45"/>
                      <a:pt x="5711" y="1"/>
                      <a:pt x="5439"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37" name="Google Shape;2537;p72"/>
              <p:cNvSpPr/>
              <p:nvPr/>
            </p:nvSpPr>
            <p:spPr>
              <a:xfrm>
                <a:off x="3102025" y="3097175"/>
                <a:ext cx="217500" cy="266850"/>
              </a:xfrm>
              <a:custGeom>
                <a:avLst/>
                <a:gdLst/>
                <a:ahLst/>
                <a:cxnLst/>
                <a:rect l="l" t="t" r="r" b="b"/>
                <a:pathLst>
                  <a:path w="8700" h="10674" extrusionOk="0">
                    <a:moveTo>
                      <a:pt x="5572" y="0"/>
                    </a:moveTo>
                    <a:cubicBezTo>
                      <a:pt x="3923" y="0"/>
                      <a:pt x="2080" y="1596"/>
                      <a:pt x="1125" y="3983"/>
                    </a:cubicBezTo>
                    <a:cubicBezTo>
                      <a:pt x="1125" y="4009"/>
                      <a:pt x="1098" y="4036"/>
                      <a:pt x="1098" y="4036"/>
                    </a:cubicBezTo>
                    <a:cubicBezTo>
                      <a:pt x="1" y="6900"/>
                      <a:pt x="563" y="9818"/>
                      <a:pt x="2410" y="10513"/>
                    </a:cubicBezTo>
                    <a:cubicBezTo>
                      <a:pt x="2437" y="10513"/>
                      <a:pt x="2463" y="10540"/>
                      <a:pt x="2490" y="10540"/>
                    </a:cubicBezTo>
                    <a:cubicBezTo>
                      <a:pt x="2745" y="10630"/>
                      <a:pt x="3011" y="10674"/>
                      <a:pt x="3281" y="10674"/>
                    </a:cubicBezTo>
                    <a:cubicBezTo>
                      <a:pt x="4939" y="10674"/>
                      <a:pt x="6793" y="9049"/>
                      <a:pt x="7736" y="6632"/>
                    </a:cubicBezTo>
                    <a:cubicBezTo>
                      <a:pt x="7763" y="6525"/>
                      <a:pt x="7817" y="6418"/>
                      <a:pt x="7843" y="6311"/>
                    </a:cubicBezTo>
                    <a:cubicBezTo>
                      <a:pt x="8700" y="3849"/>
                      <a:pt x="8298" y="1413"/>
                      <a:pt x="6960" y="450"/>
                    </a:cubicBezTo>
                    <a:cubicBezTo>
                      <a:pt x="6799" y="316"/>
                      <a:pt x="6612" y="235"/>
                      <a:pt x="6425" y="155"/>
                    </a:cubicBezTo>
                    <a:cubicBezTo>
                      <a:pt x="6151" y="50"/>
                      <a:pt x="5864" y="0"/>
                      <a:pt x="5572"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38" name="Google Shape;2538;p72"/>
              <p:cNvSpPr/>
              <p:nvPr/>
            </p:nvSpPr>
            <p:spPr>
              <a:xfrm>
                <a:off x="3130150" y="3097175"/>
                <a:ext cx="189375" cy="157800"/>
              </a:xfrm>
              <a:custGeom>
                <a:avLst/>
                <a:gdLst/>
                <a:ahLst/>
                <a:cxnLst/>
                <a:rect l="l" t="t" r="r" b="b"/>
                <a:pathLst>
                  <a:path w="7575" h="6312" extrusionOk="0">
                    <a:moveTo>
                      <a:pt x="4447" y="0"/>
                    </a:moveTo>
                    <a:cubicBezTo>
                      <a:pt x="2798" y="0"/>
                      <a:pt x="955" y="1596"/>
                      <a:pt x="0" y="3983"/>
                    </a:cubicBezTo>
                    <a:cubicBezTo>
                      <a:pt x="214" y="4116"/>
                      <a:pt x="402" y="4224"/>
                      <a:pt x="616" y="4331"/>
                    </a:cubicBezTo>
                    <a:cubicBezTo>
                      <a:pt x="1954" y="5026"/>
                      <a:pt x="3399" y="5508"/>
                      <a:pt x="4871" y="5910"/>
                    </a:cubicBezTo>
                    <a:cubicBezTo>
                      <a:pt x="5460" y="6070"/>
                      <a:pt x="6103" y="6231"/>
                      <a:pt x="6718" y="6311"/>
                    </a:cubicBezTo>
                    <a:cubicBezTo>
                      <a:pt x="7575" y="3849"/>
                      <a:pt x="7173" y="1413"/>
                      <a:pt x="5835" y="450"/>
                    </a:cubicBezTo>
                    <a:cubicBezTo>
                      <a:pt x="5674" y="316"/>
                      <a:pt x="5487" y="235"/>
                      <a:pt x="5300" y="155"/>
                    </a:cubicBezTo>
                    <a:cubicBezTo>
                      <a:pt x="5026" y="50"/>
                      <a:pt x="4739" y="0"/>
                      <a:pt x="4447"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539" name="Google Shape;2539;p72"/>
            <p:cNvGrpSpPr/>
            <p:nvPr/>
          </p:nvGrpSpPr>
          <p:grpSpPr>
            <a:xfrm>
              <a:off x="6752686" y="751857"/>
              <a:ext cx="278423" cy="326536"/>
              <a:chOff x="3102025" y="3097175"/>
              <a:chExt cx="234225" cy="274700"/>
            </a:xfrm>
          </p:grpSpPr>
          <p:sp>
            <p:nvSpPr>
              <p:cNvPr id="2540" name="Google Shape;2540;p72"/>
              <p:cNvSpPr/>
              <p:nvPr/>
            </p:nvSpPr>
            <p:spPr>
              <a:xfrm>
                <a:off x="3120100" y="3105025"/>
                <a:ext cx="216150" cy="266850"/>
              </a:xfrm>
              <a:custGeom>
                <a:avLst/>
                <a:gdLst/>
                <a:ahLst/>
                <a:cxnLst/>
                <a:rect l="l" t="t" r="r" b="b"/>
                <a:pathLst>
                  <a:path w="8646" h="10674" extrusionOk="0">
                    <a:moveTo>
                      <a:pt x="5439" y="1"/>
                    </a:moveTo>
                    <a:cubicBezTo>
                      <a:pt x="3789" y="1"/>
                      <a:pt x="1960" y="1605"/>
                      <a:pt x="1018" y="4017"/>
                    </a:cubicBezTo>
                    <a:cubicBezTo>
                      <a:pt x="991" y="4017"/>
                      <a:pt x="991" y="4043"/>
                      <a:pt x="991" y="4043"/>
                    </a:cubicBezTo>
                    <a:cubicBezTo>
                      <a:pt x="1" y="6613"/>
                      <a:pt x="349" y="9209"/>
                      <a:pt x="1767" y="10226"/>
                    </a:cubicBezTo>
                    <a:cubicBezTo>
                      <a:pt x="1928" y="10360"/>
                      <a:pt x="2088" y="10440"/>
                      <a:pt x="2276" y="10521"/>
                    </a:cubicBezTo>
                    <a:cubicBezTo>
                      <a:pt x="2551" y="10624"/>
                      <a:pt x="2837" y="10674"/>
                      <a:pt x="3130" y="10674"/>
                    </a:cubicBezTo>
                    <a:cubicBezTo>
                      <a:pt x="4803" y="10674"/>
                      <a:pt x="6668" y="9051"/>
                      <a:pt x="7602" y="6613"/>
                    </a:cubicBezTo>
                    <a:cubicBezTo>
                      <a:pt x="7682" y="6425"/>
                      <a:pt x="7763" y="6238"/>
                      <a:pt x="7816" y="6024"/>
                    </a:cubicBezTo>
                    <a:cubicBezTo>
                      <a:pt x="8646" y="3374"/>
                      <a:pt x="8004" y="805"/>
                      <a:pt x="6317" y="162"/>
                    </a:cubicBezTo>
                    <a:cubicBezTo>
                      <a:pt x="6291" y="136"/>
                      <a:pt x="6264" y="136"/>
                      <a:pt x="6237" y="136"/>
                    </a:cubicBezTo>
                    <a:cubicBezTo>
                      <a:pt x="5979" y="45"/>
                      <a:pt x="5711" y="1"/>
                      <a:pt x="5439"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41" name="Google Shape;2541;p72"/>
              <p:cNvSpPr/>
              <p:nvPr/>
            </p:nvSpPr>
            <p:spPr>
              <a:xfrm>
                <a:off x="3102025" y="3097175"/>
                <a:ext cx="217500" cy="266850"/>
              </a:xfrm>
              <a:custGeom>
                <a:avLst/>
                <a:gdLst/>
                <a:ahLst/>
                <a:cxnLst/>
                <a:rect l="l" t="t" r="r" b="b"/>
                <a:pathLst>
                  <a:path w="8700" h="10674" extrusionOk="0">
                    <a:moveTo>
                      <a:pt x="5572" y="0"/>
                    </a:moveTo>
                    <a:cubicBezTo>
                      <a:pt x="3923" y="0"/>
                      <a:pt x="2080" y="1596"/>
                      <a:pt x="1125" y="3983"/>
                    </a:cubicBezTo>
                    <a:cubicBezTo>
                      <a:pt x="1125" y="4009"/>
                      <a:pt x="1098" y="4036"/>
                      <a:pt x="1098" y="4036"/>
                    </a:cubicBezTo>
                    <a:cubicBezTo>
                      <a:pt x="1" y="6900"/>
                      <a:pt x="563" y="9818"/>
                      <a:pt x="2410" y="10513"/>
                    </a:cubicBezTo>
                    <a:cubicBezTo>
                      <a:pt x="2437" y="10513"/>
                      <a:pt x="2463" y="10540"/>
                      <a:pt x="2490" y="10540"/>
                    </a:cubicBezTo>
                    <a:cubicBezTo>
                      <a:pt x="2745" y="10630"/>
                      <a:pt x="3011" y="10674"/>
                      <a:pt x="3281" y="10674"/>
                    </a:cubicBezTo>
                    <a:cubicBezTo>
                      <a:pt x="4939" y="10674"/>
                      <a:pt x="6793" y="9049"/>
                      <a:pt x="7736" y="6632"/>
                    </a:cubicBezTo>
                    <a:cubicBezTo>
                      <a:pt x="7763" y="6525"/>
                      <a:pt x="7817" y="6418"/>
                      <a:pt x="7843" y="6311"/>
                    </a:cubicBezTo>
                    <a:cubicBezTo>
                      <a:pt x="8700" y="3849"/>
                      <a:pt x="8298" y="1413"/>
                      <a:pt x="6960" y="450"/>
                    </a:cubicBezTo>
                    <a:cubicBezTo>
                      <a:pt x="6799" y="316"/>
                      <a:pt x="6612" y="235"/>
                      <a:pt x="6425" y="155"/>
                    </a:cubicBezTo>
                    <a:cubicBezTo>
                      <a:pt x="6151" y="50"/>
                      <a:pt x="5864" y="0"/>
                      <a:pt x="5572"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42" name="Google Shape;2542;p72"/>
              <p:cNvSpPr/>
              <p:nvPr/>
            </p:nvSpPr>
            <p:spPr>
              <a:xfrm>
                <a:off x="3130150" y="3097175"/>
                <a:ext cx="189375" cy="157800"/>
              </a:xfrm>
              <a:custGeom>
                <a:avLst/>
                <a:gdLst/>
                <a:ahLst/>
                <a:cxnLst/>
                <a:rect l="l" t="t" r="r" b="b"/>
                <a:pathLst>
                  <a:path w="7575" h="6312" extrusionOk="0">
                    <a:moveTo>
                      <a:pt x="4447" y="0"/>
                    </a:moveTo>
                    <a:cubicBezTo>
                      <a:pt x="2798" y="0"/>
                      <a:pt x="955" y="1596"/>
                      <a:pt x="0" y="3983"/>
                    </a:cubicBezTo>
                    <a:cubicBezTo>
                      <a:pt x="214" y="4116"/>
                      <a:pt x="402" y="4224"/>
                      <a:pt x="616" y="4331"/>
                    </a:cubicBezTo>
                    <a:cubicBezTo>
                      <a:pt x="1954" y="5026"/>
                      <a:pt x="3399" y="5508"/>
                      <a:pt x="4871" y="5910"/>
                    </a:cubicBezTo>
                    <a:cubicBezTo>
                      <a:pt x="5460" y="6070"/>
                      <a:pt x="6103" y="6231"/>
                      <a:pt x="6718" y="6311"/>
                    </a:cubicBezTo>
                    <a:cubicBezTo>
                      <a:pt x="7575" y="3849"/>
                      <a:pt x="7173" y="1413"/>
                      <a:pt x="5835" y="450"/>
                    </a:cubicBezTo>
                    <a:cubicBezTo>
                      <a:pt x="5674" y="316"/>
                      <a:pt x="5487" y="235"/>
                      <a:pt x="5300" y="155"/>
                    </a:cubicBezTo>
                    <a:cubicBezTo>
                      <a:pt x="5026" y="50"/>
                      <a:pt x="4739" y="0"/>
                      <a:pt x="4447" y="0"/>
                    </a:cubicBezTo>
                    <a:close/>
                  </a:path>
                </a:pathLst>
              </a:custGeom>
              <a:solidFill>
                <a:srgbClr val="4EBCF7"/>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grpSp>
        <p:nvGrpSpPr>
          <p:cNvPr id="2543" name="Google Shape;2543;p72"/>
          <p:cNvGrpSpPr/>
          <p:nvPr/>
        </p:nvGrpSpPr>
        <p:grpSpPr>
          <a:xfrm rot="-1625420">
            <a:off x="2686930" y="1435653"/>
            <a:ext cx="701899" cy="1204295"/>
            <a:chOff x="6889573" y="1725933"/>
            <a:chExt cx="701890" cy="1204281"/>
          </a:xfrm>
        </p:grpSpPr>
        <p:grpSp>
          <p:nvGrpSpPr>
            <p:cNvPr id="2544" name="Google Shape;2544;p72"/>
            <p:cNvGrpSpPr/>
            <p:nvPr/>
          </p:nvGrpSpPr>
          <p:grpSpPr>
            <a:xfrm>
              <a:off x="6889573" y="1725933"/>
              <a:ext cx="701890" cy="1204281"/>
              <a:chOff x="2288475" y="368750"/>
              <a:chExt cx="503725" cy="864275"/>
            </a:xfrm>
          </p:grpSpPr>
          <p:sp>
            <p:nvSpPr>
              <p:cNvPr id="2545" name="Google Shape;2545;p72"/>
              <p:cNvSpPr/>
              <p:nvPr/>
            </p:nvSpPr>
            <p:spPr>
              <a:xfrm>
                <a:off x="2722125" y="1085375"/>
                <a:ext cx="70075" cy="147650"/>
              </a:xfrm>
              <a:custGeom>
                <a:avLst/>
                <a:gdLst/>
                <a:ahLst/>
                <a:cxnLst/>
                <a:rect l="l" t="t" r="r" b="b"/>
                <a:pathLst>
                  <a:path w="2803" h="5906" fill="none" extrusionOk="0">
                    <a:moveTo>
                      <a:pt x="0" y="1"/>
                    </a:moveTo>
                    <a:lnTo>
                      <a:pt x="2802" y="5905"/>
                    </a:lnTo>
                  </a:path>
                </a:pathLst>
              </a:custGeom>
              <a:solidFill>
                <a:schemeClr val="accent3"/>
              </a:solidFill>
              <a:ln w="76200" cap="rnd" cmpd="sng">
                <a:solidFill>
                  <a:schemeClr val="accent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46" name="Google Shape;2546;p72"/>
              <p:cNvSpPr/>
              <p:nvPr/>
            </p:nvSpPr>
            <p:spPr>
              <a:xfrm>
                <a:off x="2617875" y="925275"/>
                <a:ext cx="132625" cy="163875"/>
              </a:xfrm>
              <a:custGeom>
                <a:avLst/>
                <a:gdLst/>
                <a:ahLst/>
                <a:cxnLst/>
                <a:rect l="l" t="t" r="r" b="b"/>
                <a:pathLst>
                  <a:path w="5305" h="6555" extrusionOk="0">
                    <a:moveTo>
                      <a:pt x="2869" y="0"/>
                    </a:moveTo>
                    <a:lnTo>
                      <a:pt x="0" y="1368"/>
                    </a:lnTo>
                    <a:lnTo>
                      <a:pt x="2069" y="5671"/>
                    </a:lnTo>
                    <a:cubicBezTo>
                      <a:pt x="2334" y="6226"/>
                      <a:pt x="2896" y="6554"/>
                      <a:pt x="3490" y="6554"/>
                    </a:cubicBezTo>
                    <a:cubicBezTo>
                      <a:pt x="3717" y="6554"/>
                      <a:pt x="3949" y="6506"/>
                      <a:pt x="4170" y="6405"/>
                    </a:cubicBezTo>
                    <a:cubicBezTo>
                      <a:pt x="4971" y="6038"/>
                      <a:pt x="5304" y="5104"/>
                      <a:pt x="4904" y="4303"/>
                    </a:cubicBezTo>
                    <a:lnTo>
                      <a:pt x="2869"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47" name="Google Shape;2547;p72"/>
              <p:cNvSpPr/>
              <p:nvPr/>
            </p:nvSpPr>
            <p:spPr>
              <a:xfrm>
                <a:off x="2371875" y="413250"/>
                <a:ext cx="130950" cy="135100"/>
              </a:xfrm>
              <a:custGeom>
                <a:avLst/>
                <a:gdLst/>
                <a:ahLst/>
                <a:cxnLst/>
                <a:rect l="l" t="t" r="r" b="b"/>
                <a:pathLst>
                  <a:path w="5238" h="5404" extrusionOk="0">
                    <a:moveTo>
                      <a:pt x="3436" y="0"/>
                    </a:moveTo>
                    <a:lnTo>
                      <a:pt x="0" y="1635"/>
                    </a:lnTo>
                    <a:lnTo>
                      <a:pt x="1801" y="5404"/>
                    </a:lnTo>
                    <a:lnTo>
                      <a:pt x="5237" y="3769"/>
                    </a:lnTo>
                    <a:lnTo>
                      <a:pt x="3436"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48" name="Google Shape;2548;p72"/>
              <p:cNvSpPr/>
              <p:nvPr/>
            </p:nvSpPr>
            <p:spPr>
              <a:xfrm>
                <a:off x="2300150" y="368750"/>
                <a:ext cx="215175" cy="112200"/>
              </a:xfrm>
              <a:custGeom>
                <a:avLst/>
                <a:gdLst/>
                <a:ahLst/>
                <a:cxnLst/>
                <a:rect l="l" t="t" r="r" b="b"/>
                <a:pathLst>
                  <a:path w="8607" h="4488" extrusionOk="0">
                    <a:moveTo>
                      <a:pt x="8120" y="0"/>
                    </a:moveTo>
                    <a:cubicBezTo>
                      <a:pt x="8049" y="0"/>
                      <a:pt x="7976" y="15"/>
                      <a:pt x="7906" y="45"/>
                    </a:cubicBezTo>
                    <a:lnTo>
                      <a:pt x="334" y="3648"/>
                    </a:lnTo>
                    <a:cubicBezTo>
                      <a:pt x="100" y="3748"/>
                      <a:pt x="0" y="4015"/>
                      <a:pt x="134" y="4248"/>
                    </a:cubicBezTo>
                    <a:cubicBezTo>
                      <a:pt x="207" y="4395"/>
                      <a:pt x="370" y="4488"/>
                      <a:pt x="530" y="4488"/>
                    </a:cubicBezTo>
                    <a:cubicBezTo>
                      <a:pt x="589" y="4488"/>
                      <a:pt x="647" y="4475"/>
                      <a:pt x="701" y="4449"/>
                    </a:cubicBezTo>
                    <a:lnTo>
                      <a:pt x="8306" y="846"/>
                    </a:lnTo>
                    <a:cubicBezTo>
                      <a:pt x="8540" y="746"/>
                      <a:pt x="8607" y="479"/>
                      <a:pt x="8506" y="246"/>
                    </a:cubicBezTo>
                    <a:cubicBezTo>
                      <a:pt x="8436" y="82"/>
                      <a:pt x="8285" y="0"/>
                      <a:pt x="8120"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49" name="Google Shape;2549;p72"/>
              <p:cNvSpPr/>
              <p:nvPr/>
            </p:nvSpPr>
            <p:spPr>
              <a:xfrm>
                <a:off x="2379375" y="508300"/>
                <a:ext cx="361950" cy="475375"/>
              </a:xfrm>
              <a:custGeom>
                <a:avLst/>
                <a:gdLst/>
                <a:ahLst/>
                <a:cxnLst/>
                <a:rect l="l" t="t" r="r" b="b"/>
                <a:pathLst>
                  <a:path w="14478" h="19015" extrusionOk="0">
                    <a:moveTo>
                      <a:pt x="7039" y="1"/>
                    </a:moveTo>
                    <a:lnTo>
                      <a:pt x="0" y="3336"/>
                    </a:lnTo>
                    <a:lnTo>
                      <a:pt x="7472" y="19014"/>
                    </a:lnTo>
                    <a:lnTo>
                      <a:pt x="14477" y="15679"/>
                    </a:lnTo>
                    <a:lnTo>
                      <a:pt x="7039"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50" name="Google Shape;2550;p72"/>
              <p:cNvSpPr/>
              <p:nvPr/>
            </p:nvSpPr>
            <p:spPr>
              <a:xfrm>
                <a:off x="2453600" y="644225"/>
                <a:ext cx="270200" cy="321925"/>
              </a:xfrm>
              <a:custGeom>
                <a:avLst/>
                <a:gdLst/>
                <a:ahLst/>
                <a:cxnLst/>
                <a:rect l="l" t="t" r="r" b="b"/>
                <a:pathLst>
                  <a:path w="10808" h="12877" extrusionOk="0">
                    <a:moveTo>
                      <a:pt x="6071" y="1"/>
                    </a:moveTo>
                    <a:lnTo>
                      <a:pt x="0" y="2870"/>
                    </a:lnTo>
                    <a:lnTo>
                      <a:pt x="4770" y="12877"/>
                    </a:lnTo>
                    <a:lnTo>
                      <a:pt x="10808" y="10008"/>
                    </a:lnTo>
                    <a:lnTo>
                      <a:pt x="6071"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51" name="Google Shape;2551;p72"/>
              <p:cNvSpPr/>
              <p:nvPr/>
            </p:nvSpPr>
            <p:spPr>
              <a:xfrm>
                <a:off x="2427750" y="589200"/>
                <a:ext cx="177650" cy="126775"/>
              </a:xfrm>
              <a:custGeom>
                <a:avLst/>
                <a:gdLst/>
                <a:ahLst/>
                <a:cxnLst/>
                <a:rect l="l" t="t" r="r" b="b"/>
                <a:pathLst>
                  <a:path w="7106" h="5071" extrusionOk="0">
                    <a:moveTo>
                      <a:pt x="6038" y="0"/>
                    </a:moveTo>
                    <a:lnTo>
                      <a:pt x="0" y="2869"/>
                    </a:lnTo>
                    <a:lnTo>
                      <a:pt x="1034" y="5071"/>
                    </a:lnTo>
                    <a:lnTo>
                      <a:pt x="7105" y="2202"/>
                    </a:lnTo>
                    <a:lnTo>
                      <a:pt x="6038"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52" name="Google Shape;2552;p72"/>
              <p:cNvSpPr/>
              <p:nvPr/>
            </p:nvSpPr>
            <p:spPr>
              <a:xfrm>
                <a:off x="2288475" y="447300"/>
                <a:ext cx="345275" cy="178425"/>
              </a:xfrm>
              <a:custGeom>
                <a:avLst/>
                <a:gdLst/>
                <a:ahLst/>
                <a:cxnLst/>
                <a:rect l="l" t="t" r="r" b="b"/>
                <a:pathLst>
                  <a:path w="13811" h="7137" extrusionOk="0">
                    <a:moveTo>
                      <a:pt x="13151" y="1"/>
                    </a:moveTo>
                    <a:cubicBezTo>
                      <a:pt x="13081" y="1"/>
                      <a:pt x="13011" y="13"/>
                      <a:pt x="12943" y="39"/>
                    </a:cubicBezTo>
                    <a:lnTo>
                      <a:pt x="367" y="6010"/>
                    </a:lnTo>
                    <a:cubicBezTo>
                      <a:pt x="100" y="6143"/>
                      <a:pt x="0" y="6444"/>
                      <a:pt x="134" y="6710"/>
                    </a:cubicBezTo>
                    <a:lnTo>
                      <a:pt x="201" y="6844"/>
                    </a:lnTo>
                    <a:cubicBezTo>
                      <a:pt x="271" y="7031"/>
                      <a:pt x="439" y="7136"/>
                      <a:pt x="626" y="7136"/>
                    </a:cubicBezTo>
                    <a:cubicBezTo>
                      <a:pt x="705" y="7136"/>
                      <a:pt x="788" y="7117"/>
                      <a:pt x="868" y="7077"/>
                    </a:cubicBezTo>
                    <a:lnTo>
                      <a:pt x="13443" y="1106"/>
                    </a:lnTo>
                    <a:cubicBezTo>
                      <a:pt x="13710" y="1006"/>
                      <a:pt x="13810" y="673"/>
                      <a:pt x="13710" y="439"/>
                    </a:cubicBezTo>
                    <a:lnTo>
                      <a:pt x="13643" y="306"/>
                    </a:lnTo>
                    <a:cubicBezTo>
                      <a:pt x="13544" y="107"/>
                      <a:pt x="13352" y="1"/>
                      <a:pt x="13151"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53" name="Google Shape;2553;p72"/>
              <p:cNvSpPr/>
              <p:nvPr/>
            </p:nvSpPr>
            <p:spPr>
              <a:xfrm>
                <a:off x="2500300" y="550375"/>
                <a:ext cx="175975" cy="300800"/>
              </a:xfrm>
              <a:custGeom>
                <a:avLst/>
                <a:gdLst/>
                <a:ahLst/>
                <a:cxnLst/>
                <a:rect l="l" t="t" r="r" b="b"/>
                <a:pathLst>
                  <a:path w="7039" h="12032" extrusionOk="0">
                    <a:moveTo>
                      <a:pt x="1205" y="0"/>
                    </a:moveTo>
                    <a:cubicBezTo>
                      <a:pt x="1090" y="0"/>
                      <a:pt x="975" y="27"/>
                      <a:pt x="867" y="86"/>
                    </a:cubicBezTo>
                    <a:lnTo>
                      <a:pt x="500" y="252"/>
                    </a:lnTo>
                    <a:cubicBezTo>
                      <a:pt x="134" y="419"/>
                      <a:pt x="0" y="886"/>
                      <a:pt x="167" y="1253"/>
                    </a:cubicBezTo>
                    <a:lnTo>
                      <a:pt x="5137" y="11594"/>
                    </a:lnTo>
                    <a:cubicBezTo>
                      <a:pt x="5281" y="11881"/>
                      <a:pt x="5545" y="12031"/>
                      <a:pt x="5818" y="12031"/>
                    </a:cubicBezTo>
                    <a:cubicBezTo>
                      <a:pt x="5925" y="12031"/>
                      <a:pt x="6034" y="12008"/>
                      <a:pt x="6138" y="11961"/>
                    </a:cubicBezTo>
                    <a:lnTo>
                      <a:pt x="6505" y="11794"/>
                    </a:lnTo>
                    <a:cubicBezTo>
                      <a:pt x="6872" y="11594"/>
                      <a:pt x="7038" y="11160"/>
                      <a:pt x="6872" y="10793"/>
                    </a:cubicBezTo>
                    <a:lnTo>
                      <a:pt x="1868" y="419"/>
                    </a:lnTo>
                    <a:cubicBezTo>
                      <a:pt x="1750" y="160"/>
                      <a:pt x="1482" y="0"/>
                      <a:pt x="1205"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54" name="Google Shape;2554;p72"/>
              <p:cNvSpPr/>
              <p:nvPr/>
            </p:nvSpPr>
            <p:spPr>
              <a:xfrm>
                <a:off x="2645400" y="853075"/>
                <a:ext cx="50050" cy="37675"/>
              </a:xfrm>
              <a:custGeom>
                <a:avLst/>
                <a:gdLst/>
                <a:ahLst/>
                <a:cxnLst/>
                <a:rect l="l" t="t" r="r" b="b"/>
                <a:pathLst>
                  <a:path w="2002" h="1507" extrusionOk="0">
                    <a:moveTo>
                      <a:pt x="1325" y="1"/>
                    </a:moveTo>
                    <a:cubicBezTo>
                      <a:pt x="1249" y="1"/>
                      <a:pt x="1173" y="17"/>
                      <a:pt x="1101" y="53"/>
                    </a:cubicBezTo>
                    <a:lnTo>
                      <a:pt x="401" y="387"/>
                    </a:lnTo>
                    <a:cubicBezTo>
                      <a:pt x="100" y="520"/>
                      <a:pt x="0" y="854"/>
                      <a:pt x="134" y="1154"/>
                    </a:cubicBezTo>
                    <a:lnTo>
                      <a:pt x="167" y="1187"/>
                    </a:lnTo>
                    <a:cubicBezTo>
                      <a:pt x="240" y="1382"/>
                      <a:pt x="439" y="1506"/>
                      <a:pt x="658" y="1506"/>
                    </a:cubicBezTo>
                    <a:cubicBezTo>
                      <a:pt x="738" y="1506"/>
                      <a:pt x="820" y="1490"/>
                      <a:pt x="901" y="1454"/>
                    </a:cubicBezTo>
                    <a:lnTo>
                      <a:pt x="1601" y="1087"/>
                    </a:lnTo>
                    <a:cubicBezTo>
                      <a:pt x="1868" y="954"/>
                      <a:pt x="2002" y="620"/>
                      <a:pt x="1868" y="353"/>
                    </a:cubicBezTo>
                    <a:lnTo>
                      <a:pt x="1835" y="320"/>
                    </a:lnTo>
                    <a:cubicBezTo>
                      <a:pt x="1737" y="124"/>
                      <a:pt x="1532" y="1"/>
                      <a:pt x="1325"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555" name="Google Shape;2555;p72"/>
            <p:cNvGrpSpPr/>
            <p:nvPr/>
          </p:nvGrpSpPr>
          <p:grpSpPr>
            <a:xfrm>
              <a:off x="6889573" y="1725933"/>
              <a:ext cx="701890" cy="1204281"/>
              <a:chOff x="2288475" y="368750"/>
              <a:chExt cx="503725" cy="864275"/>
            </a:xfrm>
          </p:grpSpPr>
          <p:sp>
            <p:nvSpPr>
              <p:cNvPr id="2556" name="Google Shape;2556;p72"/>
              <p:cNvSpPr/>
              <p:nvPr/>
            </p:nvSpPr>
            <p:spPr>
              <a:xfrm>
                <a:off x="2722125" y="1085375"/>
                <a:ext cx="70075" cy="147650"/>
              </a:xfrm>
              <a:custGeom>
                <a:avLst/>
                <a:gdLst/>
                <a:ahLst/>
                <a:cxnLst/>
                <a:rect l="l" t="t" r="r" b="b"/>
                <a:pathLst>
                  <a:path w="2803" h="5906" fill="none" extrusionOk="0">
                    <a:moveTo>
                      <a:pt x="0" y="1"/>
                    </a:moveTo>
                    <a:lnTo>
                      <a:pt x="2802" y="5905"/>
                    </a:lnTo>
                  </a:path>
                </a:pathLst>
              </a:custGeom>
              <a:noFill/>
              <a:ln w="10000" cap="rnd" cmpd="sng">
                <a:solidFill>
                  <a:srgbClr val="00000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57" name="Google Shape;2557;p72"/>
              <p:cNvSpPr/>
              <p:nvPr/>
            </p:nvSpPr>
            <p:spPr>
              <a:xfrm>
                <a:off x="2617875" y="925275"/>
                <a:ext cx="132625" cy="163875"/>
              </a:xfrm>
              <a:custGeom>
                <a:avLst/>
                <a:gdLst/>
                <a:ahLst/>
                <a:cxnLst/>
                <a:rect l="l" t="t" r="r" b="b"/>
                <a:pathLst>
                  <a:path w="5305" h="6555" extrusionOk="0">
                    <a:moveTo>
                      <a:pt x="2869" y="0"/>
                    </a:moveTo>
                    <a:lnTo>
                      <a:pt x="0" y="1368"/>
                    </a:lnTo>
                    <a:lnTo>
                      <a:pt x="2069" y="5671"/>
                    </a:lnTo>
                    <a:cubicBezTo>
                      <a:pt x="2334" y="6226"/>
                      <a:pt x="2896" y="6554"/>
                      <a:pt x="3490" y="6554"/>
                    </a:cubicBezTo>
                    <a:cubicBezTo>
                      <a:pt x="3717" y="6554"/>
                      <a:pt x="3949" y="6506"/>
                      <a:pt x="4170" y="6405"/>
                    </a:cubicBezTo>
                    <a:cubicBezTo>
                      <a:pt x="4971" y="6038"/>
                      <a:pt x="5304" y="5104"/>
                      <a:pt x="4904" y="4303"/>
                    </a:cubicBezTo>
                    <a:lnTo>
                      <a:pt x="2869" y="0"/>
                    </a:ln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58" name="Google Shape;2558;p72"/>
              <p:cNvSpPr/>
              <p:nvPr/>
            </p:nvSpPr>
            <p:spPr>
              <a:xfrm>
                <a:off x="2371875" y="413250"/>
                <a:ext cx="130950" cy="135100"/>
              </a:xfrm>
              <a:custGeom>
                <a:avLst/>
                <a:gdLst/>
                <a:ahLst/>
                <a:cxnLst/>
                <a:rect l="l" t="t" r="r" b="b"/>
                <a:pathLst>
                  <a:path w="5238" h="5404" extrusionOk="0">
                    <a:moveTo>
                      <a:pt x="3436" y="0"/>
                    </a:moveTo>
                    <a:lnTo>
                      <a:pt x="0" y="1635"/>
                    </a:lnTo>
                    <a:lnTo>
                      <a:pt x="1801" y="5404"/>
                    </a:lnTo>
                    <a:lnTo>
                      <a:pt x="5237" y="3769"/>
                    </a:lnTo>
                    <a:lnTo>
                      <a:pt x="3436" y="0"/>
                    </a:ln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59" name="Google Shape;2559;p72"/>
              <p:cNvSpPr/>
              <p:nvPr/>
            </p:nvSpPr>
            <p:spPr>
              <a:xfrm>
                <a:off x="2300150" y="368750"/>
                <a:ext cx="215175" cy="112200"/>
              </a:xfrm>
              <a:custGeom>
                <a:avLst/>
                <a:gdLst/>
                <a:ahLst/>
                <a:cxnLst/>
                <a:rect l="l" t="t" r="r" b="b"/>
                <a:pathLst>
                  <a:path w="8607" h="4488" extrusionOk="0">
                    <a:moveTo>
                      <a:pt x="8120" y="0"/>
                    </a:moveTo>
                    <a:cubicBezTo>
                      <a:pt x="8049" y="0"/>
                      <a:pt x="7976" y="15"/>
                      <a:pt x="7906" y="45"/>
                    </a:cubicBezTo>
                    <a:lnTo>
                      <a:pt x="334" y="3648"/>
                    </a:lnTo>
                    <a:cubicBezTo>
                      <a:pt x="100" y="3748"/>
                      <a:pt x="0" y="4015"/>
                      <a:pt x="134" y="4248"/>
                    </a:cubicBezTo>
                    <a:cubicBezTo>
                      <a:pt x="207" y="4395"/>
                      <a:pt x="370" y="4488"/>
                      <a:pt x="530" y="4488"/>
                    </a:cubicBezTo>
                    <a:cubicBezTo>
                      <a:pt x="589" y="4488"/>
                      <a:pt x="647" y="4475"/>
                      <a:pt x="701" y="4449"/>
                    </a:cubicBezTo>
                    <a:lnTo>
                      <a:pt x="8306" y="846"/>
                    </a:lnTo>
                    <a:cubicBezTo>
                      <a:pt x="8540" y="746"/>
                      <a:pt x="8607" y="479"/>
                      <a:pt x="8506" y="246"/>
                    </a:cubicBezTo>
                    <a:cubicBezTo>
                      <a:pt x="8436" y="82"/>
                      <a:pt x="8285" y="0"/>
                      <a:pt x="8120" y="0"/>
                    </a:cubicBez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60" name="Google Shape;2560;p72"/>
              <p:cNvSpPr/>
              <p:nvPr/>
            </p:nvSpPr>
            <p:spPr>
              <a:xfrm>
                <a:off x="2379375" y="508300"/>
                <a:ext cx="361950" cy="475375"/>
              </a:xfrm>
              <a:custGeom>
                <a:avLst/>
                <a:gdLst/>
                <a:ahLst/>
                <a:cxnLst/>
                <a:rect l="l" t="t" r="r" b="b"/>
                <a:pathLst>
                  <a:path w="14478" h="19015" extrusionOk="0">
                    <a:moveTo>
                      <a:pt x="7039" y="1"/>
                    </a:moveTo>
                    <a:lnTo>
                      <a:pt x="0" y="3336"/>
                    </a:lnTo>
                    <a:lnTo>
                      <a:pt x="7472" y="19014"/>
                    </a:lnTo>
                    <a:lnTo>
                      <a:pt x="14477" y="15679"/>
                    </a:lnTo>
                    <a:lnTo>
                      <a:pt x="7039" y="1"/>
                    </a:ln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61" name="Google Shape;2561;p72"/>
              <p:cNvSpPr/>
              <p:nvPr/>
            </p:nvSpPr>
            <p:spPr>
              <a:xfrm>
                <a:off x="2453600" y="644225"/>
                <a:ext cx="270200" cy="321925"/>
              </a:xfrm>
              <a:custGeom>
                <a:avLst/>
                <a:gdLst/>
                <a:ahLst/>
                <a:cxnLst/>
                <a:rect l="l" t="t" r="r" b="b"/>
                <a:pathLst>
                  <a:path w="10808" h="12877" extrusionOk="0">
                    <a:moveTo>
                      <a:pt x="6071" y="1"/>
                    </a:moveTo>
                    <a:lnTo>
                      <a:pt x="0" y="2870"/>
                    </a:lnTo>
                    <a:lnTo>
                      <a:pt x="4770" y="12877"/>
                    </a:lnTo>
                    <a:lnTo>
                      <a:pt x="10808" y="10008"/>
                    </a:lnTo>
                    <a:lnTo>
                      <a:pt x="6071" y="1"/>
                    </a:ln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62" name="Google Shape;2562;p72"/>
              <p:cNvSpPr/>
              <p:nvPr/>
            </p:nvSpPr>
            <p:spPr>
              <a:xfrm>
                <a:off x="2427750" y="589200"/>
                <a:ext cx="177650" cy="126775"/>
              </a:xfrm>
              <a:custGeom>
                <a:avLst/>
                <a:gdLst/>
                <a:ahLst/>
                <a:cxnLst/>
                <a:rect l="l" t="t" r="r" b="b"/>
                <a:pathLst>
                  <a:path w="7106" h="5071" extrusionOk="0">
                    <a:moveTo>
                      <a:pt x="6038" y="0"/>
                    </a:moveTo>
                    <a:lnTo>
                      <a:pt x="0" y="2869"/>
                    </a:lnTo>
                    <a:lnTo>
                      <a:pt x="1034" y="5071"/>
                    </a:lnTo>
                    <a:lnTo>
                      <a:pt x="7105" y="2202"/>
                    </a:lnTo>
                    <a:lnTo>
                      <a:pt x="6038" y="0"/>
                    </a:lnTo>
                    <a:close/>
                  </a:path>
                </a:pathLst>
              </a:custGeom>
              <a:solidFill>
                <a:srgbClr val="FF9F9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63" name="Google Shape;2563;p72"/>
              <p:cNvSpPr/>
              <p:nvPr/>
            </p:nvSpPr>
            <p:spPr>
              <a:xfrm>
                <a:off x="2288475" y="447300"/>
                <a:ext cx="345275" cy="178425"/>
              </a:xfrm>
              <a:custGeom>
                <a:avLst/>
                <a:gdLst/>
                <a:ahLst/>
                <a:cxnLst/>
                <a:rect l="l" t="t" r="r" b="b"/>
                <a:pathLst>
                  <a:path w="13811" h="7137" extrusionOk="0">
                    <a:moveTo>
                      <a:pt x="13151" y="1"/>
                    </a:moveTo>
                    <a:cubicBezTo>
                      <a:pt x="13081" y="1"/>
                      <a:pt x="13011" y="13"/>
                      <a:pt x="12943" y="39"/>
                    </a:cubicBezTo>
                    <a:lnTo>
                      <a:pt x="367" y="6010"/>
                    </a:lnTo>
                    <a:cubicBezTo>
                      <a:pt x="100" y="6143"/>
                      <a:pt x="0" y="6444"/>
                      <a:pt x="134" y="6710"/>
                    </a:cubicBezTo>
                    <a:lnTo>
                      <a:pt x="201" y="6844"/>
                    </a:lnTo>
                    <a:cubicBezTo>
                      <a:pt x="271" y="7031"/>
                      <a:pt x="439" y="7136"/>
                      <a:pt x="626" y="7136"/>
                    </a:cubicBezTo>
                    <a:cubicBezTo>
                      <a:pt x="705" y="7136"/>
                      <a:pt x="788" y="7117"/>
                      <a:pt x="868" y="7077"/>
                    </a:cubicBezTo>
                    <a:lnTo>
                      <a:pt x="13443" y="1106"/>
                    </a:lnTo>
                    <a:cubicBezTo>
                      <a:pt x="13710" y="1006"/>
                      <a:pt x="13810" y="673"/>
                      <a:pt x="13710" y="439"/>
                    </a:cubicBezTo>
                    <a:lnTo>
                      <a:pt x="13643" y="306"/>
                    </a:lnTo>
                    <a:cubicBezTo>
                      <a:pt x="13544" y="107"/>
                      <a:pt x="13352" y="1"/>
                      <a:pt x="13151" y="1"/>
                    </a:cubicBez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64" name="Google Shape;2564;p72"/>
              <p:cNvSpPr/>
              <p:nvPr/>
            </p:nvSpPr>
            <p:spPr>
              <a:xfrm>
                <a:off x="2500300" y="550375"/>
                <a:ext cx="175975" cy="300800"/>
              </a:xfrm>
              <a:custGeom>
                <a:avLst/>
                <a:gdLst/>
                <a:ahLst/>
                <a:cxnLst/>
                <a:rect l="l" t="t" r="r" b="b"/>
                <a:pathLst>
                  <a:path w="7039" h="12032" extrusionOk="0">
                    <a:moveTo>
                      <a:pt x="1205" y="0"/>
                    </a:moveTo>
                    <a:cubicBezTo>
                      <a:pt x="1090" y="0"/>
                      <a:pt x="975" y="27"/>
                      <a:pt x="867" y="86"/>
                    </a:cubicBezTo>
                    <a:lnTo>
                      <a:pt x="500" y="252"/>
                    </a:lnTo>
                    <a:cubicBezTo>
                      <a:pt x="134" y="419"/>
                      <a:pt x="0" y="886"/>
                      <a:pt x="167" y="1253"/>
                    </a:cubicBezTo>
                    <a:lnTo>
                      <a:pt x="5137" y="11594"/>
                    </a:lnTo>
                    <a:cubicBezTo>
                      <a:pt x="5281" y="11881"/>
                      <a:pt x="5545" y="12031"/>
                      <a:pt x="5818" y="12031"/>
                    </a:cubicBezTo>
                    <a:cubicBezTo>
                      <a:pt x="5925" y="12031"/>
                      <a:pt x="6034" y="12008"/>
                      <a:pt x="6138" y="11961"/>
                    </a:cubicBezTo>
                    <a:lnTo>
                      <a:pt x="6505" y="11794"/>
                    </a:lnTo>
                    <a:cubicBezTo>
                      <a:pt x="6872" y="11594"/>
                      <a:pt x="7038" y="11160"/>
                      <a:pt x="6872" y="10793"/>
                    </a:cubicBezTo>
                    <a:lnTo>
                      <a:pt x="1868" y="419"/>
                    </a:lnTo>
                    <a:cubicBezTo>
                      <a:pt x="1750" y="160"/>
                      <a:pt x="1482" y="0"/>
                      <a:pt x="1205"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565" name="Google Shape;2565;p72"/>
              <p:cNvSpPr/>
              <p:nvPr/>
            </p:nvSpPr>
            <p:spPr>
              <a:xfrm>
                <a:off x="2645400" y="853075"/>
                <a:ext cx="50050" cy="37675"/>
              </a:xfrm>
              <a:custGeom>
                <a:avLst/>
                <a:gdLst/>
                <a:ahLst/>
                <a:cxnLst/>
                <a:rect l="l" t="t" r="r" b="b"/>
                <a:pathLst>
                  <a:path w="2002" h="1507" extrusionOk="0">
                    <a:moveTo>
                      <a:pt x="1325" y="1"/>
                    </a:moveTo>
                    <a:cubicBezTo>
                      <a:pt x="1249" y="1"/>
                      <a:pt x="1173" y="17"/>
                      <a:pt x="1101" y="53"/>
                    </a:cubicBezTo>
                    <a:lnTo>
                      <a:pt x="401" y="387"/>
                    </a:lnTo>
                    <a:cubicBezTo>
                      <a:pt x="100" y="520"/>
                      <a:pt x="0" y="854"/>
                      <a:pt x="134" y="1154"/>
                    </a:cubicBezTo>
                    <a:lnTo>
                      <a:pt x="167" y="1187"/>
                    </a:lnTo>
                    <a:cubicBezTo>
                      <a:pt x="240" y="1382"/>
                      <a:pt x="439" y="1506"/>
                      <a:pt x="658" y="1506"/>
                    </a:cubicBezTo>
                    <a:cubicBezTo>
                      <a:pt x="738" y="1506"/>
                      <a:pt x="820" y="1490"/>
                      <a:pt x="901" y="1454"/>
                    </a:cubicBezTo>
                    <a:lnTo>
                      <a:pt x="1601" y="1087"/>
                    </a:lnTo>
                    <a:cubicBezTo>
                      <a:pt x="1868" y="954"/>
                      <a:pt x="2002" y="620"/>
                      <a:pt x="1868" y="353"/>
                    </a:cubicBezTo>
                    <a:lnTo>
                      <a:pt x="1835" y="320"/>
                    </a:lnTo>
                    <a:cubicBezTo>
                      <a:pt x="1737" y="124"/>
                      <a:pt x="1532" y="1"/>
                      <a:pt x="1325"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2569"/>
        <p:cNvGrpSpPr/>
        <p:nvPr/>
      </p:nvGrpSpPr>
      <p:grpSpPr>
        <a:xfrm>
          <a:off x="0" y="0"/>
          <a:ext cx="0" cy="0"/>
          <a:chOff x="0" y="0"/>
          <a:chExt cx="0" cy="0"/>
        </a:xfrm>
      </p:grpSpPr>
      <p:sp>
        <p:nvSpPr>
          <p:cNvPr id="2570" name="Google Shape;2570;p73"/>
          <p:cNvSpPr txBox="1">
            <a:spLocks noGrp="1"/>
          </p:cNvSpPr>
          <p:nvPr>
            <p:ph type="title"/>
          </p:nvPr>
        </p:nvSpPr>
        <p:spPr>
          <a:xfrm>
            <a:off x="4022311" y="3107951"/>
            <a:ext cx="4360200" cy="531900"/>
          </a:xfrm>
          <a:prstGeom prst="rect">
            <a:avLst/>
          </a:prstGeom>
        </p:spPr>
        <p:txBody>
          <a:bodyPr spcFirstLastPara="1" wrap="square" lIns="91425" tIns="91425" rIns="91425" bIns="91425" anchor="ctr" anchorCtr="0">
            <a:noAutofit/>
          </a:bodyPr>
          <a:lstStyle/>
          <a:p>
            <a:pPr marL="0" lvl="0" indent="0" algn="r">
              <a:spcBef>
                <a:spcPts val="0"/>
              </a:spcBef>
              <a:spcAft>
                <a:spcPts val="0"/>
              </a:spcAft>
              <a:buNone/>
            </a:pPr>
            <a:r>
              <a:rPr lang="fa-IR" dirty="0">
                <a:cs typeface="B Nazanin" panose="00000700000000000000" pitchFamily="2" charset="-78"/>
              </a:rPr>
              <a:t>-کسی معروف</a:t>
            </a:r>
            <a:endParaRPr dirty="0">
              <a:cs typeface="B Nazanin" panose="00000700000000000000" pitchFamily="2" charset="-78"/>
            </a:endParaRPr>
          </a:p>
        </p:txBody>
      </p:sp>
      <p:sp>
        <p:nvSpPr>
          <p:cNvPr id="2571" name="Google Shape;2571;p73"/>
          <p:cNvSpPr txBox="1">
            <a:spLocks noGrp="1"/>
          </p:cNvSpPr>
          <p:nvPr>
            <p:ph type="subTitle" idx="1"/>
          </p:nvPr>
        </p:nvSpPr>
        <p:spPr>
          <a:xfrm>
            <a:off x="3763611" y="1503614"/>
            <a:ext cx="4618800" cy="1478400"/>
          </a:xfrm>
          <a:prstGeom prst="rect">
            <a:avLst/>
          </a:prstGeom>
        </p:spPr>
        <p:txBody>
          <a:bodyPr spcFirstLastPara="1" wrap="square" lIns="91425" tIns="91425" rIns="91425" bIns="91425" anchor="ctr" anchorCtr="0">
            <a:noAutofit/>
          </a:bodyPr>
          <a:lstStyle/>
          <a:p>
            <a:pPr marL="0" lvl="0" indent="0" algn="r">
              <a:spcBef>
                <a:spcPts val="0"/>
              </a:spcBef>
              <a:spcAft>
                <a:spcPts val="0"/>
              </a:spcAft>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grpSp>
        <p:nvGrpSpPr>
          <p:cNvPr id="2572" name="Google Shape;2572;p73"/>
          <p:cNvGrpSpPr/>
          <p:nvPr/>
        </p:nvGrpSpPr>
        <p:grpSpPr>
          <a:xfrm>
            <a:off x="734808" y="1425766"/>
            <a:ext cx="2778111" cy="2243686"/>
            <a:chOff x="5450725" y="891550"/>
            <a:chExt cx="1805375" cy="1458075"/>
          </a:xfrm>
        </p:grpSpPr>
        <p:sp>
          <p:nvSpPr>
            <p:cNvPr id="2573" name="Google Shape;2573;p73"/>
            <p:cNvSpPr/>
            <p:nvPr/>
          </p:nvSpPr>
          <p:spPr>
            <a:xfrm>
              <a:off x="5450725" y="891550"/>
              <a:ext cx="1805375" cy="1458075"/>
            </a:xfrm>
            <a:custGeom>
              <a:avLst/>
              <a:gdLst/>
              <a:ahLst/>
              <a:cxnLst/>
              <a:rect l="l" t="t" r="r" b="b"/>
              <a:pathLst>
                <a:path w="72215" h="58323" extrusionOk="0">
                  <a:moveTo>
                    <a:pt x="38115" y="0"/>
                  </a:moveTo>
                  <a:cubicBezTo>
                    <a:pt x="35706" y="0"/>
                    <a:pt x="33163" y="1660"/>
                    <a:pt x="31450" y="4283"/>
                  </a:cubicBezTo>
                  <a:cubicBezTo>
                    <a:pt x="31450" y="4310"/>
                    <a:pt x="31423" y="4336"/>
                    <a:pt x="31396" y="4363"/>
                  </a:cubicBezTo>
                  <a:lnTo>
                    <a:pt x="31129" y="3400"/>
                  </a:lnTo>
                  <a:cubicBezTo>
                    <a:pt x="30808" y="2302"/>
                    <a:pt x="30085" y="1392"/>
                    <a:pt x="29095" y="830"/>
                  </a:cubicBezTo>
                  <a:cubicBezTo>
                    <a:pt x="29041" y="830"/>
                    <a:pt x="29014" y="803"/>
                    <a:pt x="28988" y="803"/>
                  </a:cubicBezTo>
                  <a:lnTo>
                    <a:pt x="28880" y="723"/>
                  </a:lnTo>
                  <a:cubicBezTo>
                    <a:pt x="28292" y="455"/>
                    <a:pt x="27649" y="295"/>
                    <a:pt x="27007" y="295"/>
                  </a:cubicBezTo>
                  <a:lnTo>
                    <a:pt x="26712" y="295"/>
                  </a:lnTo>
                  <a:cubicBezTo>
                    <a:pt x="23126" y="536"/>
                    <a:pt x="14026" y="1553"/>
                    <a:pt x="7066" y="5701"/>
                  </a:cubicBezTo>
                  <a:cubicBezTo>
                    <a:pt x="5996" y="6344"/>
                    <a:pt x="5273" y="7388"/>
                    <a:pt x="5032" y="8565"/>
                  </a:cubicBezTo>
                  <a:cubicBezTo>
                    <a:pt x="5006" y="8672"/>
                    <a:pt x="5006" y="8753"/>
                    <a:pt x="4979" y="8833"/>
                  </a:cubicBezTo>
                  <a:cubicBezTo>
                    <a:pt x="4898" y="9395"/>
                    <a:pt x="4925" y="9930"/>
                    <a:pt x="5059" y="10439"/>
                  </a:cubicBezTo>
                  <a:lnTo>
                    <a:pt x="6826" y="17478"/>
                  </a:lnTo>
                  <a:cubicBezTo>
                    <a:pt x="6317" y="17291"/>
                    <a:pt x="5755" y="17157"/>
                    <a:pt x="5166" y="17157"/>
                  </a:cubicBezTo>
                  <a:cubicBezTo>
                    <a:pt x="2623" y="17157"/>
                    <a:pt x="562" y="19245"/>
                    <a:pt x="562" y="21788"/>
                  </a:cubicBezTo>
                  <a:cubicBezTo>
                    <a:pt x="562" y="24196"/>
                    <a:pt x="2409" y="26150"/>
                    <a:pt x="4765" y="26364"/>
                  </a:cubicBezTo>
                  <a:cubicBezTo>
                    <a:pt x="3212" y="27328"/>
                    <a:pt x="1874" y="28934"/>
                    <a:pt x="1071" y="30995"/>
                  </a:cubicBezTo>
                  <a:cubicBezTo>
                    <a:pt x="1017" y="31048"/>
                    <a:pt x="1017" y="31102"/>
                    <a:pt x="991" y="31182"/>
                  </a:cubicBezTo>
                  <a:cubicBezTo>
                    <a:pt x="54" y="33564"/>
                    <a:pt x="0" y="36161"/>
                    <a:pt x="857" y="38061"/>
                  </a:cubicBezTo>
                  <a:cubicBezTo>
                    <a:pt x="1419" y="39346"/>
                    <a:pt x="2329" y="40283"/>
                    <a:pt x="3480" y="40764"/>
                  </a:cubicBezTo>
                  <a:cubicBezTo>
                    <a:pt x="3721" y="40925"/>
                    <a:pt x="3988" y="41032"/>
                    <a:pt x="4256" y="41139"/>
                  </a:cubicBezTo>
                  <a:cubicBezTo>
                    <a:pt x="4658" y="41300"/>
                    <a:pt x="5113" y="41407"/>
                    <a:pt x="5541" y="41433"/>
                  </a:cubicBezTo>
                  <a:cubicBezTo>
                    <a:pt x="5541" y="41460"/>
                    <a:pt x="5541" y="41487"/>
                    <a:pt x="5541" y="41514"/>
                  </a:cubicBezTo>
                  <a:cubicBezTo>
                    <a:pt x="5246" y="42718"/>
                    <a:pt x="5916" y="43923"/>
                    <a:pt x="7040" y="44351"/>
                  </a:cubicBezTo>
                  <a:cubicBezTo>
                    <a:pt x="6986" y="44913"/>
                    <a:pt x="7120" y="45448"/>
                    <a:pt x="7388" y="45903"/>
                  </a:cubicBezTo>
                  <a:lnTo>
                    <a:pt x="6156" y="45903"/>
                  </a:lnTo>
                  <a:cubicBezTo>
                    <a:pt x="3828" y="45903"/>
                    <a:pt x="1927" y="47804"/>
                    <a:pt x="1927" y="50132"/>
                  </a:cubicBezTo>
                  <a:lnTo>
                    <a:pt x="1927" y="52033"/>
                  </a:lnTo>
                  <a:cubicBezTo>
                    <a:pt x="1927" y="54361"/>
                    <a:pt x="3828" y="56262"/>
                    <a:pt x="6156" y="56262"/>
                  </a:cubicBezTo>
                  <a:lnTo>
                    <a:pt x="15498" y="56262"/>
                  </a:lnTo>
                  <a:cubicBezTo>
                    <a:pt x="15979" y="57145"/>
                    <a:pt x="16809" y="57760"/>
                    <a:pt x="17853" y="57975"/>
                  </a:cubicBezTo>
                  <a:cubicBezTo>
                    <a:pt x="18094" y="58028"/>
                    <a:pt x="18388" y="58082"/>
                    <a:pt x="18763" y="58135"/>
                  </a:cubicBezTo>
                  <a:cubicBezTo>
                    <a:pt x="19753" y="58269"/>
                    <a:pt x="20824" y="58322"/>
                    <a:pt x="21948" y="58322"/>
                  </a:cubicBezTo>
                  <a:cubicBezTo>
                    <a:pt x="23206" y="58322"/>
                    <a:pt x="24544" y="58242"/>
                    <a:pt x="25936" y="58082"/>
                  </a:cubicBezTo>
                  <a:cubicBezTo>
                    <a:pt x="27810" y="57841"/>
                    <a:pt x="29844" y="57466"/>
                    <a:pt x="31932" y="56904"/>
                  </a:cubicBezTo>
                  <a:cubicBezTo>
                    <a:pt x="31985" y="56904"/>
                    <a:pt x="32066" y="56877"/>
                    <a:pt x="32119" y="56850"/>
                  </a:cubicBezTo>
                  <a:lnTo>
                    <a:pt x="32521" y="56743"/>
                  </a:lnTo>
                  <a:cubicBezTo>
                    <a:pt x="32547" y="56743"/>
                    <a:pt x="32601" y="56717"/>
                    <a:pt x="32654" y="56717"/>
                  </a:cubicBezTo>
                  <a:cubicBezTo>
                    <a:pt x="32922" y="56636"/>
                    <a:pt x="33217" y="56529"/>
                    <a:pt x="33511" y="56449"/>
                  </a:cubicBezTo>
                  <a:cubicBezTo>
                    <a:pt x="34287" y="57091"/>
                    <a:pt x="35304" y="57466"/>
                    <a:pt x="36348" y="57466"/>
                  </a:cubicBezTo>
                  <a:cubicBezTo>
                    <a:pt x="38677" y="57466"/>
                    <a:pt x="40577" y="55726"/>
                    <a:pt x="40818" y="53478"/>
                  </a:cubicBezTo>
                  <a:cubicBezTo>
                    <a:pt x="40925" y="53424"/>
                    <a:pt x="41032" y="53344"/>
                    <a:pt x="41166" y="53291"/>
                  </a:cubicBezTo>
                  <a:lnTo>
                    <a:pt x="43789" y="54950"/>
                  </a:lnTo>
                  <a:cubicBezTo>
                    <a:pt x="44485" y="55405"/>
                    <a:pt x="45315" y="55619"/>
                    <a:pt x="46144" y="55619"/>
                  </a:cubicBezTo>
                  <a:cubicBezTo>
                    <a:pt x="47697" y="55619"/>
                    <a:pt x="49089" y="54843"/>
                    <a:pt x="49918" y="53558"/>
                  </a:cubicBezTo>
                  <a:lnTo>
                    <a:pt x="57627" y="41246"/>
                  </a:lnTo>
                  <a:cubicBezTo>
                    <a:pt x="57814" y="41166"/>
                    <a:pt x="57975" y="41059"/>
                    <a:pt x="58135" y="40925"/>
                  </a:cubicBezTo>
                  <a:cubicBezTo>
                    <a:pt x="58564" y="41246"/>
                    <a:pt x="59072" y="41407"/>
                    <a:pt x="59607" y="41407"/>
                  </a:cubicBezTo>
                  <a:cubicBezTo>
                    <a:pt x="60250" y="41407"/>
                    <a:pt x="60892" y="41139"/>
                    <a:pt x="61347" y="40657"/>
                  </a:cubicBezTo>
                  <a:cubicBezTo>
                    <a:pt x="61802" y="40202"/>
                    <a:pt x="62043" y="39587"/>
                    <a:pt x="62016" y="38917"/>
                  </a:cubicBezTo>
                  <a:cubicBezTo>
                    <a:pt x="62016" y="38382"/>
                    <a:pt x="61829" y="37847"/>
                    <a:pt x="61481" y="37445"/>
                  </a:cubicBezTo>
                  <a:cubicBezTo>
                    <a:pt x="61802" y="37017"/>
                    <a:pt x="61963" y="36482"/>
                    <a:pt x="61963" y="35920"/>
                  </a:cubicBezTo>
                  <a:cubicBezTo>
                    <a:pt x="61936" y="35545"/>
                    <a:pt x="61856" y="35170"/>
                    <a:pt x="61668" y="34822"/>
                  </a:cubicBezTo>
                  <a:lnTo>
                    <a:pt x="70903" y="20128"/>
                  </a:lnTo>
                  <a:cubicBezTo>
                    <a:pt x="72214" y="18040"/>
                    <a:pt x="71598" y="15284"/>
                    <a:pt x="69511" y="13999"/>
                  </a:cubicBezTo>
                  <a:lnTo>
                    <a:pt x="59661" y="7816"/>
                  </a:lnTo>
                  <a:cubicBezTo>
                    <a:pt x="59822" y="7334"/>
                    <a:pt x="59902" y="6852"/>
                    <a:pt x="59902" y="6344"/>
                  </a:cubicBezTo>
                  <a:cubicBezTo>
                    <a:pt x="59902" y="3801"/>
                    <a:pt x="57841" y="1740"/>
                    <a:pt x="55298" y="1740"/>
                  </a:cubicBezTo>
                  <a:cubicBezTo>
                    <a:pt x="54067" y="1740"/>
                    <a:pt x="52916" y="2222"/>
                    <a:pt x="52086" y="3052"/>
                  </a:cubicBezTo>
                  <a:lnTo>
                    <a:pt x="49865" y="1633"/>
                  </a:lnTo>
                  <a:cubicBezTo>
                    <a:pt x="49142" y="1205"/>
                    <a:pt x="48339" y="964"/>
                    <a:pt x="47509" y="964"/>
                  </a:cubicBezTo>
                  <a:cubicBezTo>
                    <a:pt x="45957" y="964"/>
                    <a:pt x="44538" y="1740"/>
                    <a:pt x="43735" y="3052"/>
                  </a:cubicBezTo>
                  <a:lnTo>
                    <a:pt x="43254" y="3801"/>
                  </a:lnTo>
                  <a:cubicBezTo>
                    <a:pt x="42906" y="2730"/>
                    <a:pt x="42263" y="1847"/>
                    <a:pt x="41353" y="1258"/>
                  </a:cubicBezTo>
                  <a:cubicBezTo>
                    <a:pt x="41139" y="1044"/>
                    <a:pt x="40925" y="884"/>
                    <a:pt x="40657" y="723"/>
                  </a:cubicBezTo>
                  <a:cubicBezTo>
                    <a:pt x="39908" y="268"/>
                    <a:pt x="39051" y="0"/>
                    <a:pt x="38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74" name="Google Shape;2574;p73"/>
            <p:cNvSpPr/>
            <p:nvPr/>
          </p:nvSpPr>
          <p:spPr>
            <a:xfrm>
              <a:off x="6047600" y="978225"/>
              <a:ext cx="1147600" cy="1259675"/>
            </a:xfrm>
            <a:custGeom>
              <a:avLst/>
              <a:gdLst/>
              <a:ahLst/>
              <a:cxnLst/>
              <a:rect l="l" t="t" r="r" b="b"/>
              <a:pathLst>
                <a:path w="45904" h="50387" extrusionOk="0">
                  <a:moveTo>
                    <a:pt x="23625" y="0"/>
                  </a:moveTo>
                  <a:cubicBezTo>
                    <a:pt x="22861" y="0"/>
                    <a:pt x="22114" y="390"/>
                    <a:pt x="21680" y="1084"/>
                  </a:cubicBezTo>
                  <a:lnTo>
                    <a:pt x="15444" y="10987"/>
                  </a:lnTo>
                  <a:lnTo>
                    <a:pt x="12768" y="15243"/>
                  </a:lnTo>
                  <a:lnTo>
                    <a:pt x="669" y="34514"/>
                  </a:lnTo>
                  <a:cubicBezTo>
                    <a:pt x="0" y="35584"/>
                    <a:pt x="322" y="37003"/>
                    <a:pt x="1392" y="37672"/>
                  </a:cubicBezTo>
                  <a:lnTo>
                    <a:pt x="21038" y="50038"/>
                  </a:lnTo>
                  <a:cubicBezTo>
                    <a:pt x="21425" y="50274"/>
                    <a:pt x="21853" y="50387"/>
                    <a:pt x="22273" y="50387"/>
                  </a:cubicBezTo>
                  <a:cubicBezTo>
                    <a:pt x="23044" y="50387"/>
                    <a:pt x="23790" y="50008"/>
                    <a:pt x="24223" y="49315"/>
                  </a:cubicBezTo>
                  <a:lnTo>
                    <a:pt x="36776" y="29348"/>
                  </a:lnTo>
                  <a:lnTo>
                    <a:pt x="39185" y="25520"/>
                  </a:lnTo>
                  <a:lnTo>
                    <a:pt x="45234" y="15885"/>
                  </a:lnTo>
                  <a:cubicBezTo>
                    <a:pt x="45903" y="14787"/>
                    <a:pt x="45582" y="13369"/>
                    <a:pt x="44512" y="12700"/>
                  </a:cubicBezTo>
                  <a:lnTo>
                    <a:pt x="24839" y="361"/>
                  </a:lnTo>
                  <a:cubicBezTo>
                    <a:pt x="24462" y="116"/>
                    <a:pt x="24041" y="0"/>
                    <a:pt x="23625" y="0"/>
                  </a:cubicBezTo>
                  <a:close/>
                </a:path>
              </a:pathLst>
            </a:custGeom>
            <a:solidFill>
              <a:srgbClr val="4EBCF7"/>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75" name="Google Shape;2575;p73"/>
            <p:cNvSpPr/>
            <p:nvPr/>
          </p:nvSpPr>
          <p:spPr>
            <a:xfrm>
              <a:off x="6336000" y="1176600"/>
              <a:ext cx="575475" cy="883275"/>
            </a:xfrm>
            <a:custGeom>
              <a:avLst/>
              <a:gdLst/>
              <a:ahLst/>
              <a:cxnLst/>
              <a:rect l="l" t="t" r="r" b="b"/>
              <a:pathLst>
                <a:path w="23019" h="35331" fill="none" extrusionOk="0">
                  <a:moveTo>
                    <a:pt x="589" y="35063"/>
                  </a:moveTo>
                  <a:lnTo>
                    <a:pt x="589" y="35063"/>
                  </a:lnTo>
                  <a:cubicBezTo>
                    <a:pt x="134" y="34769"/>
                    <a:pt x="0" y="34153"/>
                    <a:pt x="268" y="33698"/>
                  </a:cubicBezTo>
                  <a:lnTo>
                    <a:pt x="21065" y="616"/>
                  </a:lnTo>
                  <a:cubicBezTo>
                    <a:pt x="21359" y="161"/>
                    <a:pt x="21975" y="1"/>
                    <a:pt x="22430" y="295"/>
                  </a:cubicBezTo>
                  <a:lnTo>
                    <a:pt x="22430" y="295"/>
                  </a:lnTo>
                  <a:cubicBezTo>
                    <a:pt x="22885" y="589"/>
                    <a:pt x="23019" y="1205"/>
                    <a:pt x="22724" y="1660"/>
                  </a:cubicBezTo>
                  <a:lnTo>
                    <a:pt x="1954" y="34742"/>
                  </a:lnTo>
                  <a:cubicBezTo>
                    <a:pt x="1660" y="35197"/>
                    <a:pt x="1044" y="35331"/>
                    <a:pt x="589" y="35063"/>
                  </a:cubicBezTo>
                  <a:close/>
                </a:path>
              </a:pathLst>
            </a:custGeom>
            <a:noFill/>
            <a:ln w="4025" cap="flat" cmpd="sng">
              <a:solidFill>
                <a:srgbClr val="FAEDDC"/>
              </a:solidFill>
              <a:prstDash val="solid"/>
              <a:miter lim="26765"/>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76" name="Google Shape;2576;p73"/>
            <p:cNvSpPr/>
            <p:nvPr/>
          </p:nvSpPr>
          <p:spPr>
            <a:xfrm>
              <a:off x="6580225" y="1123600"/>
              <a:ext cx="170650" cy="149525"/>
            </a:xfrm>
            <a:custGeom>
              <a:avLst/>
              <a:gdLst/>
              <a:ahLst/>
              <a:cxnLst/>
              <a:rect l="l" t="t" r="r" b="b"/>
              <a:pathLst>
                <a:path w="6826" h="5981" extrusionOk="0">
                  <a:moveTo>
                    <a:pt x="3423" y="1"/>
                  </a:moveTo>
                  <a:cubicBezTo>
                    <a:pt x="2429" y="1"/>
                    <a:pt x="1455" y="498"/>
                    <a:pt x="884" y="1398"/>
                  </a:cubicBezTo>
                  <a:cubicBezTo>
                    <a:pt x="1" y="2816"/>
                    <a:pt x="429" y="4636"/>
                    <a:pt x="1821" y="5520"/>
                  </a:cubicBezTo>
                  <a:cubicBezTo>
                    <a:pt x="2322" y="5832"/>
                    <a:pt x="2877" y="5980"/>
                    <a:pt x="3422" y="5980"/>
                  </a:cubicBezTo>
                  <a:cubicBezTo>
                    <a:pt x="4421" y="5980"/>
                    <a:pt x="5389" y="5483"/>
                    <a:pt x="5943" y="4583"/>
                  </a:cubicBezTo>
                  <a:cubicBezTo>
                    <a:pt x="6826" y="3191"/>
                    <a:pt x="6425" y="1344"/>
                    <a:pt x="5006" y="461"/>
                  </a:cubicBezTo>
                  <a:cubicBezTo>
                    <a:pt x="4514" y="149"/>
                    <a:pt x="3966" y="1"/>
                    <a:pt x="3423" y="1"/>
                  </a:cubicBezTo>
                  <a:close/>
                </a:path>
              </a:pathLst>
            </a:custGeom>
            <a:solidFill>
              <a:srgbClr val="AD8B96"/>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77" name="Google Shape;2577;p73"/>
            <p:cNvSpPr/>
            <p:nvPr/>
          </p:nvSpPr>
          <p:spPr>
            <a:xfrm>
              <a:off x="6578900" y="1112225"/>
              <a:ext cx="169975" cy="149525"/>
            </a:xfrm>
            <a:custGeom>
              <a:avLst/>
              <a:gdLst/>
              <a:ahLst/>
              <a:cxnLst/>
              <a:rect l="l" t="t" r="r" b="b"/>
              <a:pathLst>
                <a:path w="6799" h="5981" extrusionOk="0">
                  <a:moveTo>
                    <a:pt x="3396" y="1"/>
                  </a:moveTo>
                  <a:cubicBezTo>
                    <a:pt x="2402" y="1"/>
                    <a:pt x="1428" y="498"/>
                    <a:pt x="857" y="1398"/>
                  </a:cubicBezTo>
                  <a:cubicBezTo>
                    <a:pt x="0" y="2816"/>
                    <a:pt x="402" y="4663"/>
                    <a:pt x="1820" y="5520"/>
                  </a:cubicBezTo>
                  <a:cubicBezTo>
                    <a:pt x="2312" y="5832"/>
                    <a:pt x="2861" y="5980"/>
                    <a:pt x="3403" y="5980"/>
                  </a:cubicBezTo>
                  <a:cubicBezTo>
                    <a:pt x="4397" y="5980"/>
                    <a:pt x="5371" y="5483"/>
                    <a:pt x="5942" y="4583"/>
                  </a:cubicBezTo>
                  <a:cubicBezTo>
                    <a:pt x="6799" y="3191"/>
                    <a:pt x="6397" y="1344"/>
                    <a:pt x="4979" y="461"/>
                  </a:cubicBezTo>
                  <a:cubicBezTo>
                    <a:pt x="4487" y="149"/>
                    <a:pt x="3938" y="1"/>
                    <a:pt x="3396" y="1"/>
                  </a:cubicBezTo>
                  <a:close/>
                </a:path>
              </a:pathLst>
            </a:custGeom>
            <a:solidFill>
              <a:srgbClr val="E7D8DD"/>
            </a:solidFill>
            <a:ln w="8700" cap="flat" cmpd="sng">
              <a:solidFill>
                <a:srgbClr val="E7D8DD"/>
              </a:solidFill>
              <a:prstDash val="solid"/>
              <a:miter lim="26765"/>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78" name="Google Shape;2578;p73"/>
            <p:cNvSpPr/>
            <p:nvPr/>
          </p:nvSpPr>
          <p:spPr>
            <a:xfrm>
              <a:off x="6459125" y="1316975"/>
              <a:ext cx="170650" cy="149525"/>
            </a:xfrm>
            <a:custGeom>
              <a:avLst/>
              <a:gdLst/>
              <a:ahLst/>
              <a:cxnLst/>
              <a:rect l="l" t="t" r="r" b="b"/>
              <a:pathLst>
                <a:path w="6826" h="5981" extrusionOk="0">
                  <a:moveTo>
                    <a:pt x="3422" y="1"/>
                  </a:moveTo>
                  <a:cubicBezTo>
                    <a:pt x="2429" y="1"/>
                    <a:pt x="1455" y="498"/>
                    <a:pt x="883" y="1398"/>
                  </a:cubicBezTo>
                  <a:cubicBezTo>
                    <a:pt x="0" y="2790"/>
                    <a:pt x="428" y="4637"/>
                    <a:pt x="1820" y="5520"/>
                  </a:cubicBezTo>
                  <a:cubicBezTo>
                    <a:pt x="2312" y="5832"/>
                    <a:pt x="2860" y="5980"/>
                    <a:pt x="3403" y="5980"/>
                  </a:cubicBezTo>
                  <a:cubicBezTo>
                    <a:pt x="4397" y="5980"/>
                    <a:pt x="5371" y="5483"/>
                    <a:pt x="5942" y="4583"/>
                  </a:cubicBezTo>
                  <a:cubicBezTo>
                    <a:pt x="6825" y="3165"/>
                    <a:pt x="6397" y="1318"/>
                    <a:pt x="5005" y="461"/>
                  </a:cubicBezTo>
                  <a:cubicBezTo>
                    <a:pt x="4514" y="149"/>
                    <a:pt x="3965" y="1"/>
                    <a:pt x="3422" y="1"/>
                  </a:cubicBezTo>
                  <a:close/>
                </a:path>
              </a:pathLst>
            </a:custGeom>
            <a:solidFill>
              <a:srgbClr val="AD8B96"/>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79" name="Google Shape;2579;p73"/>
            <p:cNvSpPr/>
            <p:nvPr/>
          </p:nvSpPr>
          <p:spPr>
            <a:xfrm>
              <a:off x="6457100" y="1305600"/>
              <a:ext cx="170675" cy="149525"/>
            </a:xfrm>
            <a:custGeom>
              <a:avLst/>
              <a:gdLst/>
              <a:ahLst/>
              <a:cxnLst/>
              <a:rect l="l" t="t" r="r" b="b"/>
              <a:pathLst>
                <a:path w="6827" h="5981" extrusionOk="0">
                  <a:moveTo>
                    <a:pt x="3423" y="1"/>
                  </a:moveTo>
                  <a:cubicBezTo>
                    <a:pt x="2430" y="1"/>
                    <a:pt x="1455" y="498"/>
                    <a:pt x="884" y="1398"/>
                  </a:cubicBezTo>
                  <a:cubicBezTo>
                    <a:pt x="1" y="2790"/>
                    <a:pt x="429" y="4637"/>
                    <a:pt x="1821" y="5520"/>
                  </a:cubicBezTo>
                  <a:cubicBezTo>
                    <a:pt x="2322" y="5832"/>
                    <a:pt x="2877" y="5980"/>
                    <a:pt x="3422" y="5980"/>
                  </a:cubicBezTo>
                  <a:cubicBezTo>
                    <a:pt x="4421" y="5980"/>
                    <a:pt x="5389" y="5483"/>
                    <a:pt x="5943" y="4583"/>
                  </a:cubicBezTo>
                  <a:cubicBezTo>
                    <a:pt x="6826" y="3191"/>
                    <a:pt x="6398" y="1345"/>
                    <a:pt x="5006" y="461"/>
                  </a:cubicBezTo>
                  <a:cubicBezTo>
                    <a:pt x="4514" y="149"/>
                    <a:pt x="3966" y="1"/>
                    <a:pt x="3423" y="1"/>
                  </a:cubicBezTo>
                  <a:close/>
                </a:path>
              </a:pathLst>
            </a:custGeom>
            <a:solidFill>
              <a:srgbClr val="E7D8DD"/>
            </a:solidFill>
            <a:ln w="8700" cap="flat" cmpd="sng">
              <a:solidFill>
                <a:srgbClr val="E7D8DD"/>
              </a:solidFill>
              <a:prstDash val="solid"/>
              <a:miter lim="26765"/>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80" name="Google Shape;2580;p73"/>
            <p:cNvSpPr/>
            <p:nvPr/>
          </p:nvSpPr>
          <p:spPr>
            <a:xfrm>
              <a:off x="6334650" y="1514700"/>
              <a:ext cx="170675" cy="149525"/>
            </a:xfrm>
            <a:custGeom>
              <a:avLst/>
              <a:gdLst/>
              <a:ahLst/>
              <a:cxnLst/>
              <a:rect l="l" t="t" r="r" b="b"/>
              <a:pathLst>
                <a:path w="6827" h="5981" extrusionOk="0">
                  <a:moveTo>
                    <a:pt x="3428" y="1"/>
                  </a:moveTo>
                  <a:cubicBezTo>
                    <a:pt x="2432" y="1"/>
                    <a:pt x="1456" y="493"/>
                    <a:pt x="884" y="1412"/>
                  </a:cubicBezTo>
                  <a:cubicBezTo>
                    <a:pt x="1" y="2803"/>
                    <a:pt x="429" y="4650"/>
                    <a:pt x="1821" y="5534"/>
                  </a:cubicBezTo>
                  <a:cubicBezTo>
                    <a:pt x="2321" y="5835"/>
                    <a:pt x="2874" y="5981"/>
                    <a:pt x="3418" y="5981"/>
                  </a:cubicBezTo>
                  <a:cubicBezTo>
                    <a:pt x="4418" y="5981"/>
                    <a:pt x="5388" y="5489"/>
                    <a:pt x="5943" y="4570"/>
                  </a:cubicBezTo>
                  <a:cubicBezTo>
                    <a:pt x="6826" y="3178"/>
                    <a:pt x="6398" y="1331"/>
                    <a:pt x="5006" y="448"/>
                  </a:cubicBezTo>
                  <a:cubicBezTo>
                    <a:pt x="4516" y="146"/>
                    <a:pt x="3969" y="1"/>
                    <a:pt x="3428" y="1"/>
                  </a:cubicBezTo>
                  <a:close/>
                </a:path>
              </a:pathLst>
            </a:custGeom>
            <a:solidFill>
              <a:srgbClr val="AD8B96"/>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81" name="Google Shape;2581;p73"/>
            <p:cNvSpPr/>
            <p:nvPr/>
          </p:nvSpPr>
          <p:spPr>
            <a:xfrm>
              <a:off x="6333325" y="1503500"/>
              <a:ext cx="169975" cy="149675"/>
            </a:xfrm>
            <a:custGeom>
              <a:avLst/>
              <a:gdLst/>
              <a:ahLst/>
              <a:cxnLst/>
              <a:rect l="l" t="t" r="r" b="b"/>
              <a:pathLst>
                <a:path w="6799" h="5987" extrusionOk="0">
                  <a:moveTo>
                    <a:pt x="3378" y="1"/>
                  </a:moveTo>
                  <a:cubicBezTo>
                    <a:pt x="2391" y="1"/>
                    <a:pt x="1425" y="493"/>
                    <a:pt x="857" y="1405"/>
                  </a:cubicBezTo>
                  <a:cubicBezTo>
                    <a:pt x="0" y="2796"/>
                    <a:pt x="402" y="4643"/>
                    <a:pt x="1820" y="5527"/>
                  </a:cubicBezTo>
                  <a:cubicBezTo>
                    <a:pt x="2312" y="5839"/>
                    <a:pt x="2861" y="5987"/>
                    <a:pt x="3403" y="5987"/>
                  </a:cubicBezTo>
                  <a:cubicBezTo>
                    <a:pt x="4397" y="5987"/>
                    <a:pt x="5371" y="5490"/>
                    <a:pt x="5942" y="4590"/>
                  </a:cubicBezTo>
                  <a:cubicBezTo>
                    <a:pt x="6799" y="3171"/>
                    <a:pt x="6397" y="1324"/>
                    <a:pt x="4979" y="468"/>
                  </a:cubicBezTo>
                  <a:cubicBezTo>
                    <a:pt x="4482" y="153"/>
                    <a:pt x="3927" y="1"/>
                    <a:pt x="3378" y="1"/>
                  </a:cubicBezTo>
                  <a:close/>
                </a:path>
              </a:pathLst>
            </a:custGeom>
            <a:solidFill>
              <a:srgbClr val="E7D8DD"/>
            </a:solidFill>
            <a:ln w="8700" cap="flat" cmpd="sng">
              <a:solidFill>
                <a:srgbClr val="E7D8DD"/>
              </a:solidFill>
              <a:prstDash val="solid"/>
              <a:miter lim="26765"/>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82" name="Google Shape;2582;p73"/>
            <p:cNvSpPr/>
            <p:nvPr/>
          </p:nvSpPr>
          <p:spPr>
            <a:xfrm>
              <a:off x="6201500" y="1727175"/>
              <a:ext cx="170650" cy="149500"/>
            </a:xfrm>
            <a:custGeom>
              <a:avLst/>
              <a:gdLst/>
              <a:ahLst/>
              <a:cxnLst/>
              <a:rect l="l" t="t" r="r" b="b"/>
              <a:pathLst>
                <a:path w="6826" h="5980" extrusionOk="0">
                  <a:moveTo>
                    <a:pt x="3423" y="0"/>
                  </a:moveTo>
                  <a:cubicBezTo>
                    <a:pt x="2429" y="0"/>
                    <a:pt x="1455" y="497"/>
                    <a:pt x="884" y="1397"/>
                  </a:cubicBezTo>
                  <a:cubicBezTo>
                    <a:pt x="0" y="2789"/>
                    <a:pt x="429" y="4636"/>
                    <a:pt x="1820" y="5519"/>
                  </a:cubicBezTo>
                  <a:cubicBezTo>
                    <a:pt x="2312" y="5831"/>
                    <a:pt x="2861" y="5980"/>
                    <a:pt x="3403" y="5980"/>
                  </a:cubicBezTo>
                  <a:cubicBezTo>
                    <a:pt x="4397" y="5980"/>
                    <a:pt x="5371" y="5483"/>
                    <a:pt x="5942" y="4582"/>
                  </a:cubicBezTo>
                  <a:cubicBezTo>
                    <a:pt x="6826" y="3191"/>
                    <a:pt x="6397" y="1344"/>
                    <a:pt x="5006" y="461"/>
                  </a:cubicBezTo>
                  <a:cubicBezTo>
                    <a:pt x="4514" y="149"/>
                    <a:pt x="3965" y="0"/>
                    <a:pt x="3423" y="0"/>
                  </a:cubicBezTo>
                  <a:close/>
                </a:path>
              </a:pathLst>
            </a:custGeom>
            <a:solidFill>
              <a:srgbClr val="AD8B96"/>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83" name="Google Shape;2583;p73"/>
            <p:cNvSpPr/>
            <p:nvPr/>
          </p:nvSpPr>
          <p:spPr>
            <a:xfrm>
              <a:off x="6199500" y="1715800"/>
              <a:ext cx="170650" cy="149500"/>
            </a:xfrm>
            <a:custGeom>
              <a:avLst/>
              <a:gdLst/>
              <a:ahLst/>
              <a:cxnLst/>
              <a:rect l="l" t="t" r="r" b="b"/>
              <a:pathLst>
                <a:path w="6826" h="5980" extrusionOk="0">
                  <a:moveTo>
                    <a:pt x="3422" y="0"/>
                  </a:moveTo>
                  <a:cubicBezTo>
                    <a:pt x="2429" y="0"/>
                    <a:pt x="1455" y="497"/>
                    <a:pt x="883" y="1397"/>
                  </a:cubicBezTo>
                  <a:cubicBezTo>
                    <a:pt x="0" y="2789"/>
                    <a:pt x="428" y="4636"/>
                    <a:pt x="1820" y="5519"/>
                  </a:cubicBezTo>
                  <a:cubicBezTo>
                    <a:pt x="2312" y="5831"/>
                    <a:pt x="2860" y="5980"/>
                    <a:pt x="3403" y="5980"/>
                  </a:cubicBezTo>
                  <a:cubicBezTo>
                    <a:pt x="4397" y="5980"/>
                    <a:pt x="5371" y="5483"/>
                    <a:pt x="5942" y="4582"/>
                  </a:cubicBezTo>
                  <a:cubicBezTo>
                    <a:pt x="6825" y="3191"/>
                    <a:pt x="6397" y="1344"/>
                    <a:pt x="5005" y="461"/>
                  </a:cubicBezTo>
                  <a:cubicBezTo>
                    <a:pt x="4514" y="148"/>
                    <a:pt x="3965" y="0"/>
                    <a:pt x="3422" y="0"/>
                  </a:cubicBezTo>
                  <a:close/>
                </a:path>
              </a:pathLst>
            </a:custGeom>
            <a:solidFill>
              <a:srgbClr val="E7D8DD"/>
            </a:solidFill>
            <a:ln w="8700" cap="flat" cmpd="sng">
              <a:solidFill>
                <a:srgbClr val="E7D8DD"/>
              </a:solidFill>
              <a:prstDash val="solid"/>
              <a:miter lim="26765"/>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84" name="Google Shape;2584;p73"/>
            <p:cNvSpPr/>
            <p:nvPr/>
          </p:nvSpPr>
          <p:spPr>
            <a:xfrm>
              <a:off x="6897400" y="1323000"/>
              <a:ext cx="170650" cy="149525"/>
            </a:xfrm>
            <a:custGeom>
              <a:avLst/>
              <a:gdLst/>
              <a:ahLst/>
              <a:cxnLst/>
              <a:rect l="l" t="t" r="r" b="b"/>
              <a:pathLst>
                <a:path w="6826" h="5981" extrusionOk="0">
                  <a:moveTo>
                    <a:pt x="3423" y="1"/>
                  </a:moveTo>
                  <a:cubicBezTo>
                    <a:pt x="2429" y="1"/>
                    <a:pt x="1455" y="498"/>
                    <a:pt x="884" y="1398"/>
                  </a:cubicBezTo>
                  <a:cubicBezTo>
                    <a:pt x="1" y="2790"/>
                    <a:pt x="429" y="4637"/>
                    <a:pt x="1821" y="5520"/>
                  </a:cubicBezTo>
                  <a:cubicBezTo>
                    <a:pt x="2312" y="5832"/>
                    <a:pt x="2861" y="5980"/>
                    <a:pt x="3404" y="5980"/>
                  </a:cubicBezTo>
                  <a:cubicBezTo>
                    <a:pt x="4397" y="5980"/>
                    <a:pt x="5371" y="5483"/>
                    <a:pt x="5943" y="4583"/>
                  </a:cubicBezTo>
                  <a:cubicBezTo>
                    <a:pt x="6826" y="3164"/>
                    <a:pt x="6398" y="1344"/>
                    <a:pt x="5006" y="461"/>
                  </a:cubicBezTo>
                  <a:cubicBezTo>
                    <a:pt x="4514" y="149"/>
                    <a:pt x="3966" y="1"/>
                    <a:pt x="3423" y="1"/>
                  </a:cubicBezTo>
                  <a:close/>
                </a:path>
              </a:pathLst>
            </a:custGeom>
            <a:solidFill>
              <a:srgbClr val="AD8B96"/>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85" name="Google Shape;2585;p73"/>
            <p:cNvSpPr/>
            <p:nvPr/>
          </p:nvSpPr>
          <p:spPr>
            <a:xfrm>
              <a:off x="6895400" y="1311625"/>
              <a:ext cx="170650" cy="149525"/>
            </a:xfrm>
            <a:custGeom>
              <a:avLst/>
              <a:gdLst/>
              <a:ahLst/>
              <a:cxnLst/>
              <a:rect l="l" t="t" r="r" b="b"/>
              <a:pathLst>
                <a:path w="6826" h="5981" extrusionOk="0">
                  <a:moveTo>
                    <a:pt x="3423" y="1"/>
                  </a:moveTo>
                  <a:cubicBezTo>
                    <a:pt x="2429" y="1"/>
                    <a:pt x="1455" y="498"/>
                    <a:pt x="884" y="1398"/>
                  </a:cubicBezTo>
                  <a:cubicBezTo>
                    <a:pt x="0" y="2790"/>
                    <a:pt x="429" y="4637"/>
                    <a:pt x="1820" y="5520"/>
                  </a:cubicBezTo>
                  <a:cubicBezTo>
                    <a:pt x="2322" y="5832"/>
                    <a:pt x="2876" y="5980"/>
                    <a:pt x="3422" y="5980"/>
                  </a:cubicBezTo>
                  <a:cubicBezTo>
                    <a:pt x="4420" y="5980"/>
                    <a:pt x="5388" y="5483"/>
                    <a:pt x="5942" y="4583"/>
                  </a:cubicBezTo>
                  <a:cubicBezTo>
                    <a:pt x="6826" y="3191"/>
                    <a:pt x="6397" y="1344"/>
                    <a:pt x="5006" y="461"/>
                  </a:cubicBezTo>
                  <a:cubicBezTo>
                    <a:pt x="4514" y="149"/>
                    <a:pt x="3965" y="1"/>
                    <a:pt x="3423" y="1"/>
                  </a:cubicBezTo>
                  <a:close/>
                </a:path>
              </a:pathLst>
            </a:custGeom>
            <a:solidFill>
              <a:srgbClr val="E7D8DD"/>
            </a:solidFill>
            <a:ln w="8700" cap="flat" cmpd="sng">
              <a:solidFill>
                <a:srgbClr val="E7D8DD"/>
              </a:solidFill>
              <a:prstDash val="solid"/>
              <a:miter lim="26765"/>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86" name="Google Shape;2586;p73"/>
            <p:cNvSpPr/>
            <p:nvPr/>
          </p:nvSpPr>
          <p:spPr>
            <a:xfrm>
              <a:off x="6776300" y="1515725"/>
              <a:ext cx="170650" cy="149500"/>
            </a:xfrm>
            <a:custGeom>
              <a:avLst/>
              <a:gdLst/>
              <a:ahLst/>
              <a:cxnLst/>
              <a:rect l="l" t="t" r="r" b="b"/>
              <a:pathLst>
                <a:path w="6826" h="5980" extrusionOk="0">
                  <a:moveTo>
                    <a:pt x="3410" y="0"/>
                  </a:moveTo>
                  <a:cubicBezTo>
                    <a:pt x="2418" y="0"/>
                    <a:pt x="1455" y="497"/>
                    <a:pt x="883" y="1397"/>
                  </a:cubicBezTo>
                  <a:cubicBezTo>
                    <a:pt x="0" y="2816"/>
                    <a:pt x="428" y="4663"/>
                    <a:pt x="1820" y="5519"/>
                  </a:cubicBezTo>
                  <a:cubicBezTo>
                    <a:pt x="2312" y="5831"/>
                    <a:pt x="2860" y="5980"/>
                    <a:pt x="3403" y="5980"/>
                  </a:cubicBezTo>
                  <a:cubicBezTo>
                    <a:pt x="4397" y="5980"/>
                    <a:pt x="5371" y="5483"/>
                    <a:pt x="5942" y="4583"/>
                  </a:cubicBezTo>
                  <a:cubicBezTo>
                    <a:pt x="6825" y="3191"/>
                    <a:pt x="6397" y="1344"/>
                    <a:pt x="5005" y="461"/>
                  </a:cubicBezTo>
                  <a:cubicBezTo>
                    <a:pt x="4504" y="149"/>
                    <a:pt x="3953" y="0"/>
                    <a:pt x="3410" y="0"/>
                  </a:cubicBezTo>
                  <a:close/>
                </a:path>
              </a:pathLst>
            </a:custGeom>
            <a:solidFill>
              <a:srgbClr val="AD8B96"/>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87" name="Google Shape;2587;p73"/>
            <p:cNvSpPr/>
            <p:nvPr/>
          </p:nvSpPr>
          <p:spPr>
            <a:xfrm>
              <a:off x="6774275" y="1504675"/>
              <a:ext cx="170675" cy="149525"/>
            </a:xfrm>
            <a:custGeom>
              <a:avLst/>
              <a:gdLst/>
              <a:ahLst/>
              <a:cxnLst/>
              <a:rect l="l" t="t" r="r" b="b"/>
              <a:pathLst>
                <a:path w="6827" h="5981" extrusionOk="0">
                  <a:moveTo>
                    <a:pt x="3428" y="0"/>
                  </a:moveTo>
                  <a:cubicBezTo>
                    <a:pt x="2432" y="0"/>
                    <a:pt x="1456" y="492"/>
                    <a:pt x="884" y="1411"/>
                  </a:cubicBezTo>
                  <a:cubicBezTo>
                    <a:pt x="1" y="2803"/>
                    <a:pt x="429" y="4650"/>
                    <a:pt x="1821" y="5533"/>
                  </a:cubicBezTo>
                  <a:cubicBezTo>
                    <a:pt x="2311" y="5835"/>
                    <a:pt x="2858" y="5980"/>
                    <a:pt x="3399" y="5980"/>
                  </a:cubicBezTo>
                  <a:cubicBezTo>
                    <a:pt x="4394" y="5980"/>
                    <a:pt x="5371" y="5488"/>
                    <a:pt x="5943" y="4570"/>
                  </a:cubicBezTo>
                  <a:cubicBezTo>
                    <a:pt x="6826" y="3178"/>
                    <a:pt x="6398" y="1331"/>
                    <a:pt x="5006" y="448"/>
                  </a:cubicBezTo>
                  <a:cubicBezTo>
                    <a:pt x="4516" y="146"/>
                    <a:pt x="3969" y="0"/>
                    <a:pt x="3428" y="0"/>
                  </a:cubicBezTo>
                  <a:close/>
                </a:path>
              </a:pathLst>
            </a:custGeom>
            <a:solidFill>
              <a:srgbClr val="E7D8DD"/>
            </a:solidFill>
            <a:ln w="8700" cap="flat" cmpd="sng">
              <a:solidFill>
                <a:srgbClr val="E7D8DD"/>
              </a:solidFill>
              <a:prstDash val="solid"/>
              <a:miter lim="26765"/>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88" name="Google Shape;2588;p73"/>
            <p:cNvSpPr/>
            <p:nvPr/>
          </p:nvSpPr>
          <p:spPr>
            <a:xfrm>
              <a:off x="6651825" y="1713775"/>
              <a:ext cx="170650" cy="149525"/>
            </a:xfrm>
            <a:custGeom>
              <a:avLst/>
              <a:gdLst/>
              <a:ahLst/>
              <a:cxnLst/>
              <a:rect l="l" t="t" r="r" b="b"/>
              <a:pathLst>
                <a:path w="6826" h="5981" extrusionOk="0">
                  <a:moveTo>
                    <a:pt x="3423" y="1"/>
                  </a:moveTo>
                  <a:cubicBezTo>
                    <a:pt x="2429" y="1"/>
                    <a:pt x="1455" y="498"/>
                    <a:pt x="884" y="1398"/>
                  </a:cubicBezTo>
                  <a:cubicBezTo>
                    <a:pt x="1" y="2790"/>
                    <a:pt x="429" y="4637"/>
                    <a:pt x="1821" y="5520"/>
                  </a:cubicBezTo>
                  <a:cubicBezTo>
                    <a:pt x="2312" y="5832"/>
                    <a:pt x="2861" y="5980"/>
                    <a:pt x="3404" y="5980"/>
                  </a:cubicBezTo>
                  <a:cubicBezTo>
                    <a:pt x="4397" y="5980"/>
                    <a:pt x="5371" y="5483"/>
                    <a:pt x="5943" y="4583"/>
                  </a:cubicBezTo>
                  <a:cubicBezTo>
                    <a:pt x="6826" y="3191"/>
                    <a:pt x="6398" y="1345"/>
                    <a:pt x="5006" y="461"/>
                  </a:cubicBezTo>
                  <a:cubicBezTo>
                    <a:pt x="4514" y="149"/>
                    <a:pt x="3966" y="1"/>
                    <a:pt x="3423" y="1"/>
                  </a:cubicBezTo>
                  <a:close/>
                </a:path>
              </a:pathLst>
            </a:custGeom>
            <a:solidFill>
              <a:srgbClr val="AD8B96"/>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89" name="Google Shape;2589;p73"/>
            <p:cNvSpPr/>
            <p:nvPr/>
          </p:nvSpPr>
          <p:spPr>
            <a:xfrm>
              <a:off x="6649825" y="1702400"/>
              <a:ext cx="170650" cy="149525"/>
            </a:xfrm>
            <a:custGeom>
              <a:avLst/>
              <a:gdLst/>
              <a:ahLst/>
              <a:cxnLst/>
              <a:rect l="l" t="t" r="r" b="b"/>
              <a:pathLst>
                <a:path w="6826" h="5981" extrusionOk="0">
                  <a:moveTo>
                    <a:pt x="3423" y="1"/>
                  </a:moveTo>
                  <a:cubicBezTo>
                    <a:pt x="2429" y="1"/>
                    <a:pt x="1455" y="498"/>
                    <a:pt x="884" y="1398"/>
                  </a:cubicBezTo>
                  <a:cubicBezTo>
                    <a:pt x="0" y="2817"/>
                    <a:pt x="429" y="4637"/>
                    <a:pt x="1820" y="5520"/>
                  </a:cubicBezTo>
                  <a:cubicBezTo>
                    <a:pt x="2312" y="5832"/>
                    <a:pt x="2861" y="5980"/>
                    <a:pt x="3403" y="5980"/>
                  </a:cubicBezTo>
                  <a:cubicBezTo>
                    <a:pt x="4397" y="5980"/>
                    <a:pt x="5371" y="5483"/>
                    <a:pt x="5942" y="4583"/>
                  </a:cubicBezTo>
                  <a:cubicBezTo>
                    <a:pt x="6826" y="3191"/>
                    <a:pt x="6397" y="1344"/>
                    <a:pt x="5006" y="461"/>
                  </a:cubicBezTo>
                  <a:cubicBezTo>
                    <a:pt x="4514" y="149"/>
                    <a:pt x="3965" y="1"/>
                    <a:pt x="3423" y="1"/>
                  </a:cubicBezTo>
                  <a:close/>
                </a:path>
              </a:pathLst>
            </a:custGeom>
            <a:solidFill>
              <a:srgbClr val="E7D8DD"/>
            </a:solidFill>
            <a:ln w="8700" cap="flat" cmpd="sng">
              <a:solidFill>
                <a:srgbClr val="E7D8DD"/>
              </a:solidFill>
              <a:prstDash val="solid"/>
              <a:miter lim="26765"/>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90" name="Google Shape;2590;p73"/>
            <p:cNvSpPr/>
            <p:nvPr/>
          </p:nvSpPr>
          <p:spPr>
            <a:xfrm>
              <a:off x="6518675" y="1926225"/>
              <a:ext cx="169975" cy="149525"/>
            </a:xfrm>
            <a:custGeom>
              <a:avLst/>
              <a:gdLst/>
              <a:ahLst/>
              <a:cxnLst/>
              <a:rect l="l" t="t" r="r" b="b"/>
              <a:pathLst>
                <a:path w="6799" h="5981" extrusionOk="0">
                  <a:moveTo>
                    <a:pt x="3409" y="1"/>
                  </a:moveTo>
                  <a:cubicBezTo>
                    <a:pt x="2409" y="1"/>
                    <a:pt x="1438" y="493"/>
                    <a:pt x="884" y="1411"/>
                  </a:cubicBezTo>
                  <a:cubicBezTo>
                    <a:pt x="0" y="2803"/>
                    <a:pt x="402" y="4650"/>
                    <a:pt x="1820" y="5533"/>
                  </a:cubicBezTo>
                  <a:cubicBezTo>
                    <a:pt x="2311" y="5835"/>
                    <a:pt x="2858" y="5981"/>
                    <a:pt x="3399" y="5981"/>
                  </a:cubicBezTo>
                  <a:cubicBezTo>
                    <a:pt x="4394" y="5981"/>
                    <a:pt x="5370" y="5489"/>
                    <a:pt x="5942" y="4570"/>
                  </a:cubicBezTo>
                  <a:cubicBezTo>
                    <a:pt x="6799" y="3178"/>
                    <a:pt x="6397" y="1331"/>
                    <a:pt x="5006" y="448"/>
                  </a:cubicBezTo>
                  <a:cubicBezTo>
                    <a:pt x="4506" y="146"/>
                    <a:pt x="3953" y="1"/>
                    <a:pt x="3409" y="1"/>
                  </a:cubicBezTo>
                  <a:close/>
                </a:path>
              </a:pathLst>
            </a:custGeom>
            <a:solidFill>
              <a:srgbClr val="AD8B96"/>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91" name="Google Shape;2591;p73"/>
            <p:cNvSpPr/>
            <p:nvPr/>
          </p:nvSpPr>
          <p:spPr>
            <a:xfrm>
              <a:off x="6516675" y="1915025"/>
              <a:ext cx="170650" cy="149375"/>
            </a:xfrm>
            <a:custGeom>
              <a:avLst/>
              <a:gdLst/>
              <a:ahLst/>
              <a:cxnLst/>
              <a:rect l="l" t="t" r="r" b="b"/>
              <a:pathLst>
                <a:path w="6826" h="5975" extrusionOk="0">
                  <a:moveTo>
                    <a:pt x="3387" y="1"/>
                  </a:moveTo>
                  <a:cubicBezTo>
                    <a:pt x="2394" y="1"/>
                    <a:pt x="1434" y="492"/>
                    <a:pt x="883" y="1404"/>
                  </a:cubicBezTo>
                  <a:cubicBezTo>
                    <a:pt x="0" y="2796"/>
                    <a:pt x="428" y="4643"/>
                    <a:pt x="1820" y="5526"/>
                  </a:cubicBezTo>
                  <a:cubicBezTo>
                    <a:pt x="2312" y="5829"/>
                    <a:pt x="2862" y="5975"/>
                    <a:pt x="3405" y="5975"/>
                  </a:cubicBezTo>
                  <a:cubicBezTo>
                    <a:pt x="4398" y="5975"/>
                    <a:pt x="5371" y="5489"/>
                    <a:pt x="5942" y="4590"/>
                  </a:cubicBezTo>
                  <a:cubicBezTo>
                    <a:pt x="6825" y="3171"/>
                    <a:pt x="6397" y="1324"/>
                    <a:pt x="5005" y="468"/>
                  </a:cubicBezTo>
                  <a:cubicBezTo>
                    <a:pt x="4499" y="152"/>
                    <a:pt x="3938" y="1"/>
                    <a:pt x="3387" y="1"/>
                  </a:cubicBezTo>
                  <a:close/>
                </a:path>
              </a:pathLst>
            </a:custGeom>
            <a:solidFill>
              <a:srgbClr val="E7D8DD"/>
            </a:solidFill>
            <a:ln w="8700" cap="flat" cmpd="sng">
              <a:solidFill>
                <a:srgbClr val="E7D8DD"/>
              </a:solidFill>
              <a:prstDash val="solid"/>
              <a:miter lim="26765"/>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92" name="Google Shape;2592;p73"/>
            <p:cNvSpPr/>
            <p:nvPr/>
          </p:nvSpPr>
          <p:spPr>
            <a:xfrm>
              <a:off x="5644100" y="1159875"/>
              <a:ext cx="916750" cy="1145525"/>
            </a:xfrm>
            <a:custGeom>
              <a:avLst/>
              <a:gdLst/>
              <a:ahLst/>
              <a:cxnLst/>
              <a:rect l="l" t="t" r="r" b="b"/>
              <a:pathLst>
                <a:path w="36670" h="45821" extrusionOk="0">
                  <a:moveTo>
                    <a:pt x="22163" y="0"/>
                  </a:moveTo>
                  <a:lnTo>
                    <a:pt x="12393" y="2168"/>
                  </a:lnTo>
                  <a:lnTo>
                    <a:pt x="6398" y="3426"/>
                  </a:lnTo>
                  <a:lnTo>
                    <a:pt x="2865" y="5327"/>
                  </a:lnTo>
                  <a:lnTo>
                    <a:pt x="3560" y="7843"/>
                  </a:lnTo>
                  <a:lnTo>
                    <a:pt x="3748" y="8485"/>
                  </a:lnTo>
                  <a:cubicBezTo>
                    <a:pt x="3748" y="8485"/>
                    <a:pt x="1" y="10546"/>
                    <a:pt x="991" y="17104"/>
                  </a:cubicBezTo>
                  <a:cubicBezTo>
                    <a:pt x="1018" y="17184"/>
                    <a:pt x="1018" y="17237"/>
                    <a:pt x="1044" y="17318"/>
                  </a:cubicBezTo>
                  <a:cubicBezTo>
                    <a:pt x="1205" y="18335"/>
                    <a:pt x="1500" y="19646"/>
                    <a:pt x="1928" y="21172"/>
                  </a:cubicBezTo>
                  <a:cubicBezTo>
                    <a:pt x="3373" y="26632"/>
                    <a:pt x="6076" y="34662"/>
                    <a:pt x="7896" y="39935"/>
                  </a:cubicBezTo>
                  <a:cubicBezTo>
                    <a:pt x="7896" y="39988"/>
                    <a:pt x="7923" y="40015"/>
                    <a:pt x="7923" y="40068"/>
                  </a:cubicBezTo>
                  <a:cubicBezTo>
                    <a:pt x="8673" y="42156"/>
                    <a:pt x="9235" y="43816"/>
                    <a:pt x="9556" y="44672"/>
                  </a:cubicBezTo>
                  <a:cubicBezTo>
                    <a:pt x="9717" y="45100"/>
                    <a:pt x="10065" y="45421"/>
                    <a:pt x="10520" y="45502"/>
                  </a:cubicBezTo>
                  <a:cubicBezTo>
                    <a:pt x="10734" y="45555"/>
                    <a:pt x="11001" y="45582"/>
                    <a:pt x="11323" y="45636"/>
                  </a:cubicBezTo>
                  <a:cubicBezTo>
                    <a:pt x="12038" y="45736"/>
                    <a:pt x="13006" y="45821"/>
                    <a:pt x="14219" y="45821"/>
                  </a:cubicBezTo>
                  <a:cubicBezTo>
                    <a:pt x="15274" y="45821"/>
                    <a:pt x="16514" y="45756"/>
                    <a:pt x="17934" y="45582"/>
                  </a:cubicBezTo>
                  <a:cubicBezTo>
                    <a:pt x="19620" y="45368"/>
                    <a:pt x="21574" y="45020"/>
                    <a:pt x="23795" y="44431"/>
                  </a:cubicBezTo>
                  <a:lnTo>
                    <a:pt x="24197" y="44324"/>
                  </a:lnTo>
                  <a:cubicBezTo>
                    <a:pt x="31316" y="42290"/>
                    <a:pt x="34903" y="39587"/>
                    <a:pt x="36161" y="38462"/>
                  </a:cubicBezTo>
                  <a:cubicBezTo>
                    <a:pt x="36509" y="38141"/>
                    <a:pt x="36670" y="37686"/>
                    <a:pt x="36563" y="37258"/>
                  </a:cubicBezTo>
                  <a:cubicBezTo>
                    <a:pt x="36348" y="36187"/>
                    <a:pt x="35920" y="33993"/>
                    <a:pt x="35358" y="31263"/>
                  </a:cubicBezTo>
                  <a:cubicBezTo>
                    <a:pt x="35305" y="31022"/>
                    <a:pt x="35251" y="30754"/>
                    <a:pt x="35197" y="30513"/>
                  </a:cubicBezTo>
                  <a:cubicBezTo>
                    <a:pt x="33913" y="24491"/>
                    <a:pt x="32093" y="16194"/>
                    <a:pt x="30594" y="11429"/>
                  </a:cubicBezTo>
                  <a:cubicBezTo>
                    <a:pt x="30326" y="10546"/>
                    <a:pt x="30058" y="9770"/>
                    <a:pt x="29818" y="9181"/>
                  </a:cubicBezTo>
                  <a:cubicBezTo>
                    <a:pt x="29657" y="8753"/>
                    <a:pt x="29470" y="8351"/>
                    <a:pt x="29282" y="8003"/>
                  </a:cubicBezTo>
                  <a:cubicBezTo>
                    <a:pt x="26895" y="3306"/>
                    <a:pt x="23424" y="3185"/>
                    <a:pt x="23075" y="3185"/>
                  </a:cubicBezTo>
                  <a:cubicBezTo>
                    <a:pt x="23056" y="3185"/>
                    <a:pt x="23046" y="3185"/>
                    <a:pt x="23046" y="3185"/>
                  </a:cubicBezTo>
                  <a:lnTo>
                    <a:pt x="22163" y="0"/>
                  </a:lnTo>
                  <a:close/>
                </a:path>
              </a:pathLst>
            </a:custGeom>
            <a:solidFill>
              <a:srgbClr val="FFA255"/>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93" name="Google Shape;2593;p73"/>
            <p:cNvSpPr/>
            <p:nvPr/>
          </p:nvSpPr>
          <p:spPr>
            <a:xfrm>
              <a:off x="5670200" y="1359950"/>
              <a:ext cx="853850" cy="798300"/>
            </a:xfrm>
            <a:custGeom>
              <a:avLst/>
              <a:gdLst/>
              <a:ahLst/>
              <a:cxnLst/>
              <a:rect l="l" t="t" r="r" b="b"/>
              <a:pathLst>
                <a:path w="34154" h="31932" extrusionOk="0">
                  <a:moveTo>
                    <a:pt x="28238" y="0"/>
                  </a:moveTo>
                  <a:cubicBezTo>
                    <a:pt x="19807" y="5434"/>
                    <a:pt x="9984" y="8672"/>
                    <a:pt x="0" y="9315"/>
                  </a:cubicBezTo>
                  <a:cubicBezTo>
                    <a:pt x="161" y="10332"/>
                    <a:pt x="456" y="11643"/>
                    <a:pt x="884" y="13169"/>
                  </a:cubicBezTo>
                  <a:cubicBezTo>
                    <a:pt x="2329" y="18629"/>
                    <a:pt x="5032" y="26659"/>
                    <a:pt x="6852" y="31932"/>
                  </a:cubicBezTo>
                  <a:cubicBezTo>
                    <a:pt x="13196" y="31423"/>
                    <a:pt x="19593" y="30299"/>
                    <a:pt x="25455" y="27917"/>
                  </a:cubicBezTo>
                  <a:cubicBezTo>
                    <a:pt x="30647" y="25829"/>
                    <a:pt x="32226" y="24571"/>
                    <a:pt x="34153" y="22510"/>
                  </a:cubicBezTo>
                  <a:cubicBezTo>
                    <a:pt x="32869" y="16488"/>
                    <a:pt x="31049" y="8191"/>
                    <a:pt x="29550" y="3453"/>
                  </a:cubicBezTo>
                  <a:cubicBezTo>
                    <a:pt x="29282" y="2543"/>
                    <a:pt x="29014" y="1794"/>
                    <a:pt x="28774" y="1178"/>
                  </a:cubicBezTo>
                  <a:cubicBezTo>
                    <a:pt x="28613" y="750"/>
                    <a:pt x="28426" y="348"/>
                    <a:pt x="28238" y="0"/>
                  </a:cubicBezTo>
                  <a:close/>
                </a:path>
              </a:pathLst>
            </a:custGeom>
            <a:solidFill>
              <a:srgbClr val="FAEDD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94" name="Google Shape;2594;p73"/>
            <p:cNvSpPr/>
            <p:nvPr/>
          </p:nvSpPr>
          <p:spPr>
            <a:xfrm>
              <a:off x="6057625" y="1628950"/>
              <a:ext cx="162625" cy="343950"/>
            </a:xfrm>
            <a:custGeom>
              <a:avLst/>
              <a:gdLst/>
              <a:ahLst/>
              <a:cxnLst/>
              <a:rect l="l" t="t" r="r" b="b"/>
              <a:pathLst>
                <a:path w="6505" h="13758" extrusionOk="0">
                  <a:moveTo>
                    <a:pt x="2276" y="0"/>
                  </a:moveTo>
                  <a:lnTo>
                    <a:pt x="1" y="749"/>
                  </a:lnTo>
                  <a:lnTo>
                    <a:pt x="4203" y="13757"/>
                  </a:lnTo>
                  <a:lnTo>
                    <a:pt x="6505" y="13008"/>
                  </a:lnTo>
                  <a:lnTo>
                    <a:pt x="2276" y="0"/>
                  </a:lnTo>
                  <a:close/>
                </a:path>
              </a:pathLst>
            </a:custGeom>
            <a:solidFill>
              <a:srgbClr val="FE696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95" name="Google Shape;2595;p73"/>
            <p:cNvSpPr/>
            <p:nvPr/>
          </p:nvSpPr>
          <p:spPr>
            <a:xfrm>
              <a:off x="5986700" y="1722625"/>
              <a:ext cx="303150" cy="156600"/>
            </a:xfrm>
            <a:custGeom>
              <a:avLst/>
              <a:gdLst/>
              <a:ahLst/>
              <a:cxnLst/>
              <a:rect l="l" t="t" r="r" b="b"/>
              <a:pathLst>
                <a:path w="12126" h="6264" extrusionOk="0">
                  <a:moveTo>
                    <a:pt x="11269" y="0"/>
                  </a:moveTo>
                  <a:lnTo>
                    <a:pt x="1" y="3640"/>
                  </a:lnTo>
                  <a:lnTo>
                    <a:pt x="857" y="6263"/>
                  </a:lnTo>
                  <a:lnTo>
                    <a:pt x="12125" y="2623"/>
                  </a:lnTo>
                  <a:lnTo>
                    <a:pt x="11269" y="0"/>
                  </a:lnTo>
                  <a:close/>
                </a:path>
              </a:pathLst>
            </a:custGeom>
            <a:solidFill>
              <a:srgbClr val="FE696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96" name="Google Shape;2596;p73"/>
            <p:cNvSpPr/>
            <p:nvPr/>
          </p:nvSpPr>
          <p:spPr>
            <a:xfrm>
              <a:off x="6239200" y="1312825"/>
              <a:ext cx="102175" cy="113475"/>
            </a:xfrm>
            <a:custGeom>
              <a:avLst/>
              <a:gdLst/>
              <a:ahLst/>
              <a:cxnLst/>
              <a:rect l="l" t="t" r="r" b="b"/>
              <a:pathLst>
                <a:path w="4087" h="4539" extrusionOk="0">
                  <a:moveTo>
                    <a:pt x="1566" y="0"/>
                  </a:moveTo>
                  <a:cubicBezTo>
                    <a:pt x="614" y="0"/>
                    <a:pt x="1" y="1058"/>
                    <a:pt x="339" y="2394"/>
                  </a:cubicBezTo>
                  <a:cubicBezTo>
                    <a:pt x="527" y="3170"/>
                    <a:pt x="1062" y="3866"/>
                    <a:pt x="1758" y="4267"/>
                  </a:cubicBezTo>
                  <a:cubicBezTo>
                    <a:pt x="2027" y="4414"/>
                    <a:pt x="2318" y="4538"/>
                    <a:pt x="2632" y="4538"/>
                  </a:cubicBezTo>
                  <a:cubicBezTo>
                    <a:pt x="2661" y="4538"/>
                    <a:pt x="2691" y="4537"/>
                    <a:pt x="2721" y="4535"/>
                  </a:cubicBezTo>
                  <a:cubicBezTo>
                    <a:pt x="3337" y="4508"/>
                    <a:pt x="3846" y="3919"/>
                    <a:pt x="3979" y="3277"/>
                  </a:cubicBezTo>
                  <a:cubicBezTo>
                    <a:pt x="4086" y="2661"/>
                    <a:pt x="3872" y="1992"/>
                    <a:pt x="3551" y="1457"/>
                  </a:cubicBezTo>
                  <a:cubicBezTo>
                    <a:pt x="3391" y="1136"/>
                    <a:pt x="3176" y="841"/>
                    <a:pt x="2909" y="627"/>
                  </a:cubicBezTo>
                  <a:cubicBezTo>
                    <a:pt x="2431" y="190"/>
                    <a:pt x="1968" y="0"/>
                    <a:pt x="15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97" name="Google Shape;2597;p73"/>
            <p:cNvSpPr/>
            <p:nvPr/>
          </p:nvSpPr>
          <p:spPr>
            <a:xfrm>
              <a:off x="6303200" y="1441450"/>
              <a:ext cx="103075" cy="131375"/>
            </a:xfrm>
            <a:custGeom>
              <a:avLst/>
              <a:gdLst/>
              <a:ahLst/>
              <a:cxnLst/>
              <a:rect l="l" t="t" r="r" b="b"/>
              <a:pathLst>
                <a:path w="4123" h="5255" extrusionOk="0">
                  <a:moveTo>
                    <a:pt x="1965" y="0"/>
                  </a:moveTo>
                  <a:cubicBezTo>
                    <a:pt x="1926" y="0"/>
                    <a:pt x="1887" y="2"/>
                    <a:pt x="1848" y="6"/>
                  </a:cubicBezTo>
                  <a:cubicBezTo>
                    <a:pt x="1" y="193"/>
                    <a:pt x="670" y="3137"/>
                    <a:pt x="1259" y="4128"/>
                  </a:cubicBezTo>
                  <a:cubicBezTo>
                    <a:pt x="1473" y="4502"/>
                    <a:pt x="1767" y="4850"/>
                    <a:pt x="2142" y="5064"/>
                  </a:cubicBezTo>
                  <a:cubicBezTo>
                    <a:pt x="2352" y="5185"/>
                    <a:pt x="2597" y="5254"/>
                    <a:pt x="2837" y="5254"/>
                  </a:cubicBezTo>
                  <a:cubicBezTo>
                    <a:pt x="3024" y="5254"/>
                    <a:pt x="3209" y="5212"/>
                    <a:pt x="3373" y="5118"/>
                  </a:cubicBezTo>
                  <a:cubicBezTo>
                    <a:pt x="3935" y="4823"/>
                    <a:pt x="4123" y="4128"/>
                    <a:pt x="4096" y="3485"/>
                  </a:cubicBezTo>
                  <a:cubicBezTo>
                    <a:pt x="4096" y="2390"/>
                    <a:pt x="3410" y="0"/>
                    <a:pt x="19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98" name="Google Shape;2598;p73"/>
            <p:cNvSpPr/>
            <p:nvPr/>
          </p:nvSpPr>
          <p:spPr>
            <a:xfrm>
              <a:off x="5644100" y="1355925"/>
              <a:ext cx="283075" cy="944850"/>
            </a:xfrm>
            <a:custGeom>
              <a:avLst/>
              <a:gdLst/>
              <a:ahLst/>
              <a:cxnLst/>
              <a:rect l="l" t="t" r="r" b="b"/>
              <a:pathLst>
                <a:path w="11323" h="37794" extrusionOk="0">
                  <a:moveTo>
                    <a:pt x="3560" y="1"/>
                  </a:moveTo>
                  <a:lnTo>
                    <a:pt x="3748" y="643"/>
                  </a:lnTo>
                  <a:cubicBezTo>
                    <a:pt x="3748" y="643"/>
                    <a:pt x="1" y="2704"/>
                    <a:pt x="991" y="9262"/>
                  </a:cubicBezTo>
                  <a:cubicBezTo>
                    <a:pt x="1018" y="9342"/>
                    <a:pt x="1018" y="9395"/>
                    <a:pt x="1044" y="9476"/>
                  </a:cubicBezTo>
                  <a:cubicBezTo>
                    <a:pt x="1205" y="10493"/>
                    <a:pt x="1500" y="11804"/>
                    <a:pt x="1928" y="13330"/>
                  </a:cubicBezTo>
                  <a:cubicBezTo>
                    <a:pt x="3373" y="18790"/>
                    <a:pt x="6076" y="26820"/>
                    <a:pt x="7896" y="32093"/>
                  </a:cubicBezTo>
                  <a:cubicBezTo>
                    <a:pt x="7896" y="32146"/>
                    <a:pt x="7923" y="32173"/>
                    <a:pt x="7923" y="32226"/>
                  </a:cubicBezTo>
                  <a:cubicBezTo>
                    <a:pt x="8673" y="34314"/>
                    <a:pt x="9235" y="35974"/>
                    <a:pt x="9556" y="36830"/>
                  </a:cubicBezTo>
                  <a:cubicBezTo>
                    <a:pt x="9717" y="37258"/>
                    <a:pt x="10065" y="37579"/>
                    <a:pt x="10520" y="37660"/>
                  </a:cubicBezTo>
                  <a:cubicBezTo>
                    <a:pt x="10734" y="37713"/>
                    <a:pt x="11001" y="37740"/>
                    <a:pt x="11323" y="37794"/>
                  </a:cubicBezTo>
                  <a:cubicBezTo>
                    <a:pt x="9288" y="33698"/>
                    <a:pt x="7977" y="29282"/>
                    <a:pt x="6879" y="24839"/>
                  </a:cubicBezTo>
                  <a:cubicBezTo>
                    <a:pt x="5755" y="20396"/>
                    <a:pt x="4872" y="15873"/>
                    <a:pt x="4176" y="11322"/>
                  </a:cubicBezTo>
                  <a:cubicBezTo>
                    <a:pt x="3908" y="9476"/>
                    <a:pt x="3668" y="7575"/>
                    <a:pt x="3721" y="5675"/>
                  </a:cubicBezTo>
                  <a:cubicBezTo>
                    <a:pt x="3721" y="4872"/>
                    <a:pt x="3801" y="4042"/>
                    <a:pt x="3962" y="3239"/>
                  </a:cubicBezTo>
                  <a:cubicBezTo>
                    <a:pt x="4069" y="2570"/>
                    <a:pt x="4444" y="1847"/>
                    <a:pt x="4444" y="1205"/>
                  </a:cubicBezTo>
                  <a:cubicBezTo>
                    <a:pt x="4444" y="536"/>
                    <a:pt x="4096" y="188"/>
                    <a:pt x="3560" y="1"/>
                  </a:cubicBezTo>
                  <a:close/>
                </a:path>
              </a:pathLst>
            </a:custGeom>
            <a:solidFill>
              <a:srgbClr val="3D2929"/>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99" name="Google Shape;2599;p73"/>
            <p:cNvSpPr/>
            <p:nvPr/>
          </p:nvSpPr>
          <p:spPr>
            <a:xfrm>
              <a:off x="5627375" y="961675"/>
              <a:ext cx="594900" cy="382550"/>
            </a:xfrm>
            <a:custGeom>
              <a:avLst/>
              <a:gdLst/>
              <a:ahLst/>
              <a:cxnLst/>
              <a:rect l="l" t="t" r="r" b="b"/>
              <a:pathLst>
                <a:path w="23796" h="15302" extrusionOk="0">
                  <a:moveTo>
                    <a:pt x="19932" y="1"/>
                  </a:moveTo>
                  <a:cubicBezTo>
                    <a:pt x="19882" y="1"/>
                    <a:pt x="19831" y="2"/>
                    <a:pt x="19780" y="6"/>
                  </a:cubicBezTo>
                  <a:cubicBezTo>
                    <a:pt x="16167" y="247"/>
                    <a:pt x="7602" y="1237"/>
                    <a:pt x="1098" y="5118"/>
                  </a:cubicBezTo>
                  <a:cubicBezTo>
                    <a:pt x="536" y="5439"/>
                    <a:pt x="161" y="5974"/>
                    <a:pt x="54" y="6563"/>
                  </a:cubicBezTo>
                  <a:cubicBezTo>
                    <a:pt x="54" y="6617"/>
                    <a:pt x="54" y="6644"/>
                    <a:pt x="27" y="6670"/>
                  </a:cubicBezTo>
                  <a:cubicBezTo>
                    <a:pt x="0" y="6938"/>
                    <a:pt x="0" y="7232"/>
                    <a:pt x="81" y="7500"/>
                  </a:cubicBezTo>
                  <a:lnTo>
                    <a:pt x="1901" y="14780"/>
                  </a:lnTo>
                  <a:cubicBezTo>
                    <a:pt x="1901" y="14780"/>
                    <a:pt x="2490" y="15048"/>
                    <a:pt x="3694" y="15182"/>
                  </a:cubicBezTo>
                  <a:cubicBezTo>
                    <a:pt x="3721" y="15182"/>
                    <a:pt x="3748" y="15182"/>
                    <a:pt x="3801" y="15209"/>
                  </a:cubicBezTo>
                  <a:cubicBezTo>
                    <a:pt x="4272" y="15261"/>
                    <a:pt x="4834" y="15302"/>
                    <a:pt x="5486" y="15302"/>
                  </a:cubicBezTo>
                  <a:cubicBezTo>
                    <a:pt x="5835" y="15302"/>
                    <a:pt x="6210" y="15290"/>
                    <a:pt x="6612" y="15262"/>
                  </a:cubicBezTo>
                  <a:cubicBezTo>
                    <a:pt x="6665" y="15262"/>
                    <a:pt x="6692" y="15262"/>
                    <a:pt x="6719" y="15235"/>
                  </a:cubicBezTo>
                  <a:cubicBezTo>
                    <a:pt x="7629" y="15182"/>
                    <a:pt x="8646" y="15048"/>
                    <a:pt x="9797" y="14807"/>
                  </a:cubicBezTo>
                  <a:cubicBezTo>
                    <a:pt x="9823" y="14807"/>
                    <a:pt x="9877" y="14780"/>
                    <a:pt x="9904" y="14780"/>
                  </a:cubicBezTo>
                  <a:cubicBezTo>
                    <a:pt x="10974" y="14566"/>
                    <a:pt x="12152" y="14245"/>
                    <a:pt x="13437" y="13790"/>
                  </a:cubicBezTo>
                  <a:cubicBezTo>
                    <a:pt x="13464" y="13763"/>
                    <a:pt x="13490" y="13763"/>
                    <a:pt x="13544" y="13763"/>
                  </a:cubicBezTo>
                  <a:cubicBezTo>
                    <a:pt x="13731" y="13683"/>
                    <a:pt x="13919" y="13603"/>
                    <a:pt x="14133" y="13549"/>
                  </a:cubicBezTo>
                  <a:cubicBezTo>
                    <a:pt x="15043" y="13201"/>
                    <a:pt x="15899" y="12853"/>
                    <a:pt x="16649" y="12532"/>
                  </a:cubicBezTo>
                  <a:cubicBezTo>
                    <a:pt x="16702" y="12505"/>
                    <a:pt x="16729" y="12505"/>
                    <a:pt x="16756" y="12479"/>
                  </a:cubicBezTo>
                  <a:cubicBezTo>
                    <a:pt x="17853" y="11997"/>
                    <a:pt x="18817" y="11515"/>
                    <a:pt x="19593" y="11087"/>
                  </a:cubicBezTo>
                  <a:cubicBezTo>
                    <a:pt x="19646" y="11060"/>
                    <a:pt x="19673" y="11033"/>
                    <a:pt x="19700" y="11033"/>
                  </a:cubicBezTo>
                  <a:cubicBezTo>
                    <a:pt x="20717" y="10444"/>
                    <a:pt x="21493" y="9936"/>
                    <a:pt x="22055" y="9481"/>
                  </a:cubicBezTo>
                  <a:cubicBezTo>
                    <a:pt x="22109" y="9454"/>
                    <a:pt x="22136" y="9427"/>
                    <a:pt x="22162" y="9400"/>
                  </a:cubicBezTo>
                  <a:cubicBezTo>
                    <a:pt x="23447" y="8410"/>
                    <a:pt x="23795" y="7741"/>
                    <a:pt x="23795" y="7741"/>
                  </a:cubicBezTo>
                  <a:lnTo>
                    <a:pt x="22002" y="1558"/>
                  </a:lnTo>
                  <a:cubicBezTo>
                    <a:pt x="21841" y="996"/>
                    <a:pt x="21467" y="541"/>
                    <a:pt x="20985" y="273"/>
                  </a:cubicBezTo>
                  <a:cubicBezTo>
                    <a:pt x="20931" y="247"/>
                    <a:pt x="20904" y="220"/>
                    <a:pt x="20878" y="220"/>
                  </a:cubicBezTo>
                  <a:cubicBezTo>
                    <a:pt x="20597" y="80"/>
                    <a:pt x="20276" y="1"/>
                    <a:pt x="19932" y="1"/>
                  </a:cubicBezTo>
                  <a:close/>
                </a:path>
              </a:pathLst>
            </a:custGeom>
            <a:solidFill>
              <a:srgbClr val="FAEDD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00" name="Google Shape;2600;p73"/>
            <p:cNvSpPr/>
            <p:nvPr/>
          </p:nvSpPr>
          <p:spPr>
            <a:xfrm>
              <a:off x="5628050" y="967150"/>
              <a:ext cx="523950" cy="165975"/>
            </a:xfrm>
            <a:custGeom>
              <a:avLst/>
              <a:gdLst/>
              <a:ahLst/>
              <a:cxnLst/>
              <a:rect l="l" t="t" r="r" b="b"/>
              <a:pathLst>
                <a:path w="20958" h="6639" extrusionOk="0">
                  <a:moveTo>
                    <a:pt x="20851" y="1"/>
                  </a:moveTo>
                  <a:cubicBezTo>
                    <a:pt x="20235" y="536"/>
                    <a:pt x="19566" y="1018"/>
                    <a:pt x="18897" y="1446"/>
                  </a:cubicBezTo>
                  <a:lnTo>
                    <a:pt x="18870" y="1446"/>
                  </a:lnTo>
                  <a:cubicBezTo>
                    <a:pt x="16434" y="3025"/>
                    <a:pt x="13704" y="4016"/>
                    <a:pt x="11188" y="4819"/>
                  </a:cubicBezTo>
                  <a:cubicBezTo>
                    <a:pt x="9449" y="5381"/>
                    <a:pt x="7575" y="5809"/>
                    <a:pt x="5407" y="6130"/>
                  </a:cubicBezTo>
                  <a:cubicBezTo>
                    <a:pt x="3881" y="6379"/>
                    <a:pt x="2724" y="6535"/>
                    <a:pt x="1728" y="6535"/>
                  </a:cubicBezTo>
                  <a:cubicBezTo>
                    <a:pt x="1117" y="6535"/>
                    <a:pt x="566" y="6477"/>
                    <a:pt x="27" y="6344"/>
                  </a:cubicBezTo>
                  <a:cubicBezTo>
                    <a:pt x="27" y="6398"/>
                    <a:pt x="27" y="6425"/>
                    <a:pt x="0" y="6451"/>
                  </a:cubicBezTo>
                  <a:cubicBezTo>
                    <a:pt x="455" y="6558"/>
                    <a:pt x="884" y="6612"/>
                    <a:pt x="1365" y="6639"/>
                  </a:cubicBezTo>
                  <a:lnTo>
                    <a:pt x="1686" y="6639"/>
                  </a:lnTo>
                  <a:cubicBezTo>
                    <a:pt x="2436" y="6639"/>
                    <a:pt x="3266" y="6558"/>
                    <a:pt x="4283" y="6425"/>
                  </a:cubicBezTo>
                  <a:cubicBezTo>
                    <a:pt x="4310" y="6398"/>
                    <a:pt x="4336" y="6398"/>
                    <a:pt x="4390" y="6398"/>
                  </a:cubicBezTo>
                  <a:cubicBezTo>
                    <a:pt x="4711" y="6344"/>
                    <a:pt x="5059" y="6291"/>
                    <a:pt x="5407" y="6237"/>
                  </a:cubicBezTo>
                  <a:cubicBezTo>
                    <a:pt x="6130" y="6130"/>
                    <a:pt x="6799" y="6023"/>
                    <a:pt x="7468" y="5889"/>
                  </a:cubicBezTo>
                  <a:cubicBezTo>
                    <a:pt x="7495" y="5863"/>
                    <a:pt x="7548" y="5863"/>
                    <a:pt x="7575" y="5863"/>
                  </a:cubicBezTo>
                  <a:cubicBezTo>
                    <a:pt x="8619" y="5648"/>
                    <a:pt x="9582" y="5408"/>
                    <a:pt x="10492" y="5140"/>
                  </a:cubicBezTo>
                  <a:cubicBezTo>
                    <a:pt x="10546" y="5140"/>
                    <a:pt x="10573" y="5113"/>
                    <a:pt x="10599" y="5113"/>
                  </a:cubicBezTo>
                  <a:cubicBezTo>
                    <a:pt x="10814" y="5060"/>
                    <a:pt x="11028" y="4979"/>
                    <a:pt x="11215" y="4926"/>
                  </a:cubicBezTo>
                  <a:cubicBezTo>
                    <a:pt x="11938" y="4712"/>
                    <a:pt x="12660" y="4444"/>
                    <a:pt x="13410" y="4176"/>
                  </a:cubicBezTo>
                  <a:cubicBezTo>
                    <a:pt x="13437" y="4176"/>
                    <a:pt x="13463" y="4150"/>
                    <a:pt x="13517" y="4150"/>
                  </a:cubicBezTo>
                  <a:cubicBezTo>
                    <a:pt x="14400" y="3828"/>
                    <a:pt x="15283" y="3454"/>
                    <a:pt x="16167" y="3052"/>
                  </a:cubicBezTo>
                  <a:cubicBezTo>
                    <a:pt x="16193" y="3052"/>
                    <a:pt x="16220" y="3025"/>
                    <a:pt x="16247" y="2999"/>
                  </a:cubicBezTo>
                  <a:cubicBezTo>
                    <a:pt x="17157" y="2597"/>
                    <a:pt x="18067" y="2115"/>
                    <a:pt x="18924" y="1553"/>
                  </a:cubicBezTo>
                  <a:cubicBezTo>
                    <a:pt x="18950" y="1527"/>
                    <a:pt x="18977" y="1527"/>
                    <a:pt x="19004" y="1500"/>
                  </a:cubicBezTo>
                  <a:cubicBezTo>
                    <a:pt x="19673" y="1045"/>
                    <a:pt x="20342" y="590"/>
                    <a:pt x="20958" y="54"/>
                  </a:cubicBezTo>
                  <a:cubicBezTo>
                    <a:pt x="20904" y="28"/>
                    <a:pt x="20877" y="1"/>
                    <a:pt x="20851" y="1"/>
                  </a:cubicBezTo>
                  <a:close/>
                </a:path>
              </a:pathLst>
            </a:custGeom>
            <a:solidFill>
              <a:srgbClr val="B0D8E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01" name="Google Shape;2601;p73"/>
            <p:cNvSpPr/>
            <p:nvPr/>
          </p:nvSpPr>
          <p:spPr>
            <a:xfrm>
              <a:off x="5662175" y="1131775"/>
              <a:ext cx="60250" cy="210125"/>
            </a:xfrm>
            <a:custGeom>
              <a:avLst/>
              <a:gdLst/>
              <a:ahLst/>
              <a:cxnLst/>
              <a:rect l="l" t="t" r="r" b="b"/>
              <a:pathLst>
                <a:path w="2410" h="8405" extrusionOk="0">
                  <a:moveTo>
                    <a:pt x="107" y="0"/>
                  </a:moveTo>
                  <a:lnTo>
                    <a:pt x="0" y="27"/>
                  </a:lnTo>
                  <a:lnTo>
                    <a:pt x="0" y="54"/>
                  </a:lnTo>
                  <a:lnTo>
                    <a:pt x="2302" y="8378"/>
                  </a:lnTo>
                  <a:cubicBezTo>
                    <a:pt x="2329" y="8378"/>
                    <a:pt x="2356" y="8378"/>
                    <a:pt x="2409" y="8405"/>
                  </a:cubicBezTo>
                  <a:lnTo>
                    <a:pt x="107" y="54"/>
                  </a:lnTo>
                  <a:lnTo>
                    <a:pt x="107" y="0"/>
                  </a:lnTo>
                  <a:close/>
                </a:path>
              </a:pathLst>
            </a:custGeom>
            <a:solidFill>
              <a:srgbClr val="B0D8E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02" name="Google Shape;2602;p73"/>
            <p:cNvSpPr/>
            <p:nvPr/>
          </p:nvSpPr>
          <p:spPr>
            <a:xfrm>
              <a:off x="5735100" y="1125750"/>
              <a:ext cx="60925" cy="217500"/>
            </a:xfrm>
            <a:custGeom>
              <a:avLst/>
              <a:gdLst/>
              <a:ahLst/>
              <a:cxnLst/>
              <a:rect l="l" t="t" r="r" b="b"/>
              <a:pathLst>
                <a:path w="2437" h="8700" extrusionOk="0">
                  <a:moveTo>
                    <a:pt x="81" y="0"/>
                  </a:moveTo>
                  <a:lnTo>
                    <a:pt x="1" y="27"/>
                  </a:lnTo>
                  <a:cubicBezTo>
                    <a:pt x="1" y="54"/>
                    <a:pt x="1" y="54"/>
                    <a:pt x="1" y="81"/>
                  </a:cubicBezTo>
                  <a:cubicBezTo>
                    <a:pt x="402" y="1606"/>
                    <a:pt x="830" y="3159"/>
                    <a:pt x="1232" y="4711"/>
                  </a:cubicBezTo>
                  <a:cubicBezTo>
                    <a:pt x="1607" y="6049"/>
                    <a:pt x="1955" y="7361"/>
                    <a:pt x="2303" y="8699"/>
                  </a:cubicBezTo>
                  <a:cubicBezTo>
                    <a:pt x="2356" y="8699"/>
                    <a:pt x="2383" y="8699"/>
                    <a:pt x="2436" y="8672"/>
                  </a:cubicBezTo>
                  <a:cubicBezTo>
                    <a:pt x="2062" y="7361"/>
                    <a:pt x="1714" y="6023"/>
                    <a:pt x="1339" y="4658"/>
                  </a:cubicBezTo>
                  <a:cubicBezTo>
                    <a:pt x="938" y="3132"/>
                    <a:pt x="509" y="1580"/>
                    <a:pt x="108" y="54"/>
                  </a:cubicBezTo>
                  <a:cubicBezTo>
                    <a:pt x="108" y="27"/>
                    <a:pt x="108" y="27"/>
                    <a:pt x="81" y="0"/>
                  </a:cubicBezTo>
                  <a:close/>
                </a:path>
              </a:pathLst>
            </a:custGeom>
            <a:solidFill>
              <a:srgbClr val="B0D8E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03" name="Google Shape;2603;p73"/>
            <p:cNvSpPr/>
            <p:nvPr/>
          </p:nvSpPr>
          <p:spPr>
            <a:xfrm>
              <a:off x="5814075" y="1112375"/>
              <a:ext cx="60900" cy="219500"/>
            </a:xfrm>
            <a:custGeom>
              <a:avLst/>
              <a:gdLst/>
              <a:ahLst/>
              <a:cxnLst/>
              <a:rect l="l" t="t" r="r" b="b"/>
              <a:pathLst>
                <a:path w="2436" h="8780" extrusionOk="0">
                  <a:moveTo>
                    <a:pt x="107" y="0"/>
                  </a:moveTo>
                  <a:lnTo>
                    <a:pt x="0" y="27"/>
                  </a:lnTo>
                  <a:cubicBezTo>
                    <a:pt x="0" y="27"/>
                    <a:pt x="27" y="54"/>
                    <a:pt x="27" y="80"/>
                  </a:cubicBezTo>
                  <a:cubicBezTo>
                    <a:pt x="776" y="2944"/>
                    <a:pt x="1553" y="5888"/>
                    <a:pt x="2329" y="8779"/>
                  </a:cubicBezTo>
                  <a:cubicBezTo>
                    <a:pt x="2355" y="8779"/>
                    <a:pt x="2409" y="8752"/>
                    <a:pt x="2436" y="8752"/>
                  </a:cubicBezTo>
                  <a:cubicBezTo>
                    <a:pt x="1660" y="5862"/>
                    <a:pt x="883" y="2944"/>
                    <a:pt x="134" y="54"/>
                  </a:cubicBezTo>
                  <a:cubicBezTo>
                    <a:pt x="134" y="27"/>
                    <a:pt x="107" y="0"/>
                    <a:pt x="107" y="0"/>
                  </a:cubicBezTo>
                  <a:close/>
                </a:path>
              </a:pathLst>
            </a:custGeom>
            <a:solidFill>
              <a:srgbClr val="B0D8E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04" name="Google Shape;2604;p73"/>
            <p:cNvSpPr/>
            <p:nvPr/>
          </p:nvSpPr>
          <p:spPr>
            <a:xfrm>
              <a:off x="5890350" y="1092950"/>
              <a:ext cx="75625" cy="213500"/>
            </a:xfrm>
            <a:custGeom>
              <a:avLst/>
              <a:gdLst/>
              <a:ahLst/>
              <a:cxnLst/>
              <a:rect l="l" t="t" r="r" b="b"/>
              <a:pathLst>
                <a:path w="3025" h="8540" extrusionOk="0">
                  <a:moveTo>
                    <a:pt x="81" y="1"/>
                  </a:moveTo>
                  <a:lnTo>
                    <a:pt x="0" y="54"/>
                  </a:lnTo>
                  <a:cubicBezTo>
                    <a:pt x="0" y="81"/>
                    <a:pt x="0" y="81"/>
                    <a:pt x="0" y="108"/>
                  </a:cubicBezTo>
                  <a:cubicBezTo>
                    <a:pt x="1017" y="2892"/>
                    <a:pt x="1981" y="5729"/>
                    <a:pt x="2918" y="8539"/>
                  </a:cubicBezTo>
                  <a:cubicBezTo>
                    <a:pt x="2945" y="8512"/>
                    <a:pt x="2971" y="8512"/>
                    <a:pt x="3025" y="8512"/>
                  </a:cubicBezTo>
                  <a:cubicBezTo>
                    <a:pt x="2088" y="5702"/>
                    <a:pt x="1098" y="2865"/>
                    <a:pt x="107" y="81"/>
                  </a:cubicBezTo>
                  <a:cubicBezTo>
                    <a:pt x="107" y="54"/>
                    <a:pt x="107" y="28"/>
                    <a:pt x="81" y="1"/>
                  </a:cubicBezTo>
                  <a:close/>
                </a:path>
              </a:pathLst>
            </a:custGeom>
            <a:solidFill>
              <a:srgbClr val="B0D8E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05" name="Google Shape;2605;p73"/>
            <p:cNvSpPr/>
            <p:nvPr/>
          </p:nvSpPr>
          <p:spPr>
            <a:xfrm>
              <a:off x="5961950" y="1068200"/>
              <a:ext cx="84325" cy="206800"/>
            </a:xfrm>
            <a:custGeom>
              <a:avLst/>
              <a:gdLst/>
              <a:ahLst/>
              <a:cxnLst/>
              <a:rect l="l" t="t" r="r" b="b"/>
              <a:pathLst>
                <a:path w="3373" h="8272" extrusionOk="0">
                  <a:moveTo>
                    <a:pt x="107" y="1"/>
                  </a:moveTo>
                  <a:lnTo>
                    <a:pt x="0" y="54"/>
                  </a:lnTo>
                  <a:lnTo>
                    <a:pt x="54" y="134"/>
                  </a:lnTo>
                  <a:lnTo>
                    <a:pt x="3266" y="8271"/>
                  </a:lnTo>
                  <a:cubicBezTo>
                    <a:pt x="3319" y="8244"/>
                    <a:pt x="3346" y="8244"/>
                    <a:pt x="3373" y="8218"/>
                  </a:cubicBezTo>
                  <a:lnTo>
                    <a:pt x="161" y="108"/>
                  </a:lnTo>
                  <a:lnTo>
                    <a:pt x="107" y="1"/>
                  </a:lnTo>
                  <a:close/>
                </a:path>
              </a:pathLst>
            </a:custGeom>
            <a:solidFill>
              <a:srgbClr val="B0D8E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06" name="Google Shape;2606;p73"/>
            <p:cNvSpPr/>
            <p:nvPr/>
          </p:nvSpPr>
          <p:spPr>
            <a:xfrm>
              <a:off x="6031525" y="1042100"/>
              <a:ext cx="88350" cy="196750"/>
            </a:xfrm>
            <a:custGeom>
              <a:avLst/>
              <a:gdLst/>
              <a:ahLst/>
              <a:cxnLst/>
              <a:rect l="l" t="t" r="r" b="b"/>
              <a:pathLst>
                <a:path w="3534" h="7870" extrusionOk="0">
                  <a:moveTo>
                    <a:pt x="108" y="1"/>
                  </a:moveTo>
                  <a:lnTo>
                    <a:pt x="1" y="27"/>
                  </a:lnTo>
                  <a:cubicBezTo>
                    <a:pt x="1" y="54"/>
                    <a:pt x="1" y="54"/>
                    <a:pt x="28" y="54"/>
                  </a:cubicBezTo>
                  <a:cubicBezTo>
                    <a:pt x="1098" y="2677"/>
                    <a:pt x="2249" y="5300"/>
                    <a:pt x="3427" y="7870"/>
                  </a:cubicBezTo>
                  <a:cubicBezTo>
                    <a:pt x="3480" y="7843"/>
                    <a:pt x="3507" y="7816"/>
                    <a:pt x="3534" y="7816"/>
                  </a:cubicBezTo>
                  <a:cubicBezTo>
                    <a:pt x="2330" y="5247"/>
                    <a:pt x="1179" y="2624"/>
                    <a:pt x="108" y="1"/>
                  </a:cubicBezTo>
                  <a:close/>
                </a:path>
              </a:pathLst>
            </a:custGeom>
            <a:solidFill>
              <a:srgbClr val="B0D8E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07" name="Google Shape;2607;p73"/>
            <p:cNvSpPr/>
            <p:nvPr/>
          </p:nvSpPr>
          <p:spPr>
            <a:xfrm>
              <a:off x="6099800" y="1002625"/>
              <a:ext cx="81650" cy="196075"/>
            </a:xfrm>
            <a:custGeom>
              <a:avLst/>
              <a:gdLst/>
              <a:ahLst/>
              <a:cxnLst/>
              <a:rect l="l" t="t" r="r" b="b"/>
              <a:pathLst>
                <a:path w="3266" h="7843" extrusionOk="0">
                  <a:moveTo>
                    <a:pt x="107" y="0"/>
                  </a:moveTo>
                  <a:lnTo>
                    <a:pt x="0" y="27"/>
                  </a:lnTo>
                  <a:cubicBezTo>
                    <a:pt x="27" y="81"/>
                    <a:pt x="27" y="108"/>
                    <a:pt x="54" y="134"/>
                  </a:cubicBezTo>
                  <a:cubicBezTo>
                    <a:pt x="1178" y="2650"/>
                    <a:pt x="2222" y="5247"/>
                    <a:pt x="3158" y="7843"/>
                  </a:cubicBezTo>
                  <a:cubicBezTo>
                    <a:pt x="3212" y="7816"/>
                    <a:pt x="3239" y="7789"/>
                    <a:pt x="3265" y="7762"/>
                  </a:cubicBezTo>
                  <a:cubicBezTo>
                    <a:pt x="2329" y="5166"/>
                    <a:pt x="1285" y="2597"/>
                    <a:pt x="134" y="81"/>
                  </a:cubicBezTo>
                  <a:cubicBezTo>
                    <a:pt x="134" y="54"/>
                    <a:pt x="107" y="27"/>
                    <a:pt x="107" y="0"/>
                  </a:cubicBezTo>
                  <a:close/>
                </a:path>
              </a:pathLst>
            </a:custGeom>
            <a:solidFill>
              <a:srgbClr val="B0D8E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08" name="Google Shape;2608;p73"/>
            <p:cNvSpPr/>
            <p:nvPr/>
          </p:nvSpPr>
          <p:spPr>
            <a:xfrm>
              <a:off x="5514950" y="1598750"/>
              <a:ext cx="230875" cy="284850"/>
            </a:xfrm>
            <a:custGeom>
              <a:avLst/>
              <a:gdLst/>
              <a:ahLst/>
              <a:cxnLst/>
              <a:rect l="l" t="t" r="r" b="b"/>
              <a:pathLst>
                <a:path w="9235" h="11394" extrusionOk="0">
                  <a:moveTo>
                    <a:pt x="5839" y="0"/>
                  </a:moveTo>
                  <a:cubicBezTo>
                    <a:pt x="4076" y="0"/>
                    <a:pt x="2090" y="1726"/>
                    <a:pt x="1098" y="4286"/>
                  </a:cubicBezTo>
                  <a:cubicBezTo>
                    <a:pt x="1071" y="4286"/>
                    <a:pt x="1071" y="4313"/>
                    <a:pt x="1071" y="4340"/>
                  </a:cubicBezTo>
                  <a:cubicBezTo>
                    <a:pt x="1" y="7070"/>
                    <a:pt x="402" y="9827"/>
                    <a:pt x="1901" y="10924"/>
                  </a:cubicBezTo>
                  <a:cubicBezTo>
                    <a:pt x="2062" y="11058"/>
                    <a:pt x="2249" y="11138"/>
                    <a:pt x="2463" y="11218"/>
                  </a:cubicBezTo>
                  <a:cubicBezTo>
                    <a:pt x="2762" y="11337"/>
                    <a:pt x="3075" y="11394"/>
                    <a:pt x="3394" y="11394"/>
                  </a:cubicBezTo>
                  <a:cubicBezTo>
                    <a:pt x="5163" y="11394"/>
                    <a:pt x="7140" y="9654"/>
                    <a:pt x="8138" y="7070"/>
                  </a:cubicBezTo>
                  <a:cubicBezTo>
                    <a:pt x="8218" y="6856"/>
                    <a:pt x="8298" y="6668"/>
                    <a:pt x="8352" y="6454"/>
                  </a:cubicBezTo>
                  <a:cubicBezTo>
                    <a:pt x="9235" y="3617"/>
                    <a:pt x="8566" y="887"/>
                    <a:pt x="6746" y="164"/>
                  </a:cubicBezTo>
                  <a:cubicBezTo>
                    <a:pt x="6719" y="164"/>
                    <a:pt x="6692" y="137"/>
                    <a:pt x="6666" y="137"/>
                  </a:cubicBezTo>
                  <a:cubicBezTo>
                    <a:pt x="6399" y="45"/>
                    <a:pt x="6122" y="0"/>
                    <a:pt x="5839" y="0"/>
                  </a:cubicBezTo>
                  <a:close/>
                </a:path>
              </a:pathLst>
            </a:custGeom>
            <a:solidFill>
              <a:srgbClr val="E7D8DD"/>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09" name="Google Shape;2609;p73"/>
            <p:cNvSpPr/>
            <p:nvPr/>
          </p:nvSpPr>
          <p:spPr>
            <a:xfrm>
              <a:off x="5495550" y="1590600"/>
              <a:ext cx="232225" cy="284675"/>
            </a:xfrm>
            <a:custGeom>
              <a:avLst/>
              <a:gdLst/>
              <a:ahLst/>
              <a:cxnLst/>
              <a:rect l="l" t="t" r="r" b="b"/>
              <a:pathLst>
                <a:path w="9289" h="11387" extrusionOk="0">
                  <a:moveTo>
                    <a:pt x="5965" y="1"/>
                  </a:moveTo>
                  <a:cubicBezTo>
                    <a:pt x="4211" y="1"/>
                    <a:pt x="2231" y="1699"/>
                    <a:pt x="1232" y="4264"/>
                  </a:cubicBezTo>
                  <a:cubicBezTo>
                    <a:pt x="1205" y="4264"/>
                    <a:pt x="1205" y="4291"/>
                    <a:pt x="1205" y="4318"/>
                  </a:cubicBezTo>
                  <a:cubicBezTo>
                    <a:pt x="1" y="7369"/>
                    <a:pt x="643" y="10447"/>
                    <a:pt x="2570" y="11223"/>
                  </a:cubicBezTo>
                  <a:cubicBezTo>
                    <a:pt x="2624" y="11223"/>
                    <a:pt x="2650" y="11250"/>
                    <a:pt x="2677" y="11250"/>
                  </a:cubicBezTo>
                  <a:cubicBezTo>
                    <a:pt x="2943" y="11342"/>
                    <a:pt x="3220" y="11387"/>
                    <a:pt x="3503" y="11387"/>
                  </a:cubicBezTo>
                  <a:cubicBezTo>
                    <a:pt x="5267" y="11387"/>
                    <a:pt x="7256" y="9658"/>
                    <a:pt x="8271" y="7074"/>
                  </a:cubicBezTo>
                  <a:cubicBezTo>
                    <a:pt x="8298" y="6941"/>
                    <a:pt x="8352" y="6834"/>
                    <a:pt x="8378" y="6727"/>
                  </a:cubicBezTo>
                  <a:cubicBezTo>
                    <a:pt x="9288" y="4103"/>
                    <a:pt x="8860" y="1507"/>
                    <a:pt x="7442" y="463"/>
                  </a:cubicBezTo>
                  <a:cubicBezTo>
                    <a:pt x="7254" y="356"/>
                    <a:pt x="7067" y="249"/>
                    <a:pt x="6879" y="169"/>
                  </a:cubicBezTo>
                  <a:cubicBezTo>
                    <a:pt x="6587" y="55"/>
                    <a:pt x="6279" y="1"/>
                    <a:pt x="5965" y="1"/>
                  </a:cubicBezTo>
                  <a:close/>
                </a:path>
              </a:pathLst>
            </a:custGeom>
            <a:solidFill>
              <a:srgbClr val="FAEDD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10" name="Google Shape;2610;p73"/>
            <p:cNvSpPr/>
            <p:nvPr/>
          </p:nvSpPr>
          <p:spPr>
            <a:xfrm>
              <a:off x="5526325" y="1590600"/>
              <a:ext cx="201450" cy="168175"/>
            </a:xfrm>
            <a:custGeom>
              <a:avLst/>
              <a:gdLst/>
              <a:ahLst/>
              <a:cxnLst/>
              <a:rect l="l" t="t" r="r" b="b"/>
              <a:pathLst>
                <a:path w="8058" h="6727" extrusionOk="0">
                  <a:moveTo>
                    <a:pt x="4734" y="1"/>
                  </a:moveTo>
                  <a:cubicBezTo>
                    <a:pt x="2980" y="1"/>
                    <a:pt x="1000" y="1699"/>
                    <a:pt x="1" y="4264"/>
                  </a:cubicBezTo>
                  <a:cubicBezTo>
                    <a:pt x="215" y="4371"/>
                    <a:pt x="429" y="4505"/>
                    <a:pt x="643" y="4612"/>
                  </a:cubicBezTo>
                  <a:cubicBezTo>
                    <a:pt x="2062" y="5361"/>
                    <a:pt x="3614" y="5870"/>
                    <a:pt x="5167" y="6298"/>
                  </a:cubicBezTo>
                  <a:cubicBezTo>
                    <a:pt x="5836" y="6486"/>
                    <a:pt x="6478" y="6646"/>
                    <a:pt x="7147" y="6727"/>
                  </a:cubicBezTo>
                  <a:cubicBezTo>
                    <a:pt x="8057" y="4103"/>
                    <a:pt x="7629" y="1507"/>
                    <a:pt x="6211" y="463"/>
                  </a:cubicBezTo>
                  <a:cubicBezTo>
                    <a:pt x="6023" y="356"/>
                    <a:pt x="5836" y="249"/>
                    <a:pt x="5648" y="169"/>
                  </a:cubicBezTo>
                  <a:cubicBezTo>
                    <a:pt x="5356" y="55"/>
                    <a:pt x="5048" y="1"/>
                    <a:pt x="4734" y="1"/>
                  </a:cubicBezTo>
                  <a:close/>
                </a:path>
              </a:pathLst>
            </a:custGeom>
            <a:solidFill>
              <a:srgbClr val="4EBCF7"/>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11" name="Google Shape;2611;p73"/>
            <p:cNvSpPr/>
            <p:nvPr/>
          </p:nvSpPr>
          <p:spPr>
            <a:xfrm>
              <a:off x="6252350" y="966025"/>
              <a:ext cx="246275" cy="270650"/>
            </a:xfrm>
            <a:custGeom>
              <a:avLst/>
              <a:gdLst/>
              <a:ahLst/>
              <a:cxnLst/>
              <a:rect l="l" t="t" r="r" b="b"/>
              <a:pathLst>
                <a:path w="9851" h="10826" extrusionOk="0">
                  <a:moveTo>
                    <a:pt x="6619" y="0"/>
                  </a:moveTo>
                  <a:cubicBezTo>
                    <a:pt x="4987" y="0"/>
                    <a:pt x="3038" y="1274"/>
                    <a:pt x="1714" y="3365"/>
                  </a:cubicBezTo>
                  <a:cubicBezTo>
                    <a:pt x="1714" y="3365"/>
                    <a:pt x="1687" y="3392"/>
                    <a:pt x="1687" y="3392"/>
                  </a:cubicBezTo>
                  <a:cubicBezTo>
                    <a:pt x="134" y="5908"/>
                    <a:pt x="1" y="8691"/>
                    <a:pt x="1259" y="10029"/>
                  </a:cubicBezTo>
                  <a:cubicBezTo>
                    <a:pt x="1419" y="10190"/>
                    <a:pt x="1580" y="10324"/>
                    <a:pt x="1767" y="10431"/>
                  </a:cubicBezTo>
                  <a:cubicBezTo>
                    <a:pt x="2188" y="10698"/>
                    <a:pt x="2670" y="10825"/>
                    <a:pt x="3185" y="10825"/>
                  </a:cubicBezTo>
                  <a:cubicBezTo>
                    <a:pt x="4832" y="10825"/>
                    <a:pt x="6805" y="9528"/>
                    <a:pt x="8111" y="7406"/>
                  </a:cubicBezTo>
                  <a:cubicBezTo>
                    <a:pt x="8244" y="7219"/>
                    <a:pt x="8351" y="7032"/>
                    <a:pt x="8459" y="6844"/>
                  </a:cubicBezTo>
                  <a:cubicBezTo>
                    <a:pt x="9850" y="4221"/>
                    <a:pt x="9690" y="1411"/>
                    <a:pt x="8057" y="367"/>
                  </a:cubicBezTo>
                  <a:cubicBezTo>
                    <a:pt x="8030" y="367"/>
                    <a:pt x="7977" y="340"/>
                    <a:pt x="7950" y="340"/>
                  </a:cubicBezTo>
                  <a:cubicBezTo>
                    <a:pt x="7550" y="110"/>
                    <a:pt x="7098" y="0"/>
                    <a:pt x="6619" y="0"/>
                  </a:cubicBezTo>
                  <a:close/>
                </a:path>
              </a:pathLst>
            </a:custGeom>
            <a:solidFill>
              <a:srgbClr val="E7D8DD"/>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12" name="Google Shape;2612;p73"/>
            <p:cNvSpPr/>
            <p:nvPr/>
          </p:nvSpPr>
          <p:spPr>
            <a:xfrm>
              <a:off x="6236950" y="954225"/>
              <a:ext cx="244950" cy="271025"/>
            </a:xfrm>
            <a:custGeom>
              <a:avLst/>
              <a:gdLst/>
              <a:ahLst/>
              <a:cxnLst/>
              <a:rect l="l" t="t" r="r" b="b"/>
              <a:pathLst>
                <a:path w="9798" h="10841" extrusionOk="0">
                  <a:moveTo>
                    <a:pt x="6678" y="0"/>
                  </a:moveTo>
                  <a:cubicBezTo>
                    <a:pt x="5044" y="0"/>
                    <a:pt x="3094" y="1273"/>
                    <a:pt x="1768" y="3355"/>
                  </a:cubicBezTo>
                  <a:cubicBezTo>
                    <a:pt x="1768" y="3382"/>
                    <a:pt x="1741" y="3409"/>
                    <a:pt x="1741" y="3409"/>
                  </a:cubicBezTo>
                  <a:cubicBezTo>
                    <a:pt x="1" y="6192"/>
                    <a:pt x="28" y="9351"/>
                    <a:pt x="1794" y="10448"/>
                  </a:cubicBezTo>
                  <a:cubicBezTo>
                    <a:pt x="1821" y="10475"/>
                    <a:pt x="1848" y="10501"/>
                    <a:pt x="1875" y="10501"/>
                  </a:cubicBezTo>
                  <a:cubicBezTo>
                    <a:pt x="2280" y="10731"/>
                    <a:pt x="2736" y="10841"/>
                    <a:pt x="3219" y="10841"/>
                  </a:cubicBezTo>
                  <a:cubicBezTo>
                    <a:pt x="4872" y="10841"/>
                    <a:pt x="6839" y="9557"/>
                    <a:pt x="8165" y="7423"/>
                  </a:cubicBezTo>
                  <a:cubicBezTo>
                    <a:pt x="8218" y="7343"/>
                    <a:pt x="8272" y="7236"/>
                    <a:pt x="8352" y="7129"/>
                  </a:cubicBezTo>
                  <a:cubicBezTo>
                    <a:pt x="9717" y="4720"/>
                    <a:pt x="9797" y="2097"/>
                    <a:pt x="8566" y="786"/>
                  </a:cubicBezTo>
                  <a:cubicBezTo>
                    <a:pt x="8432" y="652"/>
                    <a:pt x="8272" y="518"/>
                    <a:pt x="8084" y="384"/>
                  </a:cubicBezTo>
                  <a:cubicBezTo>
                    <a:pt x="7665" y="124"/>
                    <a:pt x="7187" y="0"/>
                    <a:pt x="6678" y="0"/>
                  </a:cubicBezTo>
                  <a:close/>
                </a:path>
              </a:pathLst>
            </a:custGeom>
            <a:solidFill>
              <a:srgbClr val="FAEDD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13" name="Google Shape;2613;p73"/>
            <p:cNvSpPr/>
            <p:nvPr/>
          </p:nvSpPr>
          <p:spPr>
            <a:xfrm>
              <a:off x="6281125" y="954225"/>
              <a:ext cx="200775" cy="178225"/>
            </a:xfrm>
            <a:custGeom>
              <a:avLst/>
              <a:gdLst/>
              <a:ahLst/>
              <a:cxnLst/>
              <a:rect l="l" t="t" r="r" b="b"/>
              <a:pathLst>
                <a:path w="8031" h="7129" extrusionOk="0">
                  <a:moveTo>
                    <a:pt x="4911" y="0"/>
                  </a:moveTo>
                  <a:cubicBezTo>
                    <a:pt x="3277" y="0"/>
                    <a:pt x="1327" y="1273"/>
                    <a:pt x="1" y="3355"/>
                  </a:cubicBezTo>
                  <a:cubicBezTo>
                    <a:pt x="188" y="3516"/>
                    <a:pt x="375" y="3676"/>
                    <a:pt x="563" y="3837"/>
                  </a:cubicBezTo>
                  <a:cubicBezTo>
                    <a:pt x="1821" y="4827"/>
                    <a:pt x="3266" y="5630"/>
                    <a:pt x="4711" y="6326"/>
                  </a:cubicBezTo>
                  <a:cubicBezTo>
                    <a:pt x="5327" y="6647"/>
                    <a:pt x="5942" y="6915"/>
                    <a:pt x="6585" y="7129"/>
                  </a:cubicBezTo>
                  <a:cubicBezTo>
                    <a:pt x="7950" y="4720"/>
                    <a:pt x="8030" y="2097"/>
                    <a:pt x="6799" y="786"/>
                  </a:cubicBezTo>
                  <a:cubicBezTo>
                    <a:pt x="6665" y="652"/>
                    <a:pt x="6505" y="518"/>
                    <a:pt x="6317" y="384"/>
                  </a:cubicBezTo>
                  <a:cubicBezTo>
                    <a:pt x="5898" y="124"/>
                    <a:pt x="5420" y="0"/>
                    <a:pt x="4911" y="0"/>
                  </a:cubicBezTo>
                  <a:close/>
                </a:path>
              </a:pathLst>
            </a:custGeom>
            <a:solidFill>
              <a:srgbClr val="FF988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14" name="Google Shape;2614;p73"/>
            <p:cNvSpPr/>
            <p:nvPr/>
          </p:nvSpPr>
          <p:spPr>
            <a:xfrm>
              <a:off x="5552425" y="2102025"/>
              <a:ext cx="534675" cy="151900"/>
            </a:xfrm>
            <a:custGeom>
              <a:avLst/>
              <a:gdLst/>
              <a:ahLst/>
              <a:cxnLst/>
              <a:rect l="l" t="t" r="r" b="b"/>
              <a:pathLst>
                <a:path w="21387" h="6076" extrusionOk="0">
                  <a:moveTo>
                    <a:pt x="2088" y="0"/>
                  </a:moveTo>
                  <a:cubicBezTo>
                    <a:pt x="938" y="0"/>
                    <a:pt x="1" y="910"/>
                    <a:pt x="1" y="2061"/>
                  </a:cubicBezTo>
                  <a:lnTo>
                    <a:pt x="1" y="3988"/>
                  </a:lnTo>
                  <a:cubicBezTo>
                    <a:pt x="1" y="5139"/>
                    <a:pt x="938" y="6076"/>
                    <a:pt x="2088" y="6076"/>
                  </a:cubicBezTo>
                  <a:lnTo>
                    <a:pt x="19299" y="6076"/>
                  </a:lnTo>
                  <a:cubicBezTo>
                    <a:pt x="20450" y="6076"/>
                    <a:pt x="21386" y="5139"/>
                    <a:pt x="21386" y="3988"/>
                  </a:cubicBezTo>
                  <a:lnTo>
                    <a:pt x="21386" y="2061"/>
                  </a:lnTo>
                  <a:cubicBezTo>
                    <a:pt x="21386" y="910"/>
                    <a:pt x="20450" y="0"/>
                    <a:pt x="19299" y="0"/>
                  </a:cubicBezTo>
                  <a:close/>
                </a:path>
              </a:pathLst>
            </a:custGeom>
            <a:solidFill>
              <a:srgbClr val="E7D8DD"/>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15" name="Google Shape;2615;p73"/>
            <p:cNvSpPr/>
            <p:nvPr/>
          </p:nvSpPr>
          <p:spPr>
            <a:xfrm>
              <a:off x="5719050" y="2118075"/>
              <a:ext cx="176000" cy="119800"/>
            </a:xfrm>
            <a:custGeom>
              <a:avLst/>
              <a:gdLst/>
              <a:ahLst/>
              <a:cxnLst/>
              <a:rect l="l" t="t" r="r" b="b"/>
              <a:pathLst>
                <a:path w="7040" h="4792" fill="none" extrusionOk="0">
                  <a:moveTo>
                    <a:pt x="0" y="1"/>
                  </a:moveTo>
                  <a:lnTo>
                    <a:pt x="7040" y="1"/>
                  </a:lnTo>
                  <a:lnTo>
                    <a:pt x="7040" y="4792"/>
                  </a:lnTo>
                  <a:lnTo>
                    <a:pt x="0" y="4792"/>
                  </a:lnTo>
                  <a:close/>
                </a:path>
              </a:pathLst>
            </a:custGeom>
            <a:noFill/>
            <a:ln w="2000" cap="flat" cmpd="sng">
              <a:solidFill>
                <a:srgbClr val="AD8B96"/>
              </a:solidFill>
              <a:prstDash val="solid"/>
              <a:miter lim="26765"/>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16" name="Google Shape;2616;p73"/>
            <p:cNvSpPr/>
            <p:nvPr/>
          </p:nvSpPr>
          <p:spPr>
            <a:xfrm>
              <a:off x="5599275" y="2127450"/>
              <a:ext cx="17425" cy="17425"/>
            </a:xfrm>
            <a:custGeom>
              <a:avLst/>
              <a:gdLst/>
              <a:ahLst/>
              <a:cxnLst/>
              <a:rect l="l" t="t" r="r" b="b"/>
              <a:pathLst>
                <a:path w="697" h="697" extrusionOk="0">
                  <a:moveTo>
                    <a:pt x="348" y="0"/>
                  </a:moveTo>
                  <a:cubicBezTo>
                    <a:pt x="161" y="0"/>
                    <a:pt x="0" y="161"/>
                    <a:pt x="0" y="348"/>
                  </a:cubicBezTo>
                  <a:cubicBezTo>
                    <a:pt x="0" y="536"/>
                    <a:pt x="161" y="696"/>
                    <a:pt x="348" y="696"/>
                  </a:cubicBezTo>
                  <a:cubicBezTo>
                    <a:pt x="536" y="696"/>
                    <a:pt x="696" y="536"/>
                    <a:pt x="696" y="348"/>
                  </a:cubicBezTo>
                  <a:cubicBezTo>
                    <a:pt x="696" y="161"/>
                    <a:pt x="536" y="0"/>
                    <a:pt x="348" y="0"/>
                  </a:cubicBezTo>
                  <a:close/>
                </a:path>
              </a:pathLst>
            </a:custGeom>
            <a:solidFill>
              <a:srgbClr val="AD8B96"/>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17" name="Google Shape;2617;p73"/>
            <p:cNvSpPr/>
            <p:nvPr/>
          </p:nvSpPr>
          <p:spPr>
            <a:xfrm>
              <a:off x="5637400" y="2164925"/>
              <a:ext cx="17425" cy="17425"/>
            </a:xfrm>
            <a:custGeom>
              <a:avLst/>
              <a:gdLst/>
              <a:ahLst/>
              <a:cxnLst/>
              <a:rect l="l" t="t" r="r" b="b"/>
              <a:pathLst>
                <a:path w="697" h="697" extrusionOk="0">
                  <a:moveTo>
                    <a:pt x="349" y="0"/>
                  </a:moveTo>
                  <a:cubicBezTo>
                    <a:pt x="162" y="0"/>
                    <a:pt x="1" y="161"/>
                    <a:pt x="1" y="348"/>
                  </a:cubicBezTo>
                  <a:cubicBezTo>
                    <a:pt x="1" y="536"/>
                    <a:pt x="162" y="696"/>
                    <a:pt x="349" y="696"/>
                  </a:cubicBezTo>
                  <a:cubicBezTo>
                    <a:pt x="536" y="696"/>
                    <a:pt x="697" y="536"/>
                    <a:pt x="697" y="348"/>
                  </a:cubicBezTo>
                  <a:cubicBezTo>
                    <a:pt x="697" y="161"/>
                    <a:pt x="536" y="0"/>
                    <a:pt x="349" y="0"/>
                  </a:cubicBezTo>
                  <a:close/>
                </a:path>
              </a:pathLst>
            </a:custGeom>
            <a:solidFill>
              <a:srgbClr val="AD8B96"/>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18" name="Google Shape;2618;p73"/>
            <p:cNvSpPr/>
            <p:nvPr/>
          </p:nvSpPr>
          <p:spPr>
            <a:xfrm>
              <a:off x="5600600" y="2201725"/>
              <a:ext cx="17425" cy="17425"/>
            </a:xfrm>
            <a:custGeom>
              <a:avLst/>
              <a:gdLst/>
              <a:ahLst/>
              <a:cxnLst/>
              <a:rect l="l" t="t" r="r" b="b"/>
              <a:pathLst>
                <a:path w="697" h="697" extrusionOk="0">
                  <a:moveTo>
                    <a:pt x="349" y="0"/>
                  </a:moveTo>
                  <a:cubicBezTo>
                    <a:pt x="161" y="0"/>
                    <a:pt x="1" y="161"/>
                    <a:pt x="1" y="348"/>
                  </a:cubicBezTo>
                  <a:cubicBezTo>
                    <a:pt x="1" y="536"/>
                    <a:pt x="161" y="696"/>
                    <a:pt x="349" y="696"/>
                  </a:cubicBezTo>
                  <a:cubicBezTo>
                    <a:pt x="536" y="696"/>
                    <a:pt x="697" y="536"/>
                    <a:pt x="697" y="348"/>
                  </a:cubicBezTo>
                  <a:cubicBezTo>
                    <a:pt x="697" y="161"/>
                    <a:pt x="536" y="0"/>
                    <a:pt x="349" y="0"/>
                  </a:cubicBezTo>
                  <a:close/>
                </a:path>
              </a:pathLst>
            </a:custGeom>
            <a:solidFill>
              <a:srgbClr val="AD8B96"/>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19" name="Google Shape;2619;p73"/>
            <p:cNvSpPr/>
            <p:nvPr/>
          </p:nvSpPr>
          <p:spPr>
            <a:xfrm>
              <a:off x="6008775" y="2127450"/>
              <a:ext cx="17425" cy="17425"/>
            </a:xfrm>
            <a:custGeom>
              <a:avLst/>
              <a:gdLst/>
              <a:ahLst/>
              <a:cxnLst/>
              <a:rect l="l" t="t" r="r" b="b"/>
              <a:pathLst>
                <a:path w="697" h="697" extrusionOk="0">
                  <a:moveTo>
                    <a:pt x="349" y="0"/>
                  </a:moveTo>
                  <a:cubicBezTo>
                    <a:pt x="162" y="0"/>
                    <a:pt x="1" y="161"/>
                    <a:pt x="1" y="348"/>
                  </a:cubicBezTo>
                  <a:cubicBezTo>
                    <a:pt x="1" y="536"/>
                    <a:pt x="162" y="696"/>
                    <a:pt x="349" y="696"/>
                  </a:cubicBezTo>
                  <a:cubicBezTo>
                    <a:pt x="536" y="696"/>
                    <a:pt x="697" y="536"/>
                    <a:pt x="697" y="348"/>
                  </a:cubicBezTo>
                  <a:cubicBezTo>
                    <a:pt x="697" y="161"/>
                    <a:pt x="536" y="0"/>
                    <a:pt x="349" y="0"/>
                  </a:cubicBezTo>
                  <a:close/>
                </a:path>
              </a:pathLst>
            </a:custGeom>
            <a:solidFill>
              <a:srgbClr val="AD8B96"/>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20" name="Google Shape;2620;p73"/>
            <p:cNvSpPr/>
            <p:nvPr/>
          </p:nvSpPr>
          <p:spPr>
            <a:xfrm>
              <a:off x="5970650" y="2164925"/>
              <a:ext cx="17425" cy="17425"/>
            </a:xfrm>
            <a:custGeom>
              <a:avLst/>
              <a:gdLst/>
              <a:ahLst/>
              <a:cxnLst/>
              <a:rect l="l" t="t" r="r" b="b"/>
              <a:pathLst>
                <a:path w="697" h="697" extrusionOk="0">
                  <a:moveTo>
                    <a:pt x="348" y="0"/>
                  </a:moveTo>
                  <a:cubicBezTo>
                    <a:pt x="161" y="0"/>
                    <a:pt x="0" y="161"/>
                    <a:pt x="0" y="348"/>
                  </a:cubicBezTo>
                  <a:cubicBezTo>
                    <a:pt x="0" y="536"/>
                    <a:pt x="161" y="696"/>
                    <a:pt x="348" y="696"/>
                  </a:cubicBezTo>
                  <a:cubicBezTo>
                    <a:pt x="536" y="696"/>
                    <a:pt x="696" y="536"/>
                    <a:pt x="696" y="348"/>
                  </a:cubicBezTo>
                  <a:cubicBezTo>
                    <a:pt x="696" y="161"/>
                    <a:pt x="536" y="0"/>
                    <a:pt x="348" y="0"/>
                  </a:cubicBezTo>
                  <a:close/>
                </a:path>
              </a:pathLst>
            </a:custGeom>
            <a:solidFill>
              <a:srgbClr val="AD8B96"/>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21" name="Google Shape;2621;p73"/>
            <p:cNvSpPr/>
            <p:nvPr/>
          </p:nvSpPr>
          <p:spPr>
            <a:xfrm>
              <a:off x="6007450" y="2201725"/>
              <a:ext cx="17425" cy="17425"/>
            </a:xfrm>
            <a:custGeom>
              <a:avLst/>
              <a:gdLst/>
              <a:ahLst/>
              <a:cxnLst/>
              <a:rect l="l" t="t" r="r" b="b"/>
              <a:pathLst>
                <a:path w="697" h="697" extrusionOk="0">
                  <a:moveTo>
                    <a:pt x="348" y="0"/>
                  </a:moveTo>
                  <a:cubicBezTo>
                    <a:pt x="161" y="0"/>
                    <a:pt x="0" y="161"/>
                    <a:pt x="0" y="348"/>
                  </a:cubicBezTo>
                  <a:cubicBezTo>
                    <a:pt x="0" y="536"/>
                    <a:pt x="161" y="696"/>
                    <a:pt x="348" y="696"/>
                  </a:cubicBezTo>
                  <a:cubicBezTo>
                    <a:pt x="536" y="696"/>
                    <a:pt x="696" y="536"/>
                    <a:pt x="696" y="348"/>
                  </a:cubicBezTo>
                  <a:cubicBezTo>
                    <a:pt x="696" y="161"/>
                    <a:pt x="536" y="0"/>
                    <a:pt x="348" y="0"/>
                  </a:cubicBezTo>
                  <a:close/>
                </a:path>
              </a:pathLst>
            </a:custGeom>
            <a:solidFill>
              <a:srgbClr val="AD8B96"/>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22" name="Google Shape;2622;p73"/>
            <p:cNvSpPr/>
            <p:nvPr/>
          </p:nvSpPr>
          <p:spPr>
            <a:xfrm>
              <a:off x="6300525" y="2165575"/>
              <a:ext cx="117800" cy="118475"/>
            </a:xfrm>
            <a:custGeom>
              <a:avLst/>
              <a:gdLst/>
              <a:ahLst/>
              <a:cxnLst/>
              <a:rect l="l" t="t" r="r" b="b"/>
              <a:pathLst>
                <a:path w="4712" h="4739" extrusionOk="0">
                  <a:moveTo>
                    <a:pt x="2356" y="1"/>
                  </a:moveTo>
                  <a:cubicBezTo>
                    <a:pt x="1045" y="1"/>
                    <a:pt x="1" y="1072"/>
                    <a:pt x="1" y="2383"/>
                  </a:cubicBezTo>
                  <a:cubicBezTo>
                    <a:pt x="1" y="3668"/>
                    <a:pt x="1045" y="4738"/>
                    <a:pt x="2356" y="4738"/>
                  </a:cubicBezTo>
                  <a:cubicBezTo>
                    <a:pt x="3668" y="4738"/>
                    <a:pt x="4711" y="3668"/>
                    <a:pt x="4711" y="2383"/>
                  </a:cubicBezTo>
                  <a:cubicBezTo>
                    <a:pt x="4711" y="1072"/>
                    <a:pt x="3668" y="1"/>
                    <a:pt x="2356" y="1"/>
                  </a:cubicBezTo>
                  <a:close/>
                </a:path>
              </a:pathLst>
            </a:custGeom>
            <a:solidFill>
              <a:srgbClr val="FAEDD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23" name="Google Shape;2623;p73"/>
            <p:cNvSpPr/>
            <p:nvPr/>
          </p:nvSpPr>
          <p:spPr>
            <a:xfrm>
              <a:off x="5520975" y="1386050"/>
              <a:ext cx="117800" cy="118450"/>
            </a:xfrm>
            <a:custGeom>
              <a:avLst/>
              <a:gdLst/>
              <a:ahLst/>
              <a:cxnLst/>
              <a:rect l="l" t="t" r="r" b="b"/>
              <a:pathLst>
                <a:path w="4712" h="4738" fill="none" extrusionOk="0">
                  <a:moveTo>
                    <a:pt x="4712" y="2355"/>
                  </a:moveTo>
                  <a:cubicBezTo>
                    <a:pt x="4712" y="3667"/>
                    <a:pt x="3668" y="4738"/>
                    <a:pt x="2356" y="4738"/>
                  </a:cubicBezTo>
                  <a:cubicBezTo>
                    <a:pt x="1045" y="4738"/>
                    <a:pt x="1" y="3667"/>
                    <a:pt x="1" y="2355"/>
                  </a:cubicBezTo>
                  <a:cubicBezTo>
                    <a:pt x="1" y="1071"/>
                    <a:pt x="1045" y="0"/>
                    <a:pt x="2356" y="0"/>
                  </a:cubicBezTo>
                  <a:cubicBezTo>
                    <a:pt x="3668" y="0"/>
                    <a:pt x="4712" y="1071"/>
                    <a:pt x="4712" y="2355"/>
                  </a:cubicBezTo>
                  <a:close/>
                </a:path>
              </a:pathLst>
            </a:custGeom>
            <a:noFill/>
            <a:ln w="5350"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24" name="Google Shape;2624;p73"/>
            <p:cNvSpPr/>
            <p:nvPr/>
          </p:nvSpPr>
          <p:spPr>
            <a:xfrm>
              <a:off x="6774275" y="1000625"/>
              <a:ext cx="117800" cy="117775"/>
            </a:xfrm>
            <a:custGeom>
              <a:avLst/>
              <a:gdLst/>
              <a:ahLst/>
              <a:cxnLst/>
              <a:rect l="l" t="t" r="r" b="b"/>
              <a:pathLst>
                <a:path w="4712" h="4711" fill="none" extrusionOk="0">
                  <a:moveTo>
                    <a:pt x="4712" y="2356"/>
                  </a:moveTo>
                  <a:cubicBezTo>
                    <a:pt x="4712" y="3667"/>
                    <a:pt x="3668" y="4711"/>
                    <a:pt x="2356" y="4711"/>
                  </a:cubicBezTo>
                  <a:cubicBezTo>
                    <a:pt x="1045" y="4711"/>
                    <a:pt x="1" y="3667"/>
                    <a:pt x="1" y="2356"/>
                  </a:cubicBezTo>
                  <a:cubicBezTo>
                    <a:pt x="1" y="1044"/>
                    <a:pt x="1045" y="0"/>
                    <a:pt x="2356" y="0"/>
                  </a:cubicBezTo>
                  <a:cubicBezTo>
                    <a:pt x="3668" y="0"/>
                    <a:pt x="4712" y="1044"/>
                    <a:pt x="4712" y="2356"/>
                  </a:cubicBezTo>
                  <a:close/>
                </a:path>
              </a:pathLst>
            </a:custGeom>
            <a:noFill/>
            <a:ln w="5350"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25" name="Google Shape;2625;p73"/>
            <p:cNvSpPr/>
            <p:nvPr/>
          </p:nvSpPr>
          <p:spPr>
            <a:xfrm>
              <a:off x="5648125" y="1952125"/>
              <a:ext cx="103075" cy="25450"/>
            </a:xfrm>
            <a:custGeom>
              <a:avLst/>
              <a:gdLst/>
              <a:ahLst/>
              <a:cxnLst/>
              <a:rect l="l" t="t" r="r" b="b"/>
              <a:pathLst>
                <a:path w="4123" h="1018" fill="none" extrusionOk="0">
                  <a:moveTo>
                    <a:pt x="4122" y="1018"/>
                  </a:moveTo>
                  <a:lnTo>
                    <a:pt x="0" y="1"/>
                  </a:lnTo>
                </a:path>
              </a:pathLst>
            </a:custGeom>
            <a:noFill/>
            <a:ln w="14725"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26" name="Google Shape;2626;p73"/>
            <p:cNvSpPr/>
            <p:nvPr/>
          </p:nvSpPr>
          <p:spPr>
            <a:xfrm>
              <a:off x="5686925" y="1913325"/>
              <a:ext cx="25450" cy="103075"/>
            </a:xfrm>
            <a:custGeom>
              <a:avLst/>
              <a:gdLst/>
              <a:ahLst/>
              <a:cxnLst/>
              <a:rect l="l" t="t" r="r" b="b"/>
              <a:pathLst>
                <a:path w="1018" h="4123" fill="none" extrusionOk="0">
                  <a:moveTo>
                    <a:pt x="1018" y="0"/>
                  </a:moveTo>
                  <a:lnTo>
                    <a:pt x="1" y="4122"/>
                  </a:lnTo>
                </a:path>
              </a:pathLst>
            </a:custGeom>
            <a:noFill/>
            <a:ln w="14725"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27" name="Google Shape;2627;p73"/>
            <p:cNvSpPr/>
            <p:nvPr/>
          </p:nvSpPr>
          <p:spPr>
            <a:xfrm>
              <a:off x="6865275" y="1800225"/>
              <a:ext cx="73650" cy="77000"/>
            </a:xfrm>
            <a:custGeom>
              <a:avLst/>
              <a:gdLst/>
              <a:ahLst/>
              <a:cxnLst/>
              <a:rect l="l" t="t" r="r" b="b"/>
              <a:pathLst>
                <a:path w="2946" h="3080" fill="none" extrusionOk="0">
                  <a:moveTo>
                    <a:pt x="2945" y="1"/>
                  </a:moveTo>
                  <a:lnTo>
                    <a:pt x="1" y="3079"/>
                  </a:lnTo>
                </a:path>
              </a:pathLst>
            </a:custGeom>
            <a:noFill/>
            <a:ln w="14725"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28" name="Google Shape;2628;p73"/>
            <p:cNvSpPr/>
            <p:nvPr/>
          </p:nvSpPr>
          <p:spPr>
            <a:xfrm>
              <a:off x="6863950" y="1802250"/>
              <a:ext cx="76975" cy="72950"/>
            </a:xfrm>
            <a:custGeom>
              <a:avLst/>
              <a:gdLst/>
              <a:ahLst/>
              <a:cxnLst/>
              <a:rect l="l" t="t" r="r" b="b"/>
              <a:pathLst>
                <a:path w="3079" h="2918" fill="none" extrusionOk="0">
                  <a:moveTo>
                    <a:pt x="0" y="0"/>
                  </a:moveTo>
                  <a:lnTo>
                    <a:pt x="3078" y="2918"/>
                  </a:lnTo>
                </a:path>
              </a:pathLst>
            </a:custGeom>
            <a:noFill/>
            <a:ln w="14725"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632"/>
        <p:cNvGrpSpPr/>
        <p:nvPr/>
      </p:nvGrpSpPr>
      <p:grpSpPr>
        <a:xfrm>
          <a:off x="0" y="0"/>
          <a:ext cx="0" cy="0"/>
          <a:chOff x="0" y="0"/>
          <a:chExt cx="0" cy="0"/>
        </a:xfrm>
      </p:grpSpPr>
      <p:sp>
        <p:nvSpPr>
          <p:cNvPr id="2633" name="Google Shape;2633;p74"/>
          <p:cNvSpPr txBox="1">
            <a:spLocks noGrp="1"/>
          </p:cNvSpPr>
          <p:nvPr>
            <p:ph type="title"/>
          </p:nvPr>
        </p:nvSpPr>
        <p:spPr>
          <a:xfrm>
            <a:off x="713100" y="539400"/>
            <a:ext cx="6988962"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2"/>
                </a:solidFill>
                <a:cs typeface="B Nazanin" panose="00000700000000000000" pitchFamily="2" charset="-78"/>
              </a:rPr>
              <a:t>اطلاع رسانی روابط عمومی</a:t>
            </a:r>
            <a:endParaRPr dirty="0">
              <a:cs typeface="B Nazanin" panose="00000700000000000000" pitchFamily="2" charset="-78"/>
            </a:endParaRPr>
          </a:p>
        </p:txBody>
      </p:sp>
      <p:grpSp>
        <p:nvGrpSpPr>
          <p:cNvPr id="2634" name="Google Shape;2634;p74"/>
          <p:cNvGrpSpPr/>
          <p:nvPr/>
        </p:nvGrpSpPr>
        <p:grpSpPr>
          <a:xfrm rot="2263695">
            <a:off x="208162" y="2834283"/>
            <a:ext cx="701871" cy="1204247"/>
            <a:chOff x="6889573" y="1725933"/>
            <a:chExt cx="701890" cy="1204281"/>
          </a:xfrm>
        </p:grpSpPr>
        <p:grpSp>
          <p:nvGrpSpPr>
            <p:cNvPr id="2635" name="Google Shape;2635;p74"/>
            <p:cNvGrpSpPr/>
            <p:nvPr/>
          </p:nvGrpSpPr>
          <p:grpSpPr>
            <a:xfrm>
              <a:off x="6889573" y="1725933"/>
              <a:ext cx="701890" cy="1204281"/>
              <a:chOff x="2288475" y="368750"/>
              <a:chExt cx="503725" cy="864275"/>
            </a:xfrm>
          </p:grpSpPr>
          <p:sp>
            <p:nvSpPr>
              <p:cNvPr id="2636" name="Google Shape;2636;p74"/>
              <p:cNvSpPr/>
              <p:nvPr/>
            </p:nvSpPr>
            <p:spPr>
              <a:xfrm>
                <a:off x="2722125" y="1085375"/>
                <a:ext cx="70075" cy="147650"/>
              </a:xfrm>
              <a:custGeom>
                <a:avLst/>
                <a:gdLst/>
                <a:ahLst/>
                <a:cxnLst/>
                <a:rect l="l" t="t" r="r" b="b"/>
                <a:pathLst>
                  <a:path w="2803" h="5906" fill="none" extrusionOk="0">
                    <a:moveTo>
                      <a:pt x="0" y="1"/>
                    </a:moveTo>
                    <a:lnTo>
                      <a:pt x="2802" y="5905"/>
                    </a:lnTo>
                  </a:path>
                </a:pathLst>
              </a:custGeom>
              <a:solidFill>
                <a:schemeClr val="accent3"/>
              </a:solidFill>
              <a:ln w="76200" cap="rnd" cmpd="sng">
                <a:solidFill>
                  <a:schemeClr val="accent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37" name="Google Shape;2637;p74"/>
              <p:cNvSpPr/>
              <p:nvPr/>
            </p:nvSpPr>
            <p:spPr>
              <a:xfrm>
                <a:off x="2617875" y="925275"/>
                <a:ext cx="132625" cy="163875"/>
              </a:xfrm>
              <a:custGeom>
                <a:avLst/>
                <a:gdLst/>
                <a:ahLst/>
                <a:cxnLst/>
                <a:rect l="l" t="t" r="r" b="b"/>
                <a:pathLst>
                  <a:path w="5305" h="6555" extrusionOk="0">
                    <a:moveTo>
                      <a:pt x="2869" y="0"/>
                    </a:moveTo>
                    <a:lnTo>
                      <a:pt x="0" y="1368"/>
                    </a:lnTo>
                    <a:lnTo>
                      <a:pt x="2069" y="5671"/>
                    </a:lnTo>
                    <a:cubicBezTo>
                      <a:pt x="2334" y="6226"/>
                      <a:pt x="2896" y="6554"/>
                      <a:pt x="3490" y="6554"/>
                    </a:cubicBezTo>
                    <a:cubicBezTo>
                      <a:pt x="3717" y="6554"/>
                      <a:pt x="3949" y="6506"/>
                      <a:pt x="4170" y="6405"/>
                    </a:cubicBezTo>
                    <a:cubicBezTo>
                      <a:pt x="4971" y="6038"/>
                      <a:pt x="5304" y="5104"/>
                      <a:pt x="4904" y="4303"/>
                    </a:cubicBezTo>
                    <a:lnTo>
                      <a:pt x="2869"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38" name="Google Shape;2638;p74"/>
              <p:cNvSpPr/>
              <p:nvPr/>
            </p:nvSpPr>
            <p:spPr>
              <a:xfrm>
                <a:off x="2371875" y="413250"/>
                <a:ext cx="130950" cy="135100"/>
              </a:xfrm>
              <a:custGeom>
                <a:avLst/>
                <a:gdLst/>
                <a:ahLst/>
                <a:cxnLst/>
                <a:rect l="l" t="t" r="r" b="b"/>
                <a:pathLst>
                  <a:path w="5238" h="5404" extrusionOk="0">
                    <a:moveTo>
                      <a:pt x="3436" y="0"/>
                    </a:moveTo>
                    <a:lnTo>
                      <a:pt x="0" y="1635"/>
                    </a:lnTo>
                    <a:lnTo>
                      <a:pt x="1801" y="5404"/>
                    </a:lnTo>
                    <a:lnTo>
                      <a:pt x="5237" y="3769"/>
                    </a:lnTo>
                    <a:lnTo>
                      <a:pt x="3436"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39" name="Google Shape;2639;p74"/>
              <p:cNvSpPr/>
              <p:nvPr/>
            </p:nvSpPr>
            <p:spPr>
              <a:xfrm>
                <a:off x="2300150" y="368750"/>
                <a:ext cx="215175" cy="112200"/>
              </a:xfrm>
              <a:custGeom>
                <a:avLst/>
                <a:gdLst/>
                <a:ahLst/>
                <a:cxnLst/>
                <a:rect l="l" t="t" r="r" b="b"/>
                <a:pathLst>
                  <a:path w="8607" h="4488" extrusionOk="0">
                    <a:moveTo>
                      <a:pt x="8120" y="0"/>
                    </a:moveTo>
                    <a:cubicBezTo>
                      <a:pt x="8049" y="0"/>
                      <a:pt x="7976" y="15"/>
                      <a:pt x="7906" y="45"/>
                    </a:cubicBezTo>
                    <a:lnTo>
                      <a:pt x="334" y="3648"/>
                    </a:lnTo>
                    <a:cubicBezTo>
                      <a:pt x="100" y="3748"/>
                      <a:pt x="0" y="4015"/>
                      <a:pt x="134" y="4248"/>
                    </a:cubicBezTo>
                    <a:cubicBezTo>
                      <a:pt x="207" y="4395"/>
                      <a:pt x="370" y="4488"/>
                      <a:pt x="530" y="4488"/>
                    </a:cubicBezTo>
                    <a:cubicBezTo>
                      <a:pt x="589" y="4488"/>
                      <a:pt x="647" y="4475"/>
                      <a:pt x="701" y="4449"/>
                    </a:cubicBezTo>
                    <a:lnTo>
                      <a:pt x="8306" y="846"/>
                    </a:lnTo>
                    <a:cubicBezTo>
                      <a:pt x="8540" y="746"/>
                      <a:pt x="8607" y="479"/>
                      <a:pt x="8506" y="246"/>
                    </a:cubicBezTo>
                    <a:cubicBezTo>
                      <a:pt x="8436" y="82"/>
                      <a:pt x="8285" y="0"/>
                      <a:pt x="8120"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40" name="Google Shape;2640;p74"/>
              <p:cNvSpPr/>
              <p:nvPr/>
            </p:nvSpPr>
            <p:spPr>
              <a:xfrm>
                <a:off x="2379375" y="508300"/>
                <a:ext cx="361950" cy="475375"/>
              </a:xfrm>
              <a:custGeom>
                <a:avLst/>
                <a:gdLst/>
                <a:ahLst/>
                <a:cxnLst/>
                <a:rect l="l" t="t" r="r" b="b"/>
                <a:pathLst>
                  <a:path w="14478" h="19015" extrusionOk="0">
                    <a:moveTo>
                      <a:pt x="7039" y="1"/>
                    </a:moveTo>
                    <a:lnTo>
                      <a:pt x="0" y="3336"/>
                    </a:lnTo>
                    <a:lnTo>
                      <a:pt x="7472" y="19014"/>
                    </a:lnTo>
                    <a:lnTo>
                      <a:pt x="14477" y="15679"/>
                    </a:lnTo>
                    <a:lnTo>
                      <a:pt x="7039"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41" name="Google Shape;2641;p74"/>
              <p:cNvSpPr/>
              <p:nvPr/>
            </p:nvSpPr>
            <p:spPr>
              <a:xfrm>
                <a:off x="2453600" y="644225"/>
                <a:ext cx="270200" cy="321925"/>
              </a:xfrm>
              <a:custGeom>
                <a:avLst/>
                <a:gdLst/>
                <a:ahLst/>
                <a:cxnLst/>
                <a:rect l="l" t="t" r="r" b="b"/>
                <a:pathLst>
                  <a:path w="10808" h="12877" extrusionOk="0">
                    <a:moveTo>
                      <a:pt x="6071" y="1"/>
                    </a:moveTo>
                    <a:lnTo>
                      <a:pt x="0" y="2870"/>
                    </a:lnTo>
                    <a:lnTo>
                      <a:pt x="4770" y="12877"/>
                    </a:lnTo>
                    <a:lnTo>
                      <a:pt x="10808" y="10008"/>
                    </a:lnTo>
                    <a:lnTo>
                      <a:pt x="6071"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42" name="Google Shape;2642;p74"/>
              <p:cNvSpPr/>
              <p:nvPr/>
            </p:nvSpPr>
            <p:spPr>
              <a:xfrm>
                <a:off x="2427750" y="589200"/>
                <a:ext cx="177650" cy="126775"/>
              </a:xfrm>
              <a:custGeom>
                <a:avLst/>
                <a:gdLst/>
                <a:ahLst/>
                <a:cxnLst/>
                <a:rect l="l" t="t" r="r" b="b"/>
                <a:pathLst>
                  <a:path w="7106" h="5071" extrusionOk="0">
                    <a:moveTo>
                      <a:pt x="6038" y="0"/>
                    </a:moveTo>
                    <a:lnTo>
                      <a:pt x="0" y="2869"/>
                    </a:lnTo>
                    <a:lnTo>
                      <a:pt x="1034" y="5071"/>
                    </a:lnTo>
                    <a:lnTo>
                      <a:pt x="7105" y="2202"/>
                    </a:lnTo>
                    <a:lnTo>
                      <a:pt x="6038"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43" name="Google Shape;2643;p74"/>
              <p:cNvSpPr/>
              <p:nvPr/>
            </p:nvSpPr>
            <p:spPr>
              <a:xfrm>
                <a:off x="2288475" y="447300"/>
                <a:ext cx="345275" cy="178425"/>
              </a:xfrm>
              <a:custGeom>
                <a:avLst/>
                <a:gdLst/>
                <a:ahLst/>
                <a:cxnLst/>
                <a:rect l="l" t="t" r="r" b="b"/>
                <a:pathLst>
                  <a:path w="13811" h="7137" extrusionOk="0">
                    <a:moveTo>
                      <a:pt x="13151" y="1"/>
                    </a:moveTo>
                    <a:cubicBezTo>
                      <a:pt x="13081" y="1"/>
                      <a:pt x="13011" y="13"/>
                      <a:pt x="12943" y="39"/>
                    </a:cubicBezTo>
                    <a:lnTo>
                      <a:pt x="367" y="6010"/>
                    </a:lnTo>
                    <a:cubicBezTo>
                      <a:pt x="100" y="6143"/>
                      <a:pt x="0" y="6444"/>
                      <a:pt x="134" y="6710"/>
                    </a:cubicBezTo>
                    <a:lnTo>
                      <a:pt x="201" y="6844"/>
                    </a:lnTo>
                    <a:cubicBezTo>
                      <a:pt x="271" y="7031"/>
                      <a:pt x="439" y="7136"/>
                      <a:pt x="626" y="7136"/>
                    </a:cubicBezTo>
                    <a:cubicBezTo>
                      <a:pt x="705" y="7136"/>
                      <a:pt x="788" y="7117"/>
                      <a:pt x="868" y="7077"/>
                    </a:cubicBezTo>
                    <a:lnTo>
                      <a:pt x="13443" y="1106"/>
                    </a:lnTo>
                    <a:cubicBezTo>
                      <a:pt x="13710" y="1006"/>
                      <a:pt x="13810" y="673"/>
                      <a:pt x="13710" y="439"/>
                    </a:cubicBezTo>
                    <a:lnTo>
                      <a:pt x="13643" y="306"/>
                    </a:lnTo>
                    <a:cubicBezTo>
                      <a:pt x="13544" y="107"/>
                      <a:pt x="13352" y="1"/>
                      <a:pt x="13151"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44" name="Google Shape;2644;p74"/>
              <p:cNvSpPr/>
              <p:nvPr/>
            </p:nvSpPr>
            <p:spPr>
              <a:xfrm>
                <a:off x="2500300" y="550375"/>
                <a:ext cx="175975" cy="300800"/>
              </a:xfrm>
              <a:custGeom>
                <a:avLst/>
                <a:gdLst/>
                <a:ahLst/>
                <a:cxnLst/>
                <a:rect l="l" t="t" r="r" b="b"/>
                <a:pathLst>
                  <a:path w="7039" h="12032" extrusionOk="0">
                    <a:moveTo>
                      <a:pt x="1205" y="0"/>
                    </a:moveTo>
                    <a:cubicBezTo>
                      <a:pt x="1090" y="0"/>
                      <a:pt x="975" y="27"/>
                      <a:pt x="867" y="86"/>
                    </a:cubicBezTo>
                    <a:lnTo>
                      <a:pt x="500" y="252"/>
                    </a:lnTo>
                    <a:cubicBezTo>
                      <a:pt x="134" y="419"/>
                      <a:pt x="0" y="886"/>
                      <a:pt x="167" y="1253"/>
                    </a:cubicBezTo>
                    <a:lnTo>
                      <a:pt x="5137" y="11594"/>
                    </a:lnTo>
                    <a:cubicBezTo>
                      <a:pt x="5281" y="11881"/>
                      <a:pt x="5545" y="12031"/>
                      <a:pt x="5818" y="12031"/>
                    </a:cubicBezTo>
                    <a:cubicBezTo>
                      <a:pt x="5925" y="12031"/>
                      <a:pt x="6034" y="12008"/>
                      <a:pt x="6138" y="11961"/>
                    </a:cubicBezTo>
                    <a:lnTo>
                      <a:pt x="6505" y="11794"/>
                    </a:lnTo>
                    <a:cubicBezTo>
                      <a:pt x="6872" y="11594"/>
                      <a:pt x="7038" y="11160"/>
                      <a:pt x="6872" y="10793"/>
                    </a:cubicBezTo>
                    <a:lnTo>
                      <a:pt x="1868" y="419"/>
                    </a:lnTo>
                    <a:cubicBezTo>
                      <a:pt x="1750" y="160"/>
                      <a:pt x="1482" y="0"/>
                      <a:pt x="1205"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45" name="Google Shape;2645;p74"/>
              <p:cNvSpPr/>
              <p:nvPr/>
            </p:nvSpPr>
            <p:spPr>
              <a:xfrm>
                <a:off x="2645400" y="853075"/>
                <a:ext cx="50050" cy="37675"/>
              </a:xfrm>
              <a:custGeom>
                <a:avLst/>
                <a:gdLst/>
                <a:ahLst/>
                <a:cxnLst/>
                <a:rect l="l" t="t" r="r" b="b"/>
                <a:pathLst>
                  <a:path w="2002" h="1507" extrusionOk="0">
                    <a:moveTo>
                      <a:pt x="1325" y="1"/>
                    </a:moveTo>
                    <a:cubicBezTo>
                      <a:pt x="1249" y="1"/>
                      <a:pt x="1173" y="17"/>
                      <a:pt x="1101" y="53"/>
                    </a:cubicBezTo>
                    <a:lnTo>
                      <a:pt x="401" y="387"/>
                    </a:lnTo>
                    <a:cubicBezTo>
                      <a:pt x="100" y="520"/>
                      <a:pt x="0" y="854"/>
                      <a:pt x="134" y="1154"/>
                    </a:cubicBezTo>
                    <a:lnTo>
                      <a:pt x="167" y="1187"/>
                    </a:lnTo>
                    <a:cubicBezTo>
                      <a:pt x="240" y="1382"/>
                      <a:pt x="439" y="1506"/>
                      <a:pt x="658" y="1506"/>
                    </a:cubicBezTo>
                    <a:cubicBezTo>
                      <a:pt x="738" y="1506"/>
                      <a:pt x="820" y="1490"/>
                      <a:pt x="901" y="1454"/>
                    </a:cubicBezTo>
                    <a:lnTo>
                      <a:pt x="1601" y="1087"/>
                    </a:lnTo>
                    <a:cubicBezTo>
                      <a:pt x="1868" y="954"/>
                      <a:pt x="2002" y="620"/>
                      <a:pt x="1868" y="353"/>
                    </a:cubicBezTo>
                    <a:lnTo>
                      <a:pt x="1835" y="320"/>
                    </a:lnTo>
                    <a:cubicBezTo>
                      <a:pt x="1737" y="124"/>
                      <a:pt x="1532" y="1"/>
                      <a:pt x="1325"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646" name="Google Shape;2646;p74"/>
            <p:cNvGrpSpPr/>
            <p:nvPr/>
          </p:nvGrpSpPr>
          <p:grpSpPr>
            <a:xfrm>
              <a:off x="6889573" y="1725933"/>
              <a:ext cx="701890" cy="1204281"/>
              <a:chOff x="2288475" y="368750"/>
              <a:chExt cx="503725" cy="864275"/>
            </a:xfrm>
          </p:grpSpPr>
          <p:sp>
            <p:nvSpPr>
              <p:cNvPr id="2647" name="Google Shape;2647;p74"/>
              <p:cNvSpPr/>
              <p:nvPr/>
            </p:nvSpPr>
            <p:spPr>
              <a:xfrm>
                <a:off x="2722125" y="1085375"/>
                <a:ext cx="70075" cy="147650"/>
              </a:xfrm>
              <a:custGeom>
                <a:avLst/>
                <a:gdLst/>
                <a:ahLst/>
                <a:cxnLst/>
                <a:rect l="l" t="t" r="r" b="b"/>
                <a:pathLst>
                  <a:path w="2803" h="5906" fill="none" extrusionOk="0">
                    <a:moveTo>
                      <a:pt x="0" y="1"/>
                    </a:moveTo>
                    <a:lnTo>
                      <a:pt x="2802" y="5905"/>
                    </a:lnTo>
                  </a:path>
                </a:pathLst>
              </a:custGeom>
              <a:noFill/>
              <a:ln w="10000" cap="rnd" cmpd="sng">
                <a:solidFill>
                  <a:srgbClr val="00000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48" name="Google Shape;2648;p74"/>
              <p:cNvSpPr/>
              <p:nvPr/>
            </p:nvSpPr>
            <p:spPr>
              <a:xfrm>
                <a:off x="2617875" y="925275"/>
                <a:ext cx="132625" cy="163875"/>
              </a:xfrm>
              <a:custGeom>
                <a:avLst/>
                <a:gdLst/>
                <a:ahLst/>
                <a:cxnLst/>
                <a:rect l="l" t="t" r="r" b="b"/>
                <a:pathLst>
                  <a:path w="5305" h="6555" extrusionOk="0">
                    <a:moveTo>
                      <a:pt x="2869" y="0"/>
                    </a:moveTo>
                    <a:lnTo>
                      <a:pt x="0" y="1368"/>
                    </a:lnTo>
                    <a:lnTo>
                      <a:pt x="2069" y="5671"/>
                    </a:lnTo>
                    <a:cubicBezTo>
                      <a:pt x="2334" y="6226"/>
                      <a:pt x="2896" y="6554"/>
                      <a:pt x="3490" y="6554"/>
                    </a:cubicBezTo>
                    <a:cubicBezTo>
                      <a:pt x="3717" y="6554"/>
                      <a:pt x="3949" y="6506"/>
                      <a:pt x="4170" y="6405"/>
                    </a:cubicBezTo>
                    <a:cubicBezTo>
                      <a:pt x="4971" y="6038"/>
                      <a:pt x="5304" y="5104"/>
                      <a:pt x="4904" y="4303"/>
                    </a:cubicBezTo>
                    <a:lnTo>
                      <a:pt x="2869" y="0"/>
                    </a:ln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49" name="Google Shape;2649;p74"/>
              <p:cNvSpPr/>
              <p:nvPr/>
            </p:nvSpPr>
            <p:spPr>
              <a:xfrm>
                <a:off x="2371875" y="413250"/>
                <a:ext cx="130950" cy="135100"/>
              </a:xfrm>
              <a:custGeom>
                <a:avLst/>
                <a:gdLst/>
                <a:ahLst/>
                <a:cxnLst/>
                <a:rect l="l" t="t" r="r" b="b"/>
                <a:pathLst>
                  <a:path w="5238" h="5404" extrusionOk="0">
                    <a:moveTo>
                      <a:pt x="3436" y="0"/>
                    </a:moveTo>
                    <a:lnTo>
                      <a:pt x="0" y="1635"/>
                    </a:lnTo>
                    <a:lnTo>
                      <a:pt x="1801" y="5404"/>
                    </a:lnTo>
                    <a:lnTo>
                      <a:pt x="5237" y="3769"/>
                    </a:lnTo>
                    <a:lnTo>
                      <a:pt x="3436" y="0"/>
                    </a:ln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50" name="Google Shape;2650;p74"/>
              <p:cNvSpPr/>
              <p:nvPr/>
            </p:nvSpPr>
            <p:spPr>
              <a:xfrm>
                <a:off x="2300150" y="368750"/>
                <a:ext cx="215175" cy="112200"/>
              </a:xfrm>
              <a:custGeom>
                <a:avLst/>
                <a:gdLst/>
                <a:ahLst/>
                <a:cxnLst/>
                <a:rect l="l" t="t" r="r" b="b"/>
                <a:pathLst>
                  <a:path w="8607" h="4488" extrusionOk="0">
                    <a:moveTo>
                      <a:pt x="8120" y="0"/>
                    </a:moveTo>
                    <a:cubicBezTo>
                      <a:pt x="8049" y="0"/>
                      <a:pt x="7976" y="15"/>
                      <a:pt x="7906" y="45"/>
                    </a:cubicBezTo>
                    <a:lnTo>
                      <a:pt x="334" y="3648"/>
                    </a:lnTo>
                    <a:cubicBezTo>
                      <a:pt x="100" y="3748"/>
                      <a:pt x="0" y="4015"/>
                      <a:pt x="134" y="4248"/>
                    </a:cubicBezTo>
                    <a:cubicBezTo>
                      <a:pt x="207" y="4395"/>
                      <a:pt x="370" y="4488"/>
                      <a:pt x="530" y="4488"/>
                    </a:cubicBezTo>
                    <a:cubicBezTo>
                      <a:pt x="589" y="4488"/>
                      <a:pt x="647" y="4475"/>
                      <a:pt x="701" y="4449"/>
                    </a:cubicBezTo>
                    <a:lnTo>
                      <a:pt x="8306" y="846"/>
                    </a:lnTo>
                    <a:cubicBezTo>
                      <a:pt x="8540" y="746"/>
                      <a:pt x="8607" y="479"/>
                      <a:pt x="8506" y="246"/>
                    </a:cubicBezTo>
                    <a:cubicBezTo>
                      <a:pt x="8436" y="82"/>
                      <a:pt x="8285" y="0"/>
                      <a:pt x="8120" y="0"/>
                    </a:cubicBez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51" name="Google Shape;2651;p74"/>
              <p:cNvSpPr/>
              <p:nvPr/>
            </p:nvSpPr>
            <p:spPr>
              <a:xfrm>
                <a:off x="2379375" y="508300"/>
                <a:ext cx="361950" cy="475375"/>
              </a:xfrm>
              <a:custGeom>
                <a:avLst/>
                <a:gdLst/>
                <a:ahLst/>
                <a:cxnLst/>
                <a:rect l="l" t="t" r="r" b="b"/>
                <a:pathLst>
                  <a:path w="14478" h="19015" extrusionOk="0">
                    <a:moveTo>
                      <a:pt x="7039" y="1"/>
                    </a:moveTo>
                    <a:lnTo>
                      <a:pt x="0" y="3336"/>
                    </a:lnTo>
                    <a:lnTo>
                      <a:pt x="7472" y="19014"/>
                    </a:lnTo>
                    <a:lnTo>
                      <a:pt x="14477" y="15679"/>
                    </a:lnTo>
                    <a:lnTo>
                      <a:pt x="7039" y="1"/>
                    </a:ln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52" name="Google Shape;2652;p74"/>
              <p:cNvSpPr/>
              <p:nvPr/>
            </p:nvSpPr>
            <p:spPr>
              <a:xfrm>
                <a:off x="2453600" y="644225"/>
                <a:ext cx="270200" cy="321925"/>
              </a:xfrm>
              <a:custGeom>
                <a:avLst/>
                <a:gdLst/>
                <a:ahLst/>
                <a:cxnLst/>
                <a:rect l="l" t="t" r="r" b="b"/>
                <a:pathLst>
                  <a:path w="10808" h="12877" extrusionOk="0">
                    <a:moveTo>
                      <a:pt x="6071" y="1"/>
                    </a:moveTo>
                    <a:lnTo>
                      <a:pt x="0" y="2870"/>
                    </a:lnTo>
                    <a:lnTo>
                      <a:pt x="4770" y="12877"/>
                    </a:lnTo>
                    <a:lnTo>
                      <a:pt x="10808" y="10008"/>
                    </a:lnTo>
                    <a:lnTo>
                      <a:pt x="6071" y="1"/>
                    </a:ln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53" name="Google Shape;2653;p74"/>
              <p:cNvSpPr/>
              <p:nvPr/>
            </p:nvSpPr>
            <p:spPr>
              <a:xfrm>
                <a:off x="2427750" y="589200"/>
                <a:ext cx="177650" cy="126775"/>
              </a:xfrm>
              <a:custGeom>
                <a:avLst/>
                <a:gdLst/>
                <a:ahLst/>
                <a:cxnLst/>
                <a:rect l="l" t="t" r="r" b="b"/>
                <a:pathLst>
                  <a:path w="7106" h="5071" extrusionOk="0">
                    <a:moveTo>
                      <a:pt x="6038" y="0"/>
                    </a:moveTo>
                    <a:lnTo>
                      <a:pt x="0" y="2869"/>
                    </a:lnTo>
                    <a:lnTo>
                      <a:pt x="1034" y="5071"/>
                    </a:lnTo>
                    <a:lnTo>
                      <a:pt x="7105" y="2202"/>
                    </a:lnTo>
                    <a:lnTo>
                      <a:pt x="6038" y="0"/>
                    </a:lnTo>
                    <a:close/>
                  </a:path>
                </a:pathLst>
              </a:custGeom>
              <a:solidFill>
                <a:srgbClr val="FF9F9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54" name="Google Shape;2654;p74"/>
              <p:cNvSpPr/>
              <p:nvPr/>
            </p:nvSpPr>
            <p:spPr>
              <a:xfrm>
                <a:off x="2288475" y="447300"/>
                <a:ext cx="345275" cy="178425"/>
              </a:xfrm>
              <a:custGeom>
                <a:avLst/>
                <a:gdLst/>
                <a:ahLst/>
                <a:cxnLst/>
                <a:rect l="l" t="t" r="r" b="b"/>
                <a:pathLst>
                  <a:path w="13811" h="7137" extrusionOk="0">
                    <a:moveTo>
                      <a:pt x="13151" y="1"/>
                    </a:moveTo>
                    <a:cubicBezTo>
                      <a:pt x="13081" y="1"/>
                      <a:pt x="13011" y="13"/>
                      <a:pt x="12943" y="39"/>
                    </a:cubicBezTo>
                    <a:lnTo>
                      <a:pt x="367" y="6010"/>
                    </a:lnTo>
                    <a:cubicBezTo>
                      <a:pt x="100" y="6143"/>
                      <a:pt x="0" y="6444"/>
                      <a:pt x="134" y="6710"/>
                    </a:cubicBezTo>
                    <a:lnTo>
                      <a:pt x="201" y="6844"/>
                    </a:lnTo>
                    <a:cubicBezTo>
                      <a:pt x="271" y="7031"/>
                      <a:pt x="439" y="7136"/>
                      <a:pt x="626" y="7136"/>
                    </a:cubicBezTo>
                    <a:cubicBezTo>
                      <a:pt x="705" y="7136"/>
                      <a:pt x="788" y="7117"/>
                      <a:pt x="868" y="7077"/>
                    </a:cubicBezTo>
                    <a:lnTo>
                      <a:pt x="13443" y="1106"/>
                    </a:lnTo>
                    <a:cubicBezTo>
                      <a:pt x="13710" y="1006"/>
                      <a:pt x="13810" y="673"/>
                      <a:pt x="13710" y="439"/>
                    </a:cubicBezTo>
                    <a:lnTo>
                      <a:pt x="13643" y="306"/>
                    </a:lnTo>
                    <a:cubicBezTo>
                      <a:pt x="13544" y="107"/>
                      <a:pt x="13352" y="1"/>
                      <a:pt x="13151" y="1"/>
                    </a:cubicBez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55" name="Google Shape;2655;p74"/>
              <p:cNvSpPr/>
              <p:nvPr/>
            </p:nvSpPr>
            <p:spPr>
              <a:xfrm>
                <a:off x="2500300" y="550375"/>
                <a:ext cx="175975" cy="300800"/>
              </a:xfrm>
              <a:custGeom>
                <a:avLst/>
                <a:gdLst/>
                <a:ahLst/>
                <a:cxnLst/>
                <a:rect l="l" t="t" r="r" b="b"/>
                <a:pathLst>
                  <a:path w="7039" h="12032" extrusionOk="0">
                    <a:moveTo>
                      <a:pt x="1205" y="0"/>
                    </a:moveTo>
                    <a:cubicBezTo>
                      <a:pt x="1090" y="0"/>
                      <a:pt x="975" y="27"/>
                      <a:pt x="867" y="86"/>
                    </a:cubicBezTo>
                    <a:lnTo>
                      <a:pt x="500" y="252"/>
                    </a:lnTo>
                    <a:cubicBezTo>
                      <a:pt x="134" y="419"/>
                      <a:pt x="0" y="886"/>
                      <a:pt x="167" y="1253"/>
                    </a:cubicBezTo>
                    <a:lnTo>
                      <a:pt x="5137" y="11594"/>
                    </a:lnTo>
                    <a:cubicBezTo>
                      <a:pt x="5281" y="11881"/>
                      <a:pt x="5545" y="12031"/>
                      <a:pt x="5818" y="12031"/>
                    </a:cubicBezTo>
                    <a:cubicBezTo>
                      <a:pt x="5925" y="12031"/>
                      <a:pt x="6034" y="12008"/>
                      <a:pt x="6138" y="11961"/>
                    </a:cubicBezTo>
                    <a:lnTo>
                      <a:pt x="6505" y="11794"/>
                    </a:lnTo>
                    <a:cubicBezTo>
                      <a:pt x="6872" y="11594"/>
                      <a:pt x="7038" y="11160"/>
                      <a:pt x="6872" y="10793"/>
                    </a:cubicBezTo>
                    <a:lnTo>
                      <a:pt x="1868" y="419"/>
                    </a:lnTo>
                    <a:cubicBezTo>
                      <a:pt x="1750" y="160"/>
                      <a:pt x="1482" y="0"/>
                      <a:pt x="1205"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56" name="Google Shape;2656;p74"/>
              <p:cNvSpPr/>
              <p:nvPr/>
            </p:nvSpPr>
            <p:spPr>
              <a:xfrm>
                <a:off x="2645400" y="853075"/>
                <a:ext cx="50050" cy="37675"/>
              </a:xfrm>
              <a:custGeom>
                <a:avLst/>
                <a:gdLst/>
                <a:ahLst/>
                <a:cxnLst/>
                <a:rect l="l" t="t" r="r" b="b"/>
                <a:pathLst>
                  <a:path w="2002" h="1507" extrusionOk="0">
                    <a:moveTo>
                      <a:pt x="1325" y="1"/>
                    </a:moveTo>
                    <a:cubicBezTo>
                      <a:pt x="1249" y="1"/>
                      <a:pt x="1173" y="17"/>
                      <a:pt x="1101" y="53"/>
                    </a:cubicBezTo>
                    <a:lnTo>
                      <a:pt x="401" y="387"/>
                    </a:lnTo>
                    <a:cubicBezTo>
                      <a:pt x="100" y="520"/>
                      <a:pt x="0" y="854"/>
                      <a:pt x="134" y="1154"/>
                    </a:cubicBezTo>
                    <a:lnTo>
                      <a:pt x="167" y="1187"/>
                    </a:lnTo>
                    <a:cubicBezTo>
                      <a:pt x="240" y="1382"/>
                      <a:pt x="439" y="1506"/>
                      <a:pt x="658" y="1506"/>
                    </a:cubicBezTo>
                    <a:cubicBezTo>
                      <a:pt x="738" y="1506"/>
                      <a:pt x="820" y="1490"/>
                      <a:pt x="901" y="1454"/>
                    </a:cubicBezTo>
                    <a:lnTo>
                      <a:pt x="1601" y="1087"/>
                    </a:lnTo>
                    <a:cubicBezTo>
                      <a:pt x="1868" y="954"/>
                      <a:pt x="2002" y="620"/>
                      <a:pt x="1868" y="353"/>
                    </a:cubicBezTo>
                    <a:lnTo>
                      <a:pt x="1835" y="320"/>
                    </a:lnTo>
                    <a:cubicBezTo>
                      <a:pt x="1737" y="124"/>
                      <a:pt x="1532" y="1"/>
                      <a:pt x="1325"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graphicFrame>
        <p:nvGraphicFramePr>
          <p:cNvPr id="2657" name="Google Shape;2657;p74"/>
          <p:cNvGraphicFramePr/>
          <p:nvPr>
            <p:extLst>
              <p:ext uri="{D42A27DB-BD31-4B8C-83A1-F6EECF244321}">
                <p14:modId xmlns:p14="http://schemas.microsoft.com/office/powerpoint/2010/main" val="2571619755"/>
              </p:ext>
            </p:extLst>
          </p:nvPr>
        </p:nvGraphicFramePr>
        <p:xfrm>
          <a:off x="1257300" y="1848375"/>
          <a:ext cx="7239000" cy="2507600"/>
        </p:xfrm>
        <a:graphic>
          <a:graphicData uri="http://schemas.openxmlformats.org/drawingml/2006/table">
            <a:tbl>
              <a:tblPr>
                <a:noFill/>
                <a:tableStyleId>{E9C6645F-8F30-4D54-8802-C40E00F00A7D}</a:tableStyleId>
              </a:tblPr>
              <a:tblGrid>
                <a:gridCol w="1809750">
                  <a:extLst>
                    <a:ext uri="{9D8B030D-6E8A-4147-A177-3AD203B41FA5}">
                      <a16:colId xmlns:a16="http://schemas.microsoft.com/office/drawing/2014/main" val="20000"/>
                    </a:ext>
                  </a:extLst>
                </a:gridCol>
                <a:gridCol w="2468000">
                  <a:extLst>
                    <a:ext uri="{9D8B030D-6E8A-4147-A177-3AD203B41FA5}">
                      <a16:colId xmlns:a16="http://schemas.microsoft.com/office/drawing/2014/main" val="20001"/>
                    </a:ext>
                  </a:extLst>
                </a:gridCol>
                <a:gridCol w="1151500">
                  <a:extLst>
                    <a:ext uri="{9D8B030D-6E8A-4147-A177-3AD203B41FA5}">
                      <a16:colId xmlns:a16="http://schemas.microsoft.com/office/drawing/2014/main" val="20002"/>
                    </a:ext>
                  </a:extLst>
                </a:gridCol>
                <a:gridCol w="1809750">
                  <a:extLst>
                    <a:ext uri="{9D8B030D-6E8A-4147-A177-3AD203B41FA5}">
                      <a16:colId xmlns:a16="http://schemas.microsoft.com/office/drawing/2014/main" val="20003"/>
                    </a:ext>
                  </a:extLst>
                </a:gridCol>
              </a:tblGrid>
              <a:tr h="626900">
                <a:tc>
                  <a:txBody>
                    <a:bodyPr/>
                    <a:lstStyle/>
                    <a:p>
                      <a:pPr marL="0" lvl="0" indent="0" algn="ctr" rtl="1">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کانال ها</a:t>
                      </a:r>
                      <a:endParaRPr sz="2200" b="1" dirty="0">
                        <a:solidFill>
                          <a:schemeClr val="accent3"/>
                        </a:solidFill>
                        <a:latin typeface="Atkinson Hyperlegible"/>
                        <a:ea typeface="Atkinson Hyperlegible"/>
                        <a:cs typeface="B Nazanin" panose="00000700000000000000" pitchFamily="2" charset="-78"/>
                        <a:sym typeface="Atkinson Hyperlegibl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1">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پیامهای کلیدی</a:t>
                      </a:r>
                      <a:endParaRPr sz="2200" b="1" dirty="0">
                        <a:solidFill>
                          <a:schemeClr val="accent3"/>
                        </a:solidFill>
                        <a:latin typeface="Atkinson Hyperlegible"/>
                        <a:ea typeface="Atkinson Hyperlegible"/>
                        <a:cs typeface="B Nazanin" panose="00000700000000000000" pitchFamily="2" charset="-78"/>
                        <a:sym typeface="Atkinson Hyperlegibl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gridSpan="2">
                  <a:txBody>
                    <a:bodyPr/>
                    <a:lstStyle/>
                    <a:p>
                      <a:pPr marL="0" lvl="0" indent="0" algn="ctr" rtl="1">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اهداف</a:t>
                      </a:r>
                      <a:endParaRPr sz="2200" b="1" dirty="0">
                        <a:solidFill>
                          <a:schemeClr val="accent3"/>
                        </a:solidFill>
                        <a:latin typeface="Atkinson Hyperlegible"/>
                        <a:ea typeface="Atkinson Hyperlegible"/>
                        <a:cs typeface="B Nazanin" panose="00000700000000000000" pitchFamily="2" charset="-78"/>
                        <a:sym typeface="Atkinson Hyperlegibl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hMerge="1">
                  <a:txBody>
                    <a:bodyPr/>
                    <a:lstStyle/>
                    <a:p>
                      <a:endParaRPr lang="en-US"/>
                    </a:p>
                  </a:txBody>
                  <a:tcPr/>
                </a:tc>
                <a:extLst>
                  <a:ext uri="{0D108BD9-81ED-4DB2-BD59-A6C34878D82A}">
                    <a16:rowId xmlns:a16="http://schemas.microsoft.com/office/drawing/2014/main" val="10000"/>
                  </a:ext>
                </a:extLst>
              </a:tr>
              <a:tr h="626900">
                <a:tc>
                  <a:txBody>
                    <a:bodyPr/>
                    <a:lstStyle/>
                    <a:p>
                      <a:pPr marL="0" lvl="0" indent="0" algn="ctr" rtl="1">
                        <a:spcBef>
                          <a:spcPts val="0"/>
                        </a:spcBef>
                        <a:spcAft>
                          <a:spcPts val="0"/>
                        </a:spcAft>
                        <a:buNone/>
                      </a:pPr>
                      <a:r>
                        <a:rPr lang="fa-IR" dirty="0">
                          <a:solidFill>
                            <a:schemeClr val="accent4"/>
                          </a:solidFill>
                          <a:latin typeface="Hind Siliguri"/>
                          <a:ea typeface="Hind Siliguri"/>
                          <a:cs typeface="B Nazanin" panose="00000700000000000000" pitchFamily="2" charset="-78"/>
                          <a:sym typeface="Hind Siliguri"/>
                        </a:rPr>
                        <a:t>تلویزیون</a:t>
                      </a:r>
                      <a:endParaRPr dirty="0">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r" rtl="1">
                        <a:spcBef>
                          <a:spcPts val="0"/>
                        </a:spcBef>
                        <a:spcAft>
                          <a:spcPts val="0"/>
                        </a:spcAft>
                        <a:buNone/>
                      </a:pPr>
                      <a:r>
                        <a:rPr lang="fa-IR" dirty="0">
                          <a:solidFill>
                            <a:schemeClr val="accent4"/>
                          </a:solidFill>
                          <a:latin typeface="Hind Siliguri"/>
                          <a:ea typeface="Hind Siliguri"/>
                          <a:cs typeface="B Nazanin" panose="00000700000000000000" pitchFamily="2" charset="-78"/>
                          <a:sym typeface="Hind Siliguri"/>
                        </a:rPr>
                        <a:t>قالب پاورپوینت آماده خون  قابل ویرایش می باشد</a:t>
                      </a:r>
                      <a:endParaRPr dirty="0">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r>
                        <a:rPr lang="en" sz="2200" b="1">
                          <a:solidFill>
                            <a:schemeClr val="accent3"/>
                          </a:solidFill>
                          <a:latin typeface="Atkinson Hyperlegible"/>
                          <a:ea typeface="Atkinson Hyperlegible"/>
                          <a:cs typeface="B Nazanin" panose="00000700000000000000" pitchFamily="2" charset="-78"/>
                          <a:sym typeface="Atkinson Hyperlegible"/>
                        </a:rPr>
                        <a:t>60%</a:t>
                      </a:r>
                      <a:endParaRPr sz="2200" b="1">
                        <a:solidFill>
                          <a:schemeClr val="accent3"/>
                        </a:solidFill>
                        <a:latin typeface="Atkinson Hyperlegible"/>
                        <a:ea typeface="Atkinson Hyperlegible"/>
                        <a:cs typeface="B Nazanin" panose="00000700000000000000" pitchFamily="2" charset="-78"/>
                        <a:sym typeface="Atkinson Hyperlegibl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r" rtl="1">
                        <a:spcBef>
                          <a:spcPts val="0"/>
                        </a:spcBef>
                        <a:spcAft>
                          <a:spcPts val="0"/>
                        </a:spcAft>
                        <a:buNone/>
                      </a:pPr>
                      <a:r>
                        <a:rPr lang="fa-IR" dirty="0">
                          <a:solidFill>
                            <a:schemeClr val="accent4"/>
                          </a:solidFill>
                          <a:latin typeface="Hind Siliguri"/>
                          <a:ea typeface="Hind Siliguri"/>
                          <a:cs typeface="B Nazanin" panose="00000700000000000000" pitchFamily="2" charset="-78"/>
                          <a:sym typeface="Hind Siliguri"/>
                        </a:rPr>
                        <a:t>قالب پاورپوینت آماده خون  قابل ویرایش می باشد</a:t>
                      </a:r>
                      <a:endParaRPr dirty="0">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626900">
                <a:tc>
                  <a:txBody>
                    <a:bodyPr/>
                    <a:lstStyle/>
                    <a:p>
                      <a:pPr marL="0" lvl="0" indent="0" algn="ctr" rtl="1">
                        <a:spcBef>
                          <a:spcPts val="0"/>
                        </a:spcBef>
                        <a:spcAft>
                          <a:spcPts val="0"/>
                        </a:spcAft>
                        <a:buNone/>
                      </a:pPr>
                      <a:r>
                        <a:rPr lang="fa-IR" dirty="0">
                          <a:solidFill>
                            <a:schemeClr val="accent4"/>
                          </a:solidFill>
                          <a:latin typeface="Hind Siliguri"/>
                          <a:ea typeface="Hind Siliguri"/>
                          <a:cs typeface="B Nazanin" panose="00000700000000000000" pitchFamily="2" charset="-78"/>
                          <a:sym typeface="Hind Siliguri"/>
                        </a:rPr>
                        <a:t>اینترنت</a:t>
                      </a:r>
                      <a:endParaRPr dirty="0">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r" rtl="1">
                        <a:spcBef>
                          <a:spcPts val="0"/>
                        </a:spcBef>
                        <a:spcAft>
                          <a:spcPts val="0"/>
                        </a:spcAft>
                        <a:buNone/>
                      </a:pPr>
                      <a:r>
                        <a:rPr lang="fa-IR" dirty="0">
                          <a:solidFill>
                            <a:schemeClr val="accent4"/>
                          </a:solidFill>
                          <a:latin typeface="Hind Siliguri"/>
                          <a:ea typeface="Hind Siliguri"/>
                          <a:cs typeface="B Nazanin" panose="00000700000000000000" pitchFamily="2" charset="-78"/>
                          <a:sym typeface="Hind Siliguri"/>
                        </a:rPr>
                        <a:t>قالب پاورپوینت آماده خون  قابل ویرایش می باشد</a:t>
                      </a:r>
                      <a:endParaRPr dirty="0">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r>
                        <a:rPr lang="en" sz="2200" b="1">
                          <a:solidFill>
                            <a:schemeClr val="accent3"/>
                          </a:solidFill>
                          <a:latin typeface="Atkinson Hyperlegible"/>
                          <a:ea typeface="Atkinson Hyperlegible"/>
                          <a:cs typeface="B Nazanin" panose="00000700000000000000" pitchFamily="2" charset="-78"/>
                          <a:sym typeface="Atkinson Hyperlegible"/>
                        </a:rPr>
                        <a:t>25%</a:t>
                      </a:r>
                      <a:endParaRPr sz="2200" b="1">
                        <a:solidFill>
                          <a:schemeClr val="accent3"/>
                        </a:solidFill>
                        <a:latin typeface="Atkinson Hyperlegible"/>
                        <a:ea typeface="Atkinson Hyperlegible"/>
                        <a:cs typeface="B Nazanin" panose="00000700000000000000" pitchFamily="2" charset="-78"/>
                        <a:sym typeface="Atkinson Hyperlegibl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r" rtl="1">
                        <a:spcBef>
                          <a:spcPts val="0"/>
                        </a:spcBef>
                        <a:spcAft>
                          <a:spcPts val="0"/>
                        </a:spcAft>
                        <a:buNone/>
                      </a:pPr>
                      <a:r>
                        <a:rPr lang="fa-IR" dirty="0">
                          <a:solidFill>
                            <a:schemeClr val="accent4"/>
                          </a:solidFill>
                          <a:latin typeface="Hind Siliguri"/>
                          <a:ea typeface="Hind Siliguri"/>
                          <a:cs typeface="B Nazanin" panose="00000700000000000000" pitchFamily="2" charset="-78"/>
                          <a:sym typeface="Hind Siliguri"/>
                        </a:rPr>
                        <a:t>قالب پاورپوینت آماده خون  قابل ویرایش می باشد</a:t>
                      </a:r>
                      <a:endParaRPr dirty="0">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626900">
                <a:tc>
                  <a:txBody>
                    <a:bodyPr/>
                    <a:lstStyle/>
                    <a:p>
                      <a:pPr marL="0" lvl="0" indent="0" algn="ctr" rtl="1">
                        <a:spcBef>
                          <a:spcPts val="0"/>
                        </a:spcBef>
                        <a:spcAft>
                          <a:spcPts val="0"/>
                        </a:spcAft>
                        <a:buNone/>
                      </a:pPr>
                      <a:r>
                        <a:rPr lang="fa-IR" dirty="0">
                          <a:solidFill>
                            <a:schemeClr val="accent4"/>
                          </a:solidFill>
                          <a:latin typeface="Hind Siliguri"/>
                          <a:ea typeface="Hind Siliguri"/>
                          <a:cs typeface="B Nazanin" panose="00000700000000000000" pitchFamily="2" charset="-78"/>
                          <a:sym typeface="Hind Siliguri"/>
                        </a:rPr>
                        <a:t>مطبوعات</a:t>
                      </a:r>
                      <a:endParaRPr dirty="0">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r" rtl="1">
                        <a:spcBef>
                          <a:spcPts val="0"/>
                        </a:spcBef>
                        <a:spcAft>
                          <a:spcPts val="0"/>
                        </a:spcAft>
                        <a:buNone/>
                      </a:pPr>
                      <a:r>
                        <a:rPr lang="fa-IR" dirty="0">
                          <a:solidFill>
                            <a:schemeClr val="accent4"/>
                          </a:solidFill>
                          <a:latin typeface="Hind Siliguri"/>
                          <a:ea typeface="Hind Siliguri"/>
                          <a:cs typeface="B Nazanin" panose="00000700000000000000" pitchFamily="2" charset="-78"/>
                          <a:sym typeface="Hind Siliguri"/>
                        </a:rPr>
                        <a:t>قالب پاورپوینت آماده خون  قابل ویرایش می باشد</a:t>
                      </a:r>
                      <a:endParaRPr dirty="0">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r>
                        <a:rPr lang="en" sz="2200" b="1">
                          <a:solidFill>
                            <a:schemeClr val="accent3"/>
                          </a:solidFill>
                          <a:latin typeface="Atkinson Hyperlegible"/>
                          <a:ea typeface="Atkinson Hyperlegible"/>
                          <a:cs typeface="B Nazanin" panose="00000700000000000000" pitchFamily="2" charset="-78"/>
                          <a:sym typeface="Atkinson Hyperlegible"/>
                        </a:rPr>
                        <a:t>15%</a:t>
                      </a:r>
                      <a:endParaRPr sz="2200" b="1">
                        <a:solidFill>
                          <a:schemeClr val="accent3"/>
                        </a:solidFill>
                        <a:latin typeface="Atkinson Hyperlegible"/>
                        <a:ea typeface="Atkinson Hyperlegible"/>
                        <a:cs typeface="B Nazanin" panose="00000700000000000000" pitchFamily="2" charset="-78"/>
                        <a:sym typeface="Atkinson Hyperlegibl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r" rtl="1">
                        <a:spcBef>
                          <a:spcPts val="0"/>
                        </a:spcBef>
                        <a:spcAft>
                          <a:spcPts val="0"/>
                        </a:spcAft>
                        <a:buNone/>
                      </a:pPr>
                      <a:r>
                        <a:rPr lang="fa-IR" dirty="0">
                          <a:solidFill>
                            <a:schemeClr val="accent4"/>
                          </a:solidFill>
                          <a:latin typeface="Hind Siliguri"/>
                          <a:ea typeface="Hind Siliguri"/>
                          <a:cs typeface="B Nazanin" panose="00000700000000000000" pitchFamily="2" charset="-78"/>
                          <a:sym typeface="Hind Siliguri"/>
                        </a:rPr>
                        <a:t>قالب پاورپوینت آماده خون  قابل ویرایش می باشد</a:t>
                      </a:r>
                      <a:endParaRPr dirty="0">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661"/>
        <p:cNvGrpSpPr/>
        <p:nvPr/>
      </p:nvGrpSpPr>
      <p:grpSpPr>
        <a:xfrm>
          <a:off x="0" y="0"/>
          <a:ext cx="0" cy="0"/>
          <a:chOff x="0" y="0"/>
          <a:chExt cx="0" cy="0"/>
        </a:xfrm>
      </p:grpSpPr>
      <p:sp>
        <p:nvSpPr>
          <p:cNvPr id="2662" name="Google Shape;2662;p75"/>
          <p:cNvSpPr txBox="1">
            <a:spLocks noGrp="1"/>
          </p:cNvSpPr>
          <p:nvPr>
            <p:ph type="title"/>
          </p:nvPr>
        </p:nvSpPr>
        <p:spPr>
          <a:xfrm>
            <a:off x="999725" y="1328350"/>
            <a:ext cx="7196400" cy="1732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150,000</a:t>
            </a:r>
            <a:endParaRPr>
              <a:cs typeface="B Nazanin" panose="00000700000000000000" pitchFamily="2" charset="-78"/>
            </a:endParaRPr>
          </a:p>
        </p:txBody>
      </p:sp>
      <p:grpSp>
        <p:nvGrpSpPr>
          <p:cNvPr id="2663" name="Google Shape;2663;p75"/>
          <p:cNvGrpSpPr/>
          <p:nvPr/>
        </p:nvGrpSpPr>
        <p:grpSpPr>
          <a:xfrm>
            <a:off x="7502249" y="538179"/>
            <a:ext cx="1063864" cy="1283412"/>
            <a:chOff x="7334654" y="512431"/>
            <a:chExt cx="659066" cy="795076"/>
          </a:xfrm>
        </p:grpSpPr>
        <p:sp>
          <p:nvSpPr>
            <p:cNvPr id="2664" name="Google Shape;2664;p75"/>
            <p:cNvSpPr/>
            <p:nvPr/>
          </p:nvSpPr>
          <p:spPr>
            <a:xfrm rot="-121387">
              <a:off x="7348155" y="529093"/>
              <a:ext cx="632102" cy="761492"/>
            </a:xfrm>
            <a:custGeom>
              <a:avLst/>
              <a:gdLst/>
              <a:ahLst/>
              <a:cxnLst/>
              <a:rect l="l" t="t" r="r" b="b"/>
              <a:pathLst>
                <a:path w="25286" h="30462" extrusionOk="0">
                  <a:moveTo>
                    <a:pt x="8640" y="1"/>
                  </a:moveTo>
                  <a:lnTo>
                    <a:pt x="0" y="5938"/>
                  </a:lnTo>
                  <a:lnTo>
                    <a:pt x="2536" y="9608"/>
                  </a:lnTo>
                  <a:lnTo>
                    <a:pt x="3036" y="9274"/>
                  </a:lnTo>
                  <a:lnTo>
                    <a:pt x="16312" y="28488"/>
                  </a:lnTo>
                  <a:cubicBezTo>
                    <a:pt x="17180" y="29769"/>
                    <a:pt x="18612" y="30462"/>
                    <a:pt x="20075" y="30462"/>
                  </a:cubicBezTo>
                  <a:cubicBezTo>
                    <a:pt x="20974" y="30462"/>
                    <a:pt x="21884" y="30201"/>
                    <a:pt x="22683" y="29655"/>
                  </a:cubicBezTo>
                  <a:cubicBezTo>
                    <a:pt x="24751" y="28221"/>
                    <a:pt x="25285" y="25352"/>
                    <a:pt x="23851" y="23284"/>
                  </a:cubicBezTo>
                  <a:lnTo>
                    <a:pt x="10575" y="4070"/>
                  </a:lnTo>
                  <a:lnTo>
                    <a:pt x="11175" y="3670"/>
                  </a:lnTo>
                  <a:lnTo>
                    <a:pt x="8640"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2665" name="Google Shape;2665;p75"/>
            <p:cNvGrpSpPr/>
            <p:nvPr/>
          </p:nvGrpSpPr>
          <p:grpSpPr>
            <a:xfrm rot="-121375">
              <a:off x="7348104" y="523348"/>
              <a:ext cx="632165" cy="773243"/>
              <a:chOff x="2104175" y="1433125"/>
              <a:chExt cx="632150" cy="773225"/>
            </a:xfrm>
          </p:grpSpPr>
          <p:sp>
            <p:nvSpPr>
              <p:cNvPr id="2666" name="Google Shape;2666;p75"/>
              <p:cNvSpPr/>
              <p:nvPr/>
            </p:nvSpPr>
            <p:spPr>
              <a:xfrm>
                <a:off x="2173400" y="1532375"/>
                <a:ext cx="562925" cy="673975"/>
              </a:xfrm>
              <a:custGeom>
                <a:avLst/>
                <a:gdLst/>
                <a:ahLst/>
                <a:cxnLst/>
                <a:rect l="l" t="t" r="r" b="b"/>
                <a:pathLst>
                  <a:path w="22517" h="26959" extrusionOk="0">
                    <a:moveTo>
                      <a:pt x="7439" y="0"/>
                    </a:moveTo>
                    <a:lnTo>
                      <a:pt x="0" y="5338"/>
                    </a:lnTo>
                    <a:lnTo>
                      <a:pt x="13543" y="24985"/>
                    </a:lnTo>
                    <a:cubicBezTo>
                      <a:pt x="14411" y="26266"/>
                      <a:pt x="15843" y="26959"/>
                      <a:pt x="17306" y="26959"/>
                    </a:cubicBezTo>
                    <a:cubicBezTo>
                      <a:pt x="18205" y="26959"/>
                      <a:pt x="19115" y="26698"/>
                      <a:pt x="19914" y="26152"/>
                    </a:cubicBezTo>
                    <a:cubicBezTo>
                      <a:pt x="21982" y="24718"/>
                      <a:pt x="22516" y="21849"/>
                      <a:pt x="21082" y="19781"/>
                    </a:cubicBezTo>
                    <a:lnTo>
                      <a:pt x="7439" y="0"/>
                    </a:lnTo>
                    <a:close/>
                  </a:path>
                </a:pathLst>
              </a:custGeom>
              <a:solidFill>
                <a:srgbClr val="FF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667" name="Google Shape;2667;p75"/>
              <p:cNvSpPr/>
              <p:nvPr/>
            </p:nvSpPr>
            <p:spPr>
              <a:xfrm>
                <a:off x="2309325" y="1725850"/>
                <a:ext cx="389475" cy="442850"/>
              </a:xfrm>
              <a:custGeom>
                <a:avLst/>
                <a:gdLst/>
                <a:ahLst/>
                <a:cxnLst/>
                <a:rect l="l" t="t" r="r" b="b"/>
                <a:pathLst>
                  <a:path w="15579" h="17714" extrusionOk="0">
                    <a:moveTo>
                      <a:pt x="6138" y="0"/>
                    </a:moveTo>
                    <a:lnTo>
                      <a:pt x="6138" y="0"/>
                    </a:lnTo>
                    <a:cubicBezTo>
                      <a:pt x="6205" y="267"/>
                      <a:pt x="6105" y="501"/>
                      <a:pt x="5971" y="701"/>
                    </a:cubicBezTo>
                    <a:cubicBezTo>
                      <a:pt x="5371" y="1735"/>
                      <a:pt x="4337" y="2302"/>
                      <a:pt x="3169" y="2469"/>
                    </a:cubicBezTo>
                    <a:cubicBezTo>
                      <a:pt x="2435" y="2602"/>
                      <a:pt x="1702" y="2702"/>
                      <a:pt x="1034" y="3102"/>
                    </a:cubicBezTo>
                    <a:cubicBezTo>
                      <a:pt x="834" y="3269"/>
                      <a:pt x="0" y="3770"/>
                      <a:pt x="234" y="4137"/>
                    </a:cubicBezTo>
                    <a:cubicBezTo>
                      <a:pt x="301" y="4237"/>
                      <a:pt x="8506" y="16145"/>
                      <a:pt x="8506" y="16145"/>
                    </a:cubicBezTo>
                    <a:cubicBezTo>
                      <a:pt x="9211" y="17161"/>
                      <a:pt x="10354" y="17713"/>
                      <a:pt x="11511" y="17713"/>
                    </a:cubicBezTo>
                    <a:cubicBezTo>
                      <a:pt x="12215" y="17713"/>
                      <a:pt x="12925" y="17508"/>
                      <a:pt x="13543" y="17079"/>
                    </a:cubicBezTo>
                    <a:cubicBezTo>
                      <a:pt x="15178" y="15945"/>
                      <a:pt x="15578" y="13677"/>
                      <a:pt x="14477" y="12042"/>
                    </a:cubicBezTo>
                    <a:cubicBezTo>
                      <a:pt x="14110" y="11542"/>
                      <a:pt x="13777" y="11042"/>
                      <a:pt x="13443" y="10541"/>
                    </a:cubicBezTo>
                    <a:cubicBezTo>
                      <a:pt x="12009" y="8506"/>
                      <a:pt x="10608" y="6438"/>
                      <a:pt x="9207" y="4403"/>
                    </a:cubicBezTo>
                    <a:cubicBezTo>
                      <a:pt x="8173" y="2936"/>
                      <a:pt x="7172" y="1468"/>
                      <a:pt x="6138" y="0"/>
                    </a:cubicBezTo>
                    <a:close/>
                  </a:path>
                </a:pathLst>
              </a:custGeom>
              <a:solidFill>
                <a:srgbClr val="FE69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668" name="Google Shape;2668;p75"/>
              <p:cNvSpPr/>
              <p:nvPr/>
            </p:nvSpPr>
            <p:spPr>
              <a:xfrm>
                <a:off x="2104175" y="1444800"/>
                <a:ext cx="279400" cy="240200"/>
              </a:xfrm>
              <a:custGeom>
                <a:avLst/>
                <a:gdLst/>
                <a:ahLst/>
                <a:cxnLst/>
                <a:rect l="l" t="t" r="r" b="b"/>
                <a:pathLst>
                  <a:path w="11176" h="9608" extrusionOk="0">
                    <a:moveTo>
                      <a:pt x="8640" y="1"/>
                    </a:moveTo>
                    <a:lnTo>
                      <a:pt x="0" y="5938"/>
                    </a:lnTo>
                    <a:lnTo>
                      <a:pt x="2536" y="9608"/>
                    </a:lnTo>
                    <a:lnTo>
                      <a:pt x="11175" y="3670"/>
                    </a:lnTo>
                    <a:lnTo>
                      <a:pt x="8640" y="1"/>
                    </a:lnTo>
                    <a:close/>
                  </a:path>
                </a:pathLst>
              </a:custGeom>
              <a:solidFill>
                <a:srgbClr val="FE69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669" name="Google Shape;2669;p75"/>
              <p:cNvSpPr/>
              <p:nvPr/>
            </p:nvSpPr>
            <p:spPr>
              <a:xfrm>
                <a:off x="2105000" y="1558225"/>
                <a:ext cx="108450" cy="155975"/>
              </a:xfrm>
              <a:custGeom>
                <a:avLst/>
                <a:gdLst/>
                <a:ahLst/>
                <a:cxnLst/>
                <a:rect l="l" t="t" r="r" b="b"/>
                <a:pathLst>
                  <a:path w="4338" h="6239" fill="none" extrusionOk="0">
                    <a:moveTo>
                      <a:pt x="1" y="0"/>
                    </a:moveTo>
                    <a:lnTo>
                      <a:pt x="4337" y="6238"/>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670" name="Google Shape;2670;p75"/>
              <p:cNvSpPr/>
              <p:nvPr/>
            </p:nvSpPr>
            <p:spPr>
              <a:xfrm>
                <a:off x="2127525" y="1542375"/>
                <a:ext cx="108425" cy="155975"/>
              </a:xfrm>
              <a:custGeom>
                <a:avLst/>
                <a:gdLst/>
                <a:ahLst/>
                <a:cxnLst/>
                <a:rect l="l" t="t" r="r" b="b"/>
                <a:pathLst>
                  <a:path w="4337" h="6239" fill="none" extrusionOk="0">
                    <a:moveTo>
                      <a:pt x="0" y="1"/>
                    </a:moveTo>
                    <a:lnTo>
                      <a:pt x="4337" y="6238"/>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671" name="Google Shape;2671;p75"/>
              <p:cNvSpPr/>
              <p:nvPr/>
            </p:nvSpPr>
            <p:spPr>
              <a:xfrm>
                <a:off x="2150875" y="1526525"/>
                <a:ext cx="107600" cy="156825"/>
              </a:xfrm>
              <a:custGeom>
                <a:avLst/>
                <a:gdLst/>
                <a:ahLst/>
                <a:cxnLst/>
                <a:rect l="l" t="t" r="r" b="b"/>
                <a:pathLst>
                  <a:path w="4304" h="6273" fill="none" extrusionOk="0">
                    <a:moveTo>
                      <a:pt x="0" y="1"/>
                    </a:moveTo>
                    <a:lnTo>
                      <a:pt x="4304" y="6272"/>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672" name="Google Shape;2672;p75"/>
              <p:cNvSpPr/>
              <p:nvPr/>
            </p:nvSpPr>
            <p:spPr>
              <a:xfrm>
                <a:off x="2173400" y="1511525"/>
                <a:ext cx="107600" cy="155975"/>
              </a:xfrm>
              <a:custGeom>
                <a:avLst/>
                <a:gdLst/>
                <a:ahLst/>
                <a:cxnLst/>
                <a:rect l="l" t="t" r="r" b="b"/>
                <a:pathLst>
                  <a:path w="4304" h="6239" fill="none" extrusionOk="0">
                    <a:moveTo>
                      <a:pt x="0" y="0"/>
                    </a:moveTo>
                    <a:lnTo>
                      <a:pt x="4303" y="6238"/>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673" name="Google Shape;2673;p75"/>
              <p:cNvSpPr/>
              <p:nvPr/>
            </p:nvSpPr>
            <p:spPr>
              <a:xfrm>
                <a:off x="2195900" y="1495675"/>
                <a:ext cx="107600" cy="155975"/>
              </a:xfrm>
              <a:custGeom>
                <a:avLst/>
                <a:gdLst/>
                <a:ahLst/>
                <a:cxnLst/>
                <a:rect l="l" t="t" r="r" b="b"/>
                <a:pathLst>
                  <a:path w="4304" h="6239" fill="none" extrusionOk="0">
                    <a:moveTo>
                      <a:pt x="1" y="1"/>
                    </a:moveTo>
                    <a:lnTo>
                      <a:pt x="4304" y="6238"/>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674" name="Google Shape;2674;p75"/>
              <p:cNvSpPr/>
              <p:nvPr/>
            </p:nvSpPr>
            <p:spPr>
              <a:xfrm>
                <a:off x="2218425" y="1479825"/>
                <a:ext cx="107600" cy="155975"/>
              </a:xfrm>
              <a:custGeom>
                <a:avLst/>
                <a:gdLst/>
                <a:ahLst/>
                <a:cxnLst/>
                <a:rect l="l" t="t" r="r" b="b"/>
                <a:pathLst>
                  <a:path w="4304" h="6239" fill="none" extrusionOk="0">
                    <a:moveTo>
                      <a:pt x="0" y="1"/>
                    </a:moveTo>
                    <a:lnTo>
                      <a:pt x="4303" y="6239"/>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675" name="Google Shape;2675;p75"/>
              <p:cNvSpPr/>
              <p:nvPr/>
            </p:nvSpPr>
            <p:spPr>
              <a:xfrm>
                <a:off x="2240950" y="1464000"/>
                <a:ext cx="107600" cy="156800"/>
              </a:xfrm>
              <a:custGeom>
                <a:avLst/>
                <a:gdLst/>
                <a:ahLst/>
                <a:cxnLst/>
                <a:rect l="l" t="t" r="r" b="b"/>
                <a:pathLst>
                  <a:path w="4304" h="6272" fill="none" extrusionOk="0">
                    <a:moveTo>
                      <a:pt x="0" y="0"/>
                    </a:moveTo>
                    <a:lnTo>
                      <a:pt x="4303" y="6271"/>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676" name="Google Shape;2676;p75"/>
              <p:cNvSpPr/>
              <p:nvPr/>
            </p:nvSpPr>
            <p:spPr>
              <a:xfrm>
                <a:off x="2263450" y="1448975"/>
                <a:ext cx="108450" cy="155975"/>
              </a:xfrm>
              <a:custGeom>
                <a:avLst/>
                <a:gdLst/>
                <a:ahLst/>
                <a:cxnLst/>
                <a:rect l="l" t="t" r="r" b="b"/>
                <a:pathLst>
                  <a:path w="4338" h="6239" fill="none" extrusionOk="0">
                    <a:moveTo>
                      <a:pt x="1" y="1"/>
                    </a:moveTo>
                    <a:lnTo>
                      <a:pt x="4337" y="6238"/>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677" name="Google Shape;2677;p75"/>
              <p:cNvSpPr/>
              <p:nvPr/>
            </p:nvSpPr>
            <p:spPr>
              <a:xfrm>
                <a:off x="2286800" y="1433125"/>
                <a:ext cx="107600" cy="155975"/>
              </a:xfrm>
              <a:custGeom>
                <a:avLst/>
                <a:gdLst/>
                <a:ahLst/>
                <a:cxnLst/>
                <a:rect l="l" t="t" r="r" b="b"/>
                <a:pathLst>
                  <a:path w="4304" h="6239" fill="none" extrusionOk="0">
                    <a:moveTo>
                      <a:pt x="1" y="1"/>
                    </a:moveTo>
                    <a:lnTo>
                      <a:pt x="4304" y="6239"/>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678" name="Google Shape;2678;p75"/>
              <p:cNvSpPr/>
              <p:nvPr/>
            </p:nvSpPr>
            <p:spPr>
              <a:xfrm>
                <a:off x="2251775" y="1688200"/>
                <a:ext cx="255200" cy="346900"/>
              </a:xfrm>
              <a:custGeom>
                <a:avLst/>
                <a:gdLst/>
                <a:ahLst/>
                <a:cxnLst/>
                <a:rect l="l" t="t" r="r" b="b"/>
                <a:pathLst>
                  <a:path w="10208" h="13876" extrusionOk="0">
                    <a:moveTo>
                      <a:pt x="839" y="0"/>
                    </a:moveTo>
                    <a:cubicBezTo>
                      <a:pt x="687" y="0"/>
                      <a:pt x="534" y="46"/>
                      <a:pt x="401" y="139"/>
                    </a:cubicBezTo>
                    <a:cubicBezTo>
                      <a:pt x="67" y="372"/>
                      <a:pt x="1" y="839"/>
                      <a:pt x="234" y="1173"/>
                    </a:cubicBezTo>
                    <a:lnTo>
                      <a:pt x="8774" y="13548"/>
                    </a:lnTo>
                    <a:cubicBezTo>
                      <a:pt x="8921" y="13758"/>
                      <a:pt x="9160" y="13876"/>
                      <a:pt x="9400" y="13876"/>
                    </a:cubicBezTo>
                    <a:cubicBezTo>
                      <a:pt x="9542" y="13876"/>
                      <a:pt x="9684" y="13835"/>
                      <a:pt x="9808" y="13748"/>
                    </a:cubicBezTo>
                    <a:cubicBezTo>
                      <a:pt x="10141" y="13515"/>
                      <a:pt x="10208" y="13048"/>
                      <a:pt x="9974" y="12714"/>
                    </a:cubicBezTo>
                    <a:lnTo>
                      <a:pt x="1435" y="305"/>
                    </a:lnTo>
                    <a:cubicBezTo>
                      <a:pt x="1294" y="104"/>
                      <a:pt x="1069" y="0"/>
                      <a:pt x="839" y="0"/>
                    </a:cubicBezTo>
                    <a:close/>
                  </a:path>
                </a:pathLst>
              </a:custGeom>
              <a:solidFill>
                <a:srgbClr val="FAE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679" name="Google Shape;2679;p75"/>
              <p:cNvSpPr/>
              <p:nvPr/>
            </p:nvSpPr>
            <p:spPr>
              <a:xfrm>
                <a:off x="2495275" y="2042050"/>
                <a:ext cx="42575" cy="37250"/>
              </a:xfrm>
              <a:custGeom>
                <a:avLst/>
                <a:gdLst/>
                <a:ahLst/>
                <a:cxnLst/>
                <a:rect l="l" t="t" r="r" b="b"/>
                <a:pathLst>
                  <a:path w="1703" h="1490" extrusionOk="0">
                    <a:moveTo>
                      <a:pt x="842" y="1"/>
                    </a:moveTo>
                    <a:cubicBezTo>
                      <a:pt x="700" y="1"/>
                      <a:pt x="558" y="42"/>
                      <a:pt x="435" y="128"/>
                    </a:cubicBezTo>
                    <a:lnTo>
                      <a:pt x="435" y="161"/>
                    </a:lnTo>
                    <a:cubicBezTo>
                      <a:pt x="101" y="362"/>
                      <a:pt x="1" y="829"/>
                      <a:pt x="234" y="1162"/>
                    </a:cubicBezTo>
                    <a:cubicBezTo>
                      <a:pt x="381" y="1372"/>
                      <a:pt x="621" y="1490"/>
                      <a:pt x="861" y="1490"/>
                    </a:cubicBezTo>
                    <a:cubicBezTo>
                      <a:pt x="1003" y="1490"/>
                      <a:pt x="1145" y="1449"/>
                      <a:pt x="1269" y="1362"/>
                    </a:cubicBezTo>
                    <a:lnTo>
                      <a:pt x="1269" y="1329"/>
                    </a:lnTo>
                    <a:cubicBezTo>
                      <a:pt x="1602" y="1095"/>
                      <a:pt x="1702" y="662"/>
                      <a:pt x="1469" y="328"/>
                    </a:cubicBezTo>
                    <a:cubicBezTo>
                      <a:pt x="1322" y="118"/>
                      <a:pt x="1082" y="1"/>
                      <a:pt x="842" y="1"/>
                    </a:cubicBezTo>
                    <a:close/>
                  </a:path>
                </a:pathLst>
              </a:custGeom>
              <a:solidFill>
                <a:srgbClr val="FAE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sp>
        <p:nvSpPr>
          <p:cNvPr id="2680" name="Google Shape;2680;p75"/>
          <p:cNvSpPr/>
          <p:nvPr/>
        </p:nvSpPr>
        <p:spPr>
          <a:xfrm rot="1370627">
            <a:off x="1646288" y="370865"/>
            <a:ext cx="271473" cy="377628"/>
          </a:xfrm>
          <a:custGeom>
            <a:avLst/>
            <a:gdLst/>
            <a:ahLst/>
            <a:cxnLst/>
            <a:rect l="l" t="t" r="r" b="b"/>
            <a:pathLst>
              <a:path w="10409" h="14478" extrusionOk="0">
                <a:moveTo>
                  <a:pt x="5204" y="1"/>
                </a:moveTo>
                <a:cubicBezTo>
                  <a:pt x="5171" y="34"/>
                  <a:pt x="1" y="6105"/>
                  <a:pt x="1" y="8740"/>
                </a:cubicBezTo>
                <a:cubicBezTo>
                  <a:pt x="1" y="8907"/>
                  <a:pt x="1" y="9074"/>
                  <a:pt x="1" y="9241"/>
                </a:cubicBezTo>
                <a:cubicBezTo>
                  <a:pt x="1" y="12143"/>
                  <a:pt x="2336" y="14478"/>
                  <a:pt x="5204" y="14478"/>
                </a:cubicBezTo>
                <a:cubicBezTo>
                  <a:pt x="8073" y="14478"/>
                  <a:pt x="10408" y="12143"/>
                  <a:pt x="10408" y="9241"/>
                </a:cubicBezTo>
                <a:cubicBezTo>
                  <a:pt x="10408" y="9074"/>
                  <a:pt x="10408" y="8907"/>
                  <a:pt x="10408" y="8740"/>
                </a:cubicBezTo>
                <a:cubicBezTo>
                  <a:pt x="10408" y="6105"/>
                  <a:pt x="5238" y="34"/>
                  <a:pt x="5204" y="1"/>
                </a:cubicBezTo>
                <a:close/>
              </a:path>
            </a:pathLst>
          </a:custGeom>
          <a:solidFill>
            <a:srgbClr val="FF988C"/>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681" name="Google Shape;2681;p75"/>
          <p:cNvSpPr/>
          <p:nvPr/>
        </p:nvSpPr>
        <p:spPr>
          <a:xfrm rot="-1731462">
            <a:off x="790222" y="3470065"/>
            <a:ext cx="472155" cy="656761"/>
          </a:xfrm>
          <a:custGeom>
            <a:avLst/>
            <a:gdLst/>
            <a:ahLst/>
            <a:cxnLst/>
            <a:rect l="l" t="t" r="r" b="b"/>
            <a:pathLst>
              <a:path w="10409" h="14478" extrusionOk="0">
                <a:moveTo>
                  <a:pt x="5204" y="1"/>
                </a:moveTo>
                <a:cubicBezTo>
                  <a:pt x="5171" y="34"/>
                  <a:pt x="1" y="6105"/>
                  <a:pt x="1" y="8740"/>
                </a:cubicBezTo>
                <a:cubicBezTo>
                  <a:pt x="1" y="8907"/>
                  <a:pt x="1" y="9074"/>
                  <a:pt x="1" y="9241"/>
                </a:cubicBezTo>
                <a:cubicBezTo>
                  <a:pt x="1" y="12143"/>
                  <a:pt x="2336" y="14478"/>
                  <a:pt x="5204" y="14478"/>
                </a:cubicBezTo>
                <a:cubicBezTo>
                  <a:pt x="8073" y="14478"/>
                  <a:pt x="10408" y="12143"/>
                  <a:pt x="10408" y="9241"/>
                </a:cubicBezTo>
                <a:cubicBezTo>
                  <a:pt x="10408" y="9074"/>
                  <a:pt x="10408" y="8907"/>
                  <a:pt x="10408" y="8740"/>
                </a:cubicBezTo>
                <a:cubicBezTo>
                  <a:pt x="10408" y="6105"/>
                  <a:pt x="5238" y="34"/>
                  <a:pt x="5204" y="1"/>
                </a:cubicBezTo>
                <a:close/>
              </a:path>
            </a:pathLst>
          </a:custGeom>
          <a:solidFill>
            <a:schemeClr val="dk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682" name="Google Shape;2682;p75"/>
          <p:cNvSpPr txBox="1">
            <a:spLocks noGrp="1"/>
          </p:cNvSpPr>
          <p:nvPr>
            <p:ph type="subTitle" idx="1"/>
          </p:nvPr>
        </p:nvSpPr>
        <p:spPr>
          <a:xfrm>
            <a:off x="1284000" y="3182875"/>
            <a:ext cx="65760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اعداد بزرگ توجه مخاطبان شما را جلب می کند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686"/>
        <p:cNvGrpSpPr/>
        <p:nvPr/>
      </p:nvGrpSpPr>
      <p:grpSpPr>
        <a:xfrm>
          <a:off x="0" y="0"/>
          <a:ext cx="0" cy="0"/>
          <a:chOff x="0" y="0"/>
          <a:chExt cx="0" cy="0"/>
        </a:xfrm>
      </p:grpSpPr>
      <p:sp>
        <p:nvSpPr>
          <p:cNvPr id="2687" name="Google Shape;2687;p76"/>
          <p:cNvSpPr txBox="1">
            <a:spLocks noGrp="1"/>
          </p:cNvSpPr>
          <p:nvPr>
            <p:ph type="title"/>
          </p:nvPr>
        </p:nvSpPr>
        <p:spPr>
          <a:xfrm>
            <a:off x="3022546" y="363554"/>
            <a:ext cx="5101546"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accent3"/>
                </a:solidFill>
                <a:cs typeface="B Nazanin" panose="00000700000000000000" pitchFamily="2" charset="-78"/>
              </a:rPr>
              <a:t>تخصیص</a:t>
            </a:r>
            <a:r>
              <a:rPr lang="fa-IR" dirty="0">
                <a:cs typeface="B Nazanin" panose="00000700000000000000" pitchFamily="2" charset="-78"/>
              </a:rPr>
              <a:t> بودجه</a:t>
            </a:r>
            <a:endParaRPr dirty="0">
              <a:solidFill>
                <a:schemeClr val="accent3"/>
              </a:solidFill>
              <a:cs typeface="B Nazanin" panose="00000700000000000000" pitchFamily="2" charset="-78"/>
            </a:endParaRPr>
          </a:p>
        </p:txBody>
      </p:sp>
      <p:graphicFrame>
        <p:nvGraphicFramePr>
          <p:cNvPr id="2688" name="Google Shape;2688;p76"/>
          <p:cNvGraphicFramePr/>
          <p:nvPr>
            <p:extLst>
              <p:ext uri="{D42A27DB-BD31-4B8C-83A1-F6EECF244321}">
                <p14:modId xmlns:p14="http://schemas.microsoft.com/office/powerpoint/2010/main" val="1961105775"/>
              </p:ext>
            </p:extLst>
          </p:nvPr>
        </p:nvGraphicFramePr>
        <p:xfrm>
          <a:off x="781875" y="1651125"/>
          <a:ext cx="7563600" cy="2697750"/>
        </p:xfrm>
        <a:graphic>
          <a:graphicData uri="http://schemas.openxmlformats.org/drawingml/2006/table">
            <a:tbl>
              <a:tblPr>
                <a:noFill/>
                <a:tableStyleId>{E9C6645F-8F30-4D54-8802-C40E00F00A7D}</a:tableStyleId>
              </a:tblPr>
              <a:tblGrid>
                <a:gridCol w="1260600">
                  <a:extLst>
                    <a:ext uri="{9D8B030D-6E8A-4147-A177-3AD203B41FA5}">
                      <a16:colId xmlns:a16="http://schemas.microsoft.com/office/drawing/2014/main" val="20000"/>
                    </a:ext>
                  </a:extLst>
                </a:gridCol>
                <a:gridCol w="1260600">
                  <a:extLst>
                    <a:ext uri="{9D8B030D-6E8A-4147-A177-3AD203B41FA5}">
                      <a16:colId xmlns:a16="http://schemas.microsoft.com/office/drawing/2014/main" val="20001"/>
                    </a:ext>
                  </a:extLst>
                </a:gridCol>
                <a:gridCol w="1260600">
                  <a:extLst>
                    <a:ext uri="{9D8B030D-6E8A-4147-A177-3AD203B41FA5}">
                      <a16:colId xmlns:a16="http://schemas.microsoft.com/office/drawing/2014/main" val="20002"/>
                    </a:ext>
                  </a:extLst>
                </a:gridCol>
                <a:gridCol w="1260600">
                  <a:extLst>
                    <a:ext uri="{9D8B030D-6E8A-4147-A177-3AD203B41FA5}">
                      <a16:colId xmlns:a16="http://schemas.microsoft.com/office/drawing/2014/main" val="20003"/>
                    </a:ext>
                  </a:extLst>
                </a:gridCol>
                <a:gridCol w="1260600">
                  <a:extLst>
                    <a:ext uri="{9D8B030D-6E8A-4147-A177-3AD203B41FA5}">
                      <a16:colId xmlns:a16="http://schemas.microsoft.com/office/drawing/2014/main" val="20004"/>
                    </a:ext>
                  </a:extLst>
                </a:gridCol>
                <a:gridCol w="1260600">
                  <a:extLst>
                    <a:ext uri="{9D8B030D-6E8A-4147-A177-3AD203B41FA5}">
                      <a16:colId xmlns:a16="http://schemas.microsoft.com/office/drawing/2014/main" val="20005"/>
                    </a:ext>
                  </a:extLst>
                </a:gridCol>
              </a:tblGrid>
              <a:tr h="539550">
                <a:tc>
                  <a:txBody>
                    <a:bodyPr/>
                    <a:lstStyle/>
                    <a:p>
                      <a:pPr marL="0" lvl="0" indent="0" algn="ctr" rtl="1">
                        <a:spcBef>
                          <a:spcPts val="0"/>
                        </a:spcBef>
                        <a:spcAft>
                          <a:spcPts val="0"/>
                        </a:spcAft>
                        <a:buNone/>
                      </a:pPr>
                      <a:endParaRPr sz="2200" b="1">
                        <a:solidFill>
                          <a:schemeClr val="accent3"/>
                        </a:solidFill>
                        <a:latin typeface="Atkinson Hyperlegible"/>
                        <a:ea typeface="Atkinson Hyperlegible"/>
                        <a:cs typeface="B Nazanin" panose="00000700000000000000" pitchFamily="2" charset="-78"/>
                        <a:sym typeface="Atkinson Hyperlegible"/>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dk2"/>
                    </a:solidFill>
                  </a:tcPr>
                </a:tc>
                <a:tc>
                  <a:txBody>
                    <a:bodyPr/>
                    <a:lstStyle/>
                    <a:p>
                      <a:pPr marL="0" lvl="0" indent="0" algn="ctr" rtl="1">
                        <a:spcBef>
                          <a:spcPts val="0"/>
                        </a:spcBef>
                        <a:spcAft>
                          <a:spcPts val="0"/>
                        </a:spcAft>
                        <a:buNone/>
                      </a:pPr>
                      <a:endParaRPr sz="2200" b="1">
                        <a:solidFill>
                          <a:schemeClr val="accent3"/>
                        </a:solidFill>
                        <a:latin typeface="Atkinson Hyperlegible"/>
                        <a:ea typeface="Atkinson Hyperlegible"/>
                        <a:cs typeface="B Nazanin" panose="00000700000000000000" pitchFamily="2" charset="-78"/>
                        <a:sym typeface="Atkinson Hyperlegible"/>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dk2"/>
                    </a:solidFill>
                  </a:tcPr>
                </a:tc>
                <a:tc>
                  <a:txBody>
                    <a:bodyPr/>
                    <a:lstStyle/>
                    <a:p>
                      <a:pPr marL="0" lvl="0" indent="0" algn="ctr" rtl="1">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عنوان</a:t>
                      </a:r>
                      <a:endParaRPr sz="2200" b="1" dirty="0">
                        <a:solidFill>
                          <a:schemeClr val="accent3"/>
                        </a:solidFill>
                        <a:latin typeface="Atkinson Hyperlegible"/>
                        <a:ea typeface="Atkinson Hyperlegible"/>
                        <a:cs typeface="B Nazanin" panose="00000700000000000000" pitchFamily="2" charset="-78"/>
                        <a:sym typeface="Atkinson Hyperlegible"/>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dk2"/>
                    </a:solidFill>
                  </a:tcPr>
                </a:tc>
                <a:tc>
                  <a:txBody>
                    <a:bodyPr/>
                    <a:lstStyle/>
                    <a:p>
                      <a:pPr marL="0" lvl="0" indent="0" algn="ctr" rtl="1">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عنوان</a:t>
                      </a:r>
                      <a:endParaRPr sz="2200" b="1" dirty="0">
                        <a:solidFill>
                          <a:schemeClr val="accent3"/>
                        </a:solidFill>
                        <a:latin typeface="Atkinson Hyperlegible"/>
                        <a:ea typeface="Atkinson Hyperlegible"/>
                        <a:cs typeface="B Nazanin" panose="00000700000000000000" pitchFamily="2" charset="-78"/>
                        <a:sym typeface="Atkinson Hyperlegible"/>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dk2"/>
                    </a:solidFill>
                  </a:tcPr>
                </a:tc>
                <a:tc>
                  <a:txBody>
                    <a:bodyPr/>
                    <a:lstStyle/>
                    <a:p>
                      <a:pPr marL="0" lvl="0" indent="0" algn="ctr" rtl="1">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عنوان</a:t>
                      </a:r>
                      <a:endParaRPr sz="2200" b="1" dirty="0">
                        <a:solidFill>
                          <a:schemeClr val="accent3"/>
                        </a:solidFill>
                        <a:latin typeface="Atkinson Hyperlegible"/>
                        <a:ea typeface="Atkinson Hyperlegible"/>
                        <a:cs typeface="B Nazanin" panose="00000700000000000000" pitchFamily="2" charset="-78"/>
                        <a:sym typeface="Atkinson Hyperlegible"/>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dk2"/>
                    </a:solidFill>
                  </a:tcPr>
                </a:tc>
                <a:tc>
                  <a:txBody>
                    <a:bodyPr/>
                    <a:lstStyle/>
                    <a:p>
                      <a:pPr marL="0" lvl="0" indent="0" algn="ctr" rtl="1">
                        <a:spcBef>
                          <a:spcPts val="0"/>
                        </a:spcBef>
                        <a:spcAft>
                          <a:spcPts val="0"/>
                        </a:spcAft>
                        <a:buNone/>
                      </a:pPr>
                      <a:r>
                        <a:rPr lang="fa-IR" sz="2200" b="1" dirty="0">
                          <a:solidFill>
                            <a:schemeClr val="accent3"/>
                          </a:solidFill>
                          <a:latin typeface="Atkinson Hyperlegible"/>
                          <a:ea typeface="Atkinson Hyperlegible"/>
                          <a:cs typeface="B Nazanin" panose="00000700000000000000" pitchFamily="2" charset="-78"/>
                          <a:sym typeface="Atkinson Hyperlegible"/>
                        </a:rPr>
                        <a:t>عنوان</a:t>
                      </a:r>
                      <a:endParaRPr sz="2200" b="1" dirty="0">
                        <a:solidFill>
                          <a:schemeClr val="accent3"/>
                        </a:solidFill>
                        <a:latin typeface="Atkinson Hyperlegible"/>
                        <a:ea typeface="Atkinson Hyperlegible"/>
                        <a:cs typeface="B Nazanin" panose="00000700000000000000" pitchFamily="2" charset="-78"/>
                        <a:sym typeface="Atkinson Hyperlegible"/>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539550">
                <a:tc gridSpan="2">
                  <a:txBody>
                    <a:bodyPr/>
                    <a:lstStyle/>
                    <a:p>
                      <a:pPr marL="0" lvl="0" indent="0" algn="ctr" rtl="1">
                        <a:spcBef>
                          <a:spcPts val="0"/>
                        </a:spcBef>
                        <a:spcAft>
                          <a:spcPts val="0"/>
                        </a:spcAft>
                        <a:buNone/>
                      </a:pPr>
                      <a:r>
                        <a:rPr lang="fa-IR" sz="2000" b="1" dirty="0">
                          <a:solidFill>
                            <a:schemeClr val="accent3"/>
                          </a:solidFill>
                          <a:latin typeface="Atkinson Hyperlegible"/>
                          <a:ea typeface="Atkinson Hyperlegible"/>
                          <a:cs typeface="B Nazanin" panose="00000700000000000000" pitchFamily="2" charset="-78"/>
                          <a:sym typeface="Atkinson Hyperlegible"/>
                        </a:rPr>
                        <a:t>بودجه 01</a:t>
                      </a:r>
                      <a:endParaRPr sz="2000" b="1" dirty="0">
                        <a:solidFill>
                          <a:schemeClr val="accent3"/>
                        </a:solidFill>
                        <a:latin typeface="Atkinson Hyperlegible"/>
                        <a:ea typeface="Atkinson Hyperlegible"/>
                        <a:cs typeface="B Nazanin" panose="00000700000000000000" pitchFamily="2" charset="-78"/>
                        <a:sym typeface="Atkinson Hyperlegible"/>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dk2"/>
                    </a:solidFill>
                  </a:tcPr>
                </a:tc>
                <a:tc hMerge="1">
                  <a:txBody>
                    <a:bodyPr/>
                    <a:lstStyle/>
                    <a:p>
                      <a:endParaRPr lang="en-US"/>
                    </a:p>
                  </a:txBody>
                  <a:tcPr/>
                </a:tc>
                <a:tc>
                  <a:txBody>
                    <a:bodyPr/>
                    <a:lstStyle/>
                    <a:p>
                      <a:pPr marL="0" lvl="0" indent="0" algn="ctr" rtl="1">
                        <a:spcBef>
                          <a:spcPts val="0"/>
                        </a:spcBef>
                        <a:spcAft>
                          <a:spcPts val="0"/>
                        </a:spcAft>
                        <a:buNone/>
                      </a:pPr>
                      <a:r>
                        <a:rPr lang="en">
                          <a:solidFill>
                            <a:schemeClr val="accent4"/>
                          </a:solidFill>
                          <a:latin typeface="Hind Siliguri"/>
                          <a:ea typeface="Hind Siliguri"/>
                          <a:cs typeface="B Nazanin" panose="00000700000000000000" pitchFamily="2" charset="-78"/>
                          <a:sym typeface="Hind Siliguri"/>
                        </a:rPr>
                        <a:t>$2,000</a:t>
                      </a:r>
                      <a:endParaRPr>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ctr" rtl="1">
                        <a:spcBef>
                          <a:spcPts val="0"/>
                        </a:spcBef>
                        <a:spcAft>
                          <a:spcPts val="0"/>
                        </a:spcAft>
                        <a:buNone/>
                      </a:pPr>
                      <a:r>
                        <a:rPr lang="en">
                          <a:solidFill>
                            <a:schemeClr val="accent4"/>
                          </a:solidFill>
                          <a:latin typeface="Hind Siliguri"/>
                          <a:ea typeface="Hind Siliguri"/>
                          <a:cs typeface="B Nazanin" panose="00000700000000000000" pitchFamily="2" charset="-78"/>
                          <a:sym typeface="Hind Siliguri"/>
                        </a:rPr>
                        <a:t>$3,100</a:t>
                      </a:r>
                      <a:endParaRPr>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ctr" rtl="1">
                        <a:spcBef>
                          <a:spcPts val="0"/>
                        </a:spcBef>
                        <a:spcAft>
                          <a:spcPts val="0"/>
                        </a:spcAft>
                        <a:buNone/>
                      </a:pPr>
                      <a:r>
                        <a:rPr lang="en">
                          <a:solidFill>
                            <a:schemeClr val="accent4"/>
                          </a:solidFill>
                          <a:latin typeface="Hind Siliguri"/>
                          <a:ea typeface="Hind Siliguri"/>
                          <a:cs typeface="B Nazanin" panose="00000700000000000000" pitchFamily="2" charset="-78"/>
                          <a:sym typeface="Hind Siliguri"/>
                        </a:rPr>
                        <a:t>$400</a:t>
                      </a:r>
                      <a:endParaRPr>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ctr" rtl="1">
                        <a:spcBef>
                          <a:spcPts val="0"/>
                        </a:spcBef>
                        <a:spcAft>
                          <a:spcPts val="0"/>
                        </a:spcAft>
                        <a:buNone/>
                      </a:pPr>
                      <a:r>
                        <a:rPr lang="en">
                          <a:solidFill>
                            <a:schemeClr val="accent4"/>
                          </a:solidFill>
                          <a:latin typeface="Hind Siliguri"/>
                          <a:ea typeface="Hind Siliguri"/>
                          <a:cs typeface="B Nazanin" panose="00000700000000000000" pitchFamily="2" charset="-78"/>
                          <a:sym typeface="Hind Siliguri"/>
                        </a:rPr>
                        <a:t>$1,300</a:t>
                      </a:r>
                      <a:endParaRPr>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1"/>
                  </a:ext>
                </a:extLst>
              </a:tr>
              <a:tr h="539550">
                <a:tc gridSpan="2">
                  <a:txBody>
                    <a:bodyPr/>
                    <a:lstStyle/>
                    <a:p>
                      <a:pPr marL="0" lvl="0" indent="0" algn="ctr" rtl="1">
                        <a:spcBef>
                          <a:spcPts val="0"/>
                        </a:spcBef>
                        <a:spcAft>
                          <a:spcPts val="0"/>
                        </a:spcAft>
                        <a:buNone/>
                      </a:pPr>
                      <a:r>
                        <a:rPr lang="fa-IR" sz="2000" b="1" dirty="0">
                          <a:solidFill>
                            <a:schemeClr val="accent3"/>
                          </a:solidFill>
                          <a:latin typeface="Atkinson Hyperlegible"/>
                          <a:ea typeface="Atkinson Hyperlegible"/>
                          <a:cs typeface="B Nazanin" panose="00000700000000000000" pitchFamily="2" charset="-78"/>
                          <a:sym typeface="Atkinson Hyperlegible"/>
                        </a:rPr>
                        <a:t>بودجه 02</a:t>
                      </a:r>
                      <a:endParaRPr sz="2000" b="1" dirty="0">
                        <a:solidFill>
                          <a:schemeClr val="accent3"/>
                        </a:solidFill>
                        <a:latin typeface="Atkinson Hyperlegible"/>
                        <a:ea typeface="Atkinson Hyperlegible"/>
                        <a:cs typeface="B Nazanin" panose="00000700000000000000" pitchFamily="2" charset="-78"/>
                        <a:sym typeface="Atkinson Hyperlegible"/>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dk2"/>
                    </a:solidFill>
                  </a:tcPr>
                </a:tc>
                <a:tc hMerge="1">
                  <a:txBody>
                    <a:bodyPr/>
                    <a:lstStyle/>
                    <a:p>
                      <a:endParaRPr lang="en-US"/>
                    </a:p>
                  </a:txBody>
                  <a:tcPr/>
                </a:tc>
                <a:tc>
                  <a:txBody>
                    <a:bodyPr/>
                    <a:lstStyle/>
                    <a:p>
                      <a:pPr marL="0" lvl="0" indent="0" algn="ctr" rtl="1">
                        <a:spcBef>
                          <a:spcPts val="0"/>
                        </a:spcBef>
                        <a:spcAft>
                          <a:spcPts val="0"/>
                        </a:spcAft>
                        <a:buNone/>
                      </a:pPr>
                      <a:r>
                        <a:rPr lang="en">
                          <a:solidFill>
                            <a:schemeClr val="accent4"/>
                          </a:solidFill>
                          <a:latin typeface="Hind Siliguri"/>
                          <a:ea typeface="Hind Siliguri"/>
                          <a:cs typeface="B Nazanin" panose="00000700000000000000" pitchFamily="2" charset="-78"/>
                          <a:sym typeface="Hind Siliguri"/>
                        </a:rPr>
                        <a:t>$3,400</a:t>
                      </a:r>
                      <a:endParaRPr>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ctr" rtl="1">
                        <a:spcBef>
                          <a:spcPts val="0"/>
                        </a:spcBef>
                        <a:spcAft>
                          <a:spcPts val="0"/>
                        </a:spcAft>
                        <a:buNone/>
                      </a:pPr>
                      <a:r>
                        <a:rPr lang="en">
                          <a:solidFill>
                            <a:schemeClr val="accent4"/>
                          </a:solidFill>
                          <a:latin typeface="Hind Siliguri"/>
                          <a:ea typeface="Hind Siliguri"/>
                          <a:cs typeface="B Nazanin" panose="00000700000000000000" pitchFamily="2" charset="-78"/>
                          <a:sym typeface="Hind Siliguri"/>
                        </a:rPr>
                        <a:t>$600</a:t>
                      </a:r>
                      <a:endParaRPr>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ctr" rtl="1">
                        <a:spcBef>
                          <a:spcPts val="0"/>
                        </a:spcBef>
                        <a:spcAft>
                          <a:spcPts val="0"/>
                        </a:spcAft>
                        <a:buNone/>
                      </a:pPr>
                      <a:r>
                        <a:rPr lang="en">
                          <a:solidFill>
                            <a:schemeClr val="accent4"/>
                          </a:solidFill>
                          <a:latin typeface="Hind Siliguri"/>
                          <a:ea typeface="Hind Siliguri"/>
                          <a:cs typeface="B Nazanin" panose="00000700000000000000" pitchFamily="2" charset="-78"/>
                          <a:sym typeface="Hind Siliguri"/>
                        </a:rPr>
                        <a:t>$200</a:t>
                      </a:r>
                      <a:endParaRPr>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ctr" rtl="1">
                        <a:spcBef>
                          <a:spcPts val="0"/>
                        </a:spcBef>
                        <a:spcAft>
                          <a:spcPts val="0"/>
                        </a:spcAft>
                        <a:buNone/>
                      </a:pPr>
                      <a:r>
                        <a:rPr lang="en">
                          <a:solidFill>
                            <a:schemeClr val="accent4"/>
                          </a:solidFill>
                          <a:latin typeface="Hind Siliguri"/>
                          <a:ea typeface="Hind Siliguri"/>
                          <a:cs typeface="B Nazanin" panose="00000700000000000000" pitchFamily="2" charset="-78"/>
                          <a:sym typeface="Hind Siliguri"/>
                        </a:rPr>
                        <a:t>$100</a:t>
                      </a:r>
                      <a:endParaRPr>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2"/>
                  </a:ext>
                </a:extLst>
              </a:tr>
              <a:tr h="539550">
                <a:tc gridSpan="2">
                  <a:txBody>
                    <a:bodyPr/>
                    <a:lstStyle/>
                    <a:p>
                      <a:pPr marL="0" lvl="0" indent="0" algn="ctr" rtl="1">
                        <a:spcBef>
                          <a:spcPts val="0"/>
                        </a:spcBef>
                        <a:spcAft>
                          <a:spcPts val="0"/>
                        </a:spcAft>
                        <a:buNone/>
                      </a:pPr>
                      <a:r>
                        <a:rPr lang="fa-IR" sz="2000" b="1" dirty="0">
                          <a:solidFill>
                            <a:schemeClr val="accent3"/>
                          </a:solidFill>
                          <a:latin typeface="Atkinson Hyperlegible"/>
                          <a:ea typeface="Atkinson Hyperlegible"/>
                          <a:cs typeface="B Nazanin" panose="00000700000000000000" pitchFamily="2" charset="-78"/>
                          <a:sym typeface="Atkinson Hyperlegible"/>
                        </a:rPr>
                        <a:t>بودجه 03</a:t>
                      </a:r>
                      <a:endParaRPr sz="2000" b="1" dirty="0">
                        <a:solidFill>
                          <a:schemeClr val="accent3"/>
                        </a:solidFill>
                        <a:latin typeface="Atkinson Hyperlegible"/>
                        <a:ea typeface="Atkinson Hyperlegible"/>
                        <a:cs typeface="B Nazanin" panose="00000700000000000000" pitchFamily="2" charset="-78"/>
                        <a:sym typeface="Atkinson Hyperlegible"/>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dk2"/>
                    </a:solidFill>
                  </a:tcPr>
                </a:tc>
                <a:tc hMerge="1">
                  <a:txBody>
                    <a:bodyPr/>
                    <a:lstStyle/>
                    <a:p>
                      <a:endParaRPr lang="en-US"/>
                    </a:p>
                  </a:txBody>
                  <a:tcPr/>
                </a:tc>
                <a:tc>
                  <a:txBody>
                    <a:bodyPr/>
                    <a:lstStyle/>
                    <a:p>
                      <a:pPr marL="0" lvl="0" indent="0" algn="ctr" rtl="1">
                        <a:spcBef>
                          <a:spcPts val="0"/>
                        </a:spcBef>
                        <a:spcAft>
                          <a:spcPts val="0"/>
                        </a:spcAft>
                        <a:buNone/>
                      </a:pPr>
                      <a:r>
                        <a:rPr lang="en">
                          <a:solidFill>
                            <a:schemeClr val="accent4"/>
                          </a:solidFill>
                          <a:latin typeface="Hind Siliguri"/>
                          <a:ea typeface="Hind Siliguri"/>
                          <a:cs typeface="B Nazanin" panose="00000700000000000000" pitchFamily="2" charset="-78"/>
                          <a:sym typeface="Hind Siliguri"/>
                        </a:rPr>
                        <a:t>$1,700</a:t>
                      </a:r>
                      <a:endParaRPr>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ctr" rtl="1">
                        <a:spcBef>
                          <a:spcPts val="0"/>
                        </a:spcBef>
                        <a:spcAft>
                          <a:spcPts val="0"/>
                        </a:spcAft>
                        <a:buNone/>
                      </a:pPr>
                      <a:r>
                        <a:rPr lang="en">
                          <a:solidFill>
                            <a:schemeClr val="accent4"/>
                          </a:solidFill>
                          <a:latin typeface="Hind Siliguri"/>
                          <a:ea typeface="Hind Siliguri"/>
                          <a:cs typeface="B Nazanin" panose="00000700000000000000" pitchFamily="2" charset="-78"/>
                          <a:sym typeface="Hind Siliguri"/>
                        </a:rPr>
                        <a:t>$800</a:t>
                      </a:r>
                      <a:endParaRPr>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ctr" rtl="1">
                        <a:spcBef>
                          <a:spcPts val="0"/>
                        </a:spcBef>
                        <a:spcAft>
                          <a:spcPts val="0"/>
                        </a:spcAft>
                        <a:buNone/>
                      </a:pPr>
                      <a:r>
                        <a:rPr lang="en">
                          <a:solidFill>
                            <a:schemeClr val="accent4"/>
                          </a:solidFill>
                          <a:latin typeface="Hind Siliguri"/>
                          <a:ea typeface="Hind Siliguri"/>
                          <a:cs typeface="B Nazanin" panose="00000700000000000000" pitchFamily="2" charset="-78"/>
                          <a:sym typeface="Hind Siliguri"/>
                        </a:rPr>
                        <a:t>$2,500</a:t>
                      </a:r>
                      <a:endParaRPr>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ctr" rtl="1">
                        <a:spcBef>
                          <a:spcPts val="0"/>
                        </a:spcBef>
                        <a:spcAft>
                          <a:spcPts val="0"/>
                        </a:spcAft>
                        <a:buNone/>
                      </a:pPr>
                      <a:r>
                        <a:rPr lang="en">
                          <a:solidFill>
                            <a:schemeClr val="accent4"/>
                          </a:solidFill>
                          <a:latin typeface="Hind Siliguri"/>
                          <a:ea typeface="Hind Siliguri"/>
                          <a:cs typeface="B Nazanin" panose="00000700000000000000" pitchFamily="2" charset="-78"/>
                          <a:sym typeface="Hind Siliguri"/>
                        </a:rPr>
                        <a:t>$700</a:t>
                      </a:r>
                      <a:endParaRPr>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3"/>
                  </a:ext>
                </a:extLst>
              </a:tr>
              <a:tr h="539550">
                <a:tc gridSpan="2">
                  <a:txBody>
                    <a:bodyPr/>
                    <a:lstStyle/>
                    <a:p>
                      <a:pPr marL="0" lvl="0" indent="0" algn="ctr" rtl="1">
                        <a:spcBef>
                          <a:spcPts val="0"/>
                        </a:spcBef>
                        <a:spcAft>
                          <a:spcPts val="0"/>
                        </a:spcAft>
                        <a:buNone/>
                      </a:pPr>
                      <a:r>
                        <a:rPr lang="fa-IR" sz="2000" b="1" dirty="0">
                          <a:solidFill>
                            <a:schemeClr val="accent3"/>
                          </a:solidFill>
                          <a:latin typeface="Atkinson Hyperlegible"/>
                          <a:ea typeface="Atkinson Hyperlegible"/>
                          <a:cs typeface="B Nazanin" panose="00000700000000000000" pitchFamily="2" charset="-78"/>
                          <a:sym typeface="Atkinson Hyperlegible"/>
                        </a:rPr>
                        <a:t>بودجه 04</a:t>
                      </a:r>
                      <a:endParaRPr sz="2000" b="1" dirty="0">
                        <a:solidFill>
                          <a:schemeClr val="accent3"/>
                        </a:solidFill>
                        <a:latin typeface="Atkinson Hyperlegible"/>
                        <a:ea typeface="Atkinson Hyperlegible"/>
                        <a:cs typeface="B Nazanin" panose="00000700000000000000" pitchFamily="2" charset="-78"/>
                        <a:sym typeface="Atkinson Hyperlegible"/>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dk2"/>
                    </a:solidFill>
                  </a:tcPr>
                </a:tc>
                <a:tc hMerge="1">
                  <a:txBody>
                    <a:bodyPr/>
                    <a:lstStyle/>
                    <a:p>
                      <a:endParaRPr lang="en-US"/>
                    </a:p>
                  </a:txBody>
                  <a:tcPr/>
                </a:tc>
                <a:tc>
                  <a:txBody>
                    <a:bodyPr/>
                    <a:lstStyle/>
                    <a:p>
                      <a:pPr marL="0" lvl="0" indent="0" algn="ctr" rtl="1">
                        <a:spcBef>
                          <a:spcPts val="0"/>
                        </a:spcBef>
                        <a:spcAft>
                          <a:spcPts val="0"/>
                        </a:spcAft>
                        <a:buNone/>
                      </a:pPr>
                      <a:r>
                        <a:rPr lang="en">
                          <a:solidFill>
                            <a:schemeClr val="accent4"/>
                          </a:solidFill>
                          <a:latin typeface="Hind Siliguri"/>
                          <a:ea typeface="Hind Siliguri"/>
                          <a:cs typeface="B Nazanin" panose="00000700000000000000" pitchFamily="2" charset="-78"/>
                          <a:sym typeface="Hind Siliguri"/>
                        </a:rPr>
                        <a:t>$4,000</a:t>
                      </a:r>
                      <a:endParaRPr>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ctr" rtl="1">
                        <a:spcBef>
                          <a:spcPts val="0"/>
                        </a:spcBef>
                        <a:spcAft>
                          <a:spcPts val="0"/>
                        </a:spcAft>
                        <a:buNone/>
                      </a:pPr>
                      <a:r>
                        <a:rPr lang="en">
                          <a:solidFill>
                            <a:schemeClr val="accent4"/>
                          </a:solidFill>
                          <a:latin typeface="Hind Siliguri"/>
                          <a:ea typeface="Hind Siliguri"/>
                          <a:cs typeface="B Nazanin" panose="00000700000000000000" pitchFamily="2" charset="-78"/>
                          <a:sym typeface="Hind Siliguri"/>
                        </a:rPr>
                        <a:t>$1,600</a:t>
                      </a:r>
                      <a:endParaRPr>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ctr" rtl="1">
                        <a:spcBef>
                          <a:spcPts val="0"/>
                        </a:spcBef>
                        <a:spcAft>
                          <a:spcPts val="0"/>
                        </a:spcAft>
                        <a:buNone/>
                      </a:pPr>
                      <a:r>
                        <a:rPr lang="en">
                          <a:solidFill>
                            <a:schemeClr val="accent4"/>
                          </a:solidFill>
                          <a:latin typeface="Hind Siliguri"/>
                          <a:ea typeface="Hind Siliguri"/>
                          <a:cs typeface="B Nazanin" panose="00000700000000000000" pitchFamily="2" charset="-78"/>
                          <a:sym typeface="Hind Siliguri"/>
                        </a:rPr>
                        <a:t>$800</a:t>
                      </a:r>
                      <a:endParaRPr>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ctr" rtl="1">
                        <a:spcBef>
                          <a:spcPts val="0"/>
                        </a:spcBef>
                        <a:spcAft>
                          <a:spcPts val="0"/>
                        </a:spcAft>
                        <a:buNone/>
                      </a:pPr>
                      <a:r>
                        <a:rPr lang="en" dirty="0">
                          <a:solidFill>
                            <a:schemeClr val="accent4"/>
                          </a:solidFill>
                          <a:latin typeface="Hind Siliguri"/>
                          <a:ea typeface="Hind Siliguri"/>
                          <a:cs typeface="B Nazanin" panose="00000700000000000000" pitchFamily="2" charset="-78"/>
                          <a:sym typeface="Hind Siliguri"/>
                        </a:rPr>
                        <a:t>$500</a:t>
                      </a:r>
                      <a:endParaRPr dirty="0">
                        <a:solidFill>
                          <a:schemeClr val="accent4"/>
                        </a:solidFill>
                        <a:latin typeface="Hind Siliguri"/>
                        <a:ea typeface="Hind Siliguri"/>
                        <a:cs typeface="B Nazanin" panose="00000700000000000000" pitchFamily="2" charset="-78"/>
                        <a:sym typeface="Hind Siliguri"/>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692"/>
        <p:cNvGrpSpPr/>
        <p:nvPr/>
      </p:nvGrpSpPr>
      <p:grpSpPr>
        <a:xfrm>
          <a:off x="0" y="0"/>
          <a:ext cx="0" cy="0"/>
          <a:chOff x="0" y="0"/>
          <a:chExt cx="0" cy="0"/>
        </a:xfrm>
      </p:grpSpPr>
      <p:sp>
        <p:nvSpPr>
          <p:cNvPr id="2693" name="Google Shape;2693;p77"/>
          <p:cNvSpPr txBox="1">
            <a:spLocks noGrp="1"/>
          </p:cNvSpPr>
          <p:nvPr>
            <p:ph type="title"/>
          </p:nvPr>
        </p:nvSpPr>
        <p:spPr>
          <a:xfrm>
            <a:off x="713100" y="539400"/>
            <a:ext cx="5510409"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2"/>
                </a:solidFill>
                <a:cs typeface="B Nazanin" panose="00000700000000000000" pitchFamily="2" charset="-78"/>
              </a:rPr>
              <a:t>دستیابی پیش بینی شده</a:t>
            </a:r>
            <a:endParaRPr dirty="0">
              <a:cs typeface="B Nazanin" panose="00000700000000000000" pitchFamily="2" charset="-78"/>
            </a:endParaRPr>
          </a:p>
        </p:txBody>
      </p:sp>
      <p:grpSp>
        <p:nvGrpSpPr>
          <p:cNvPr id="2694" name="Google Shape;2694;p77"/>
          <p:cNvGrpSpPr/>
          <p:nvPr/>
        </p:nvGrpSpPr>
        <p:grpSpPr>
          <a:xfrm>
            <a:off x="3975904" y="1563651"/>
            <a:ext cx="4371999" cy="2874911"/>
            <a:chOff x="235800" y="830650"/>
            <a:chExt cx="6978450" cy="4588844"/>
          </a:xfrm>
        </p:grpSpPr>
        <p:sp>
          <p:nvSpPr>
            <p:cNvPr id="2695" name="Google Shape;2695;p7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dk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96" name="Google Shape;2696;p7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dk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97" name="Google Shape;2697;p7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dk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98" name="Google Shape;2698;p7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dk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99" name="Google Shape;2699;p7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dk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00" name="Google Shape;2700;p7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dk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2701" name="Google Shape;2701;p77"/>
          <p:cNvSpPr txBox="1">
            <a:spLocks noGrp="1"/>
          </p:cNvSpPr>
          <p:nvPr>
            <p:ph type="title" idx="4294967295"/>
          </p:nvPr>
        </p:nvSpPr>
        <p:spPr>
          <a:xfrm>
            <a:off x="1076353" y="1492175"/>
            <a:ext cx="1827900" cy="457200"/>
          </a:xfrm>
          <a:prstGeom prst="rect">
            <a:avLst/>
          </a:prstGeom>
          <a:solidFill>
            <a:schemeClr val="dk2"/>
          </a:solidFill>
        </p:spPr>
        <p:txBody>
          <a:bodyPr spcFirstLastPara="1" wrap="square" lIns="91425" tIns="91425" rIns="91425" bIns="91425" anchor="ctr" anchorCtr="0">
            <a:noAutofit/>
          </a:bodyPr>
          <a:lstStyle/>
          <a:p>
            <a:pPr marL="0" lvl="0" indent="0" algn="ctr" rtl="1">
              <a:spcBef>
                <a:spcPts val="0"/>
              </a:spcBef>
              <a:spcAft>
                <a:spcPts val="0"/>
              </a:spcAft>
              <a:buNone/>
            </a:pPr>
            <a:r>
              <a:rPr lang="fa-IR" sz="2200" dirty="0">
                <a:cs typeface="B Nazanin" panose="00000700000000000000" pitchFamily="2" charset="-78"/>
              </a:rPr>
              <a:t>عنوان</a:t>
            </a:r>
            <a:endParaRPr sz="2200" dirty="0">
              <a:cs typeface="B Nazanin" panose="00000700000000000000" pitchFamily="2" charset="-78"/>
            </a:endParaRPr>
          </a:p>
        </p:txBody>
      </p:sp>
      <p:sp>
        <p:nvSpPr>
          <p:cNvPr id="2702" name="Google Shape;2702;p77"/>
          <p:cNvSpPr txBox="1">
            <a:spLocks noGrp="1"/>
          </p:cNvSpPr>
          <p:nvPr>
            <p:ph type="subTitle" idx="4294967295"/>
          </p:nvPr>
        </p:nvSpPr>
        <p:spPr>
          <a:xfrm>
            <a:off x="1077125" y="1875741"/>
            <a:ext cx="2234100" cy="572700"/>
          </a:xfrm>
          <a:prstGeom prst="rect">
            <a:avLst/>
          </a:prstGeom>
          <a:ln>
            <a:noFill/>
          </a:ln>
        </p:spPr>
        <p:txBody>
          <a:bodyPr spcFirstLastPara="1" wrap="square" lIns="91425" tIns="91425" rIns="91425" bIns="91425" anchor="t" anchorCtr="0">
            <a:noAutofit/>
          </a:bodyPr>
          <a:lstStyle/>
          <a:p>
            <a:pPr marL="0" lvl="0" indent="0" algn="ctr" rtl="1">
              <a:lnSpc>
                <a:spcPct val="100000"/>
              </a:lnSpc>
              <a:spcBef>
                <a:spcPts val="0"/>
              </a:spcBef>
              <a:spcAft>
                <a:spcPts val="0"/>
              </a:spcAft>
              <a:buNone/>
            </a:pPr>
            <a:r>
              <a:rPr lang="fa-IR" sz="1400" dirty="0">
                <a:solidFill>
                  <a:schemeClr val="accent4"/>
                </a:solidFill>
                <a:cs typeface="B Nazanin" panose="00000700000000000000" pitchFamily="2" charset="-78"/>
              </a:rPr>
              <a:t>قالب پاورپوینت آماده خون  قابل ویرایش می باشد</a:t>
            </a:r>
            <a:endParaRPr sz="1400" dirty="0">
              <a:solidFill>
                <a:schemeClr val="accent4"/>
              </a:solidFill>
              <a:cs typeface="B Nazanin" panose="00000700000000000000" pitchFamily="2" charset="-78"/>
            </a:endParaRPr>
          </a:p>
        </p:txBody>
      </p:sp>
      <p:sp>
        <p:nvSpPr>
          <p:cNvPr id="2703" name="Google Shape;2703;p77"/>
          <p:cNvSpPr txBox="1">
            <a:spLocks noGrp="1"/>
          </p:cNvSpPr>
          <p:nvPr>
            <p:ph type="title" idx="4294967295"/>
          </p:nvPr>
        </p:nvSpPr>
        <p:spPr>
          <a:xfrm>
            <a:off x="1076353" y="2510878"/>
            <a:ext cx="1827900" cy="457200"/>
          </a:xfrm>
          <a:prstGeom prst="rect">
            <a:avLst/>
          </a:prstGeom>
          <a:solidFill>
            <a:schemeClr val="dk2"/>
          </a:solidFill>
        </p:spPr>
        <p:txBody>
          <a:bodyPr spcFirstLastPara="1" wrap="square" lIns="91425" tIns="91425" rIns="91425" bIns="91425" anchor="ctr" anchorCtr="0">
            <a:noAutofit/>
          </a:bodyPr>
          <a:lstStyle/>
          <a:p>
            <a:pPr algn="ctr" rtl="1"/>
            <a:r>
              <a:rPr lang="fa-IR" sz="2200" dirty="0">
                <a:cs typeface="B Nazanin" panose="00000700000000000000" pitchFamily="2" charset="-78"/>
              </a:rPr>
              <a:t>عنوان</a:t>
            </a:r>
            <a:endParaRPr sz="2200" dirty="0">
              <a:cs typeface="B Nazanin" panose="00000700000000000000" pitchFamily="2" charset="-78"/>
            </a:endParaRPr>
          </a:p>
        </p:txBody>
      </p:sp>
      <p:sp>
        <p:nvSpPr>
          <p:cNvPr id="2704" name="Google Shape;2704;p77"/>
          <p:cNvSpPr txBox="1">
            <a:spLocks noGrp="1"/>
          </p:cNvSpPr>
          <p:nvPr>
            <p:ph type="subTitle" idx="4294967295"/>
          </p:nvPr>
        </p:nvSpPr>
        <p:spPr>
          <a:xfrm>
            <a:off x="1072900" y="2908109"/>
            <a:ext cx="2234100" cy="572700"/>
          </a:xfrm>
          <a:prstGeom prst="rect">
            <a:avLst/>
          </a:prstGeom>
          <a:ln>
            <a:noFill/>
          </a:ln>
        </p:spPr>
        <p:txBody>
          <a:bodyPr spcFirstLastPara="1" wrap="square" lIns="91425" tIns="91425" rIns="91425" bIns="91425" anchor="t" anchorCtr="0">
            <a:noAutofit/>
          </a:bodyPr>
          <a:lstStyle/>
          <a:p>
            <a:pPr marL="0" lvl="0" indent="0" algn="ctr" rtl="1">
              <a:lnSpc>
                <a:spcPct val="100000"/>
              </a:lnSpc>
              <a:spcBef>
                <a:spcPts val="0"/>
              </a:spcBef>
              <a:spcAft>
                <a:spcPts val="0"/>
              </a:spcAft>
              <a:buNone/>
            </a:pPr>
            <a:r>
              <a:rPr lang="fa-IR" sz="1400" dirty="0">
                <a:solidFill>
                  <a:schemeClr val="accent4"/>
                </a:solidFill>
                <a:cs typeface="B Nazanin" panose="00000700000000000000" pitchFamily="2" charset="-78"/>
              </a:rPr>
              <a:t>قالب پاورپوینت آماده خون  قابل ویرایش می باشد</a:t>
            </a:r>
            <a:endParaRPr sz="1400" dirty="0">
              <a:solidFill>
                <a:schemeClr val="accent4"/>
              </a:solidFill>
              <a:cs typeface="B Nazanin" panose="00000700000000000000" pitchFamily="2" charset="-78"/>
            </a:endParaRPr>
          </a:p>
        </p:txBody>
      </p:sp>
      <p:sp>
        <p:nvSpPr>
          <p:cNvPr id="2705" name="Google Shape;2705;p77"/>
          <p:cNvSpPr txBox="1">
            <a:spLocks noGrp="1"/>
          </p:cNvSpPr>
          <p:nvPr>
            <p:ph type="title" idx="4294967295"/>
          </p:nvPr>
        </p:nvSpPr>
        <p:spPr>
          <a:xfrm>
            <a:off x="1076353" y="3529578"/>
            <a:ext cx="1827900" cy="457200"/>
          </a:xfrm>
          <a:prstGeom prst="rect">
            <a:avLst/>
          </a:prstGeom>
          <a:solidFill>
            <a:schemeClr val="dk2"/>
          </a:solidFill>
        </p:spPr>
        <p:txBody>
          <a:bodyPr spcFirstLastPara="1" wrap="square" lIns="91425" tIns="91425" rIns="91425" bIns="91425" anchor="ctr" anchorCtr="0">
            <a:noAutofit/>
          </a:bodyPr>
          <a:lstStyle/>
          <a:p>
            <a:pPr algn="ctr" rtl="1"/>
            <a:r>
              <a:rPr lang="fa-IR" sz="2200" dirty="0">
                <a:cs typeface="B Nazanin" panose="00000700000000000000" pitchFamily="2" charset="-78"/>
              </a:rPr>
              <a:t>عنوان</a:t>
            </a:r>
            <a:endParaRPr sz="2200" dirty="0">
              <a:cs typeface="B Nazanin" panose="00000700000000000000" pitchFamily="2" charset="-78"/>
            </a:endParaRPr>
          </a:p>
        </p:txBody>
      </p:sp>
      <p:sp>
        <p:nvSpPr>
          <p:cNvPr id="2706" name="Google Shape;2706;p77"/>
          <p:cNvSpPr txBox="1">
            <a:spLocks noGrp="1"/>
          </p:cNvSpPr>
          <p:nvPr>
            <p:ph type="subTitle" idx="4294967295"/>
          </p:nvPr>
        </p:nvSpPr>
        <p:spPr>
          <a:xfrm>
            <a:off x="1072900" y="3911841"/>
            <a:ext cx="2234100" cy="572700"/>
          </a:xfrm>
          <a:prstGeom prst="rect">
            <a:avLst/>
          </a:prstGeom>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accent4"/>
                </a:solidFill>
                <a:cs typeface="B Nazanin" panose="00000700000000000000" pitchFamily="2" charset="-78"/>
              </a:rPr>
              <a:t>قالب پاورپوینت آماده خون  قابل ویرایش می باشد</a:t>
            </a:r>
            <a:endParaRPr dirty="0">
              <a:solidFill>
                <a:schemeClr val="accent4"/>
              </a:solidFill>
              <a:cs typeface="B Nazanin" panose="00000700000000000000" pitchFamily="2" charset="-78"/>
            </a:endParaRPr>
          </a:p>
        </p:txBody>
      </p:sp>
      <p:sp>
        <p:nvSpPr>
          <p:cNvPr id="2707" name="Google Shape;2707;p77"/>
          <p:cNvSpPr/>
          <p:nvPr/>
        </p:nvSpPr>
        <p:spPr>
          <a:xfrm>
            <a:off x="771061" y="1613421"/>
            <a:ext cx="220747" cy="220696"/>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lt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2"/>
              </a:solidFill>
              <a:cs typeface="B Nazanin" panose="00000700000000000000" pitchFamily="2" charset="-78"/>
            </a:endParaRPr>
          </a:p>
        </p:txBody>
      </p:sp>
      <p:sp>
        <p:nvSpPr>
          <p:cNvPr id="2708" name="Google Shape;2708;p77"/>
          <p:cNvSpPr/>
          <p:nvPr/>
        </p:nvSpPr>
        <p:spPr>
          <a:xfrm>
            <a:off x="771061" y="2632121"/>
            <a:ext cx="220747" cy="220696"/>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accent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09" name="Google Shape;2709;p77"/>
          <p:cNvSpPr/>
          <p:nvPr/>
        </p:nvSpPr>
        <p:spPr>
          <a:xfrm>
            <a:off x="771061" y="3650821"/>
            <a:ext cx="220747" cy="220696"/>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lt1"/>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10" name="Google Shape;2710;p77"/>
          <p:cNvSpPr/>
          <p:nvPr/>
        </p:nvSpPr>
        <p:spPr>
          <a:xfrm>
            <a:off x="4151537" y="1986521"/>
            <a:ext cx="220747" cy="220696"/>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lt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2"/>
              </a:solidFill>
              <a:cs typeface="B Nazanin" panose="00000700000000000000" pitchFamily="2" charset="-78"/>
            </a:endParaRPr>
          </a:p>
        </p:txBody>
      </p:sp>
      <p:sp>
        <p:nvSpPr>
          <p:cNvPr id="2711" name="Google Shape;2711;p77"/>
          <p:cNvSpPr/>
          <p:nvPr/>
        </p:nvSpPr>
        <p:spPr>
          <a:xfrm>
            <a:off x="5563337" y="1765821"/>
            <a:ext cx="220747" cy="220696"/>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lt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2"/>
              </a:solidFill>
              <a:cs typeface="B Nazanin" panose="00000700000000000000" pitchFamily="2" charset="-78"/>
            </a:endParaRPr>
          </a:p>
        </p:txBody>
      </p:sp>
      <p:sp>
        <p:nvSpPr>
          <p:cNvPr id="2712" name="Google Shape;2712;p77"/>
          <p:cNvSpPr/>
          <p:nvPr/>
        </p:nvSpPr>
        <p:spPr>
          <a:xfrm>
            <a:off x="4768587" y="2571746"/>
            <a:ext cx="220747" cy="220696"/>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accent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13" name="Google Shape;2713;p77"/>
          <p:cNvSpPr/>
          <p:nvPr/>
        </p:nvSpPr>
        <p:spPr>
          <a:xfrm>
            <a:off x="5899887" y="2938721"/>
            <a:ext cx="220747" cy="220696"/>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accent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14" name="Google Shape;2714;p77"/>
          <p:cNvSpPr/>
          <p:nvPr/>
        </p:nvSpPr>
        <p:spPr>
          <a:xfrm>
            <a:off x="6002762" y="2571746"/>
            <a:ext cx="220747" cy="220696"/>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lt1"/>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15" name="Google Shape;2715;p77"/>
          <p:cNvSpPr/>
          <p:nvPr/>
        </p:nvSpPr>
        <p:spPr>
          <a:xfrm>
            <a:off x="6993837" y="2276421"/>
            <a:ext cx="220747" cy="220696"/>
          </a:xfrm>
          <a:custGeom>
            <a:avLst/>
            <a:gdLst/>
            <a:ahLst/>
            <a:cxnLst/>
            <a:rect l="l" t="t" r="r" b="b"/>
            <a:pathLst>
              <a:path w="4391" h="4390" extrusionOk="0">
                <a:moveTo>
                  <a:pt x="2195" y="0"/>
                </a:moveTo>
                <a:cubicBezTo>
                  <a:pt x="991" y="0"/>
                  <a:pt x="0" y="991"/>
                  <a:pt x="0" y="2195"/>
                </a:cubicBezTo>
                <a:cubicBezTo>
                  <a:pt x="0" y="3399"/>
                  <a:pt x="991" y="4390"/>
                  <a:pt x="2195" y="4390"/>
                </a:cubicBezTo>
                <a:cubicBezTo>
                  <a:pt x="3426" y="4390"/>
                  <a:pt x="4390" y="3399"/>
                  <a:pt x="4390" y="2195"/>
                </a:cubicBezTo>
                <a:cubicBezTo>
                  <a:pt x="4390" y="991"/>
                  <a:pt x="3426" y="0"/>
                  <a:pt x="2195" y="0"/>
                </a:cubicBezTo>
                <a:close/>
              </a:path>
            </a:pathLst>
          </a:custGeom>
          <a:solidFill>
            <a:schemeClr val="lt1"/>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719"/>
        <p:cNvGrpSpPr/>
        <p:nvPr/>
      </p:nvGrpSpPr>
      <p:grpSpPr>
        <a:xfrm>
          <a:off x="0" y="0"/>
          <a:ext cx="0" cy="0"/>
          <a:chOff x="0" y="0"/>
          <a:chExt cx="0" cy="0"/>
        </a:xfrm>
      </p:grpSpPr>
      <p:grpSp>
        <p:nvGrpSpPr>
          <p:cNvPr id="2720" name="Google Shape;2720;p78"/>
          <p:cNvGrpSpPr/>
          <p:nvPr/>
        </p:nvGrpSpPr>
        <p:grpSpPr>
          <a:xfrm rot="10800000">
            <a:off x="1989238" y="1381051"/>
            <a:ext cx="6400095" cy="2964814"/>
            <a:chOff x="634175" y="2986275"/>
            <a:chExt cx="3147949" cy="1458344"/>
          </a:xfrm>
        </p:grpSpPr>
        <p:cxnSp>
          <p:nvCxnSpPr>
            <p:cNvPr id="2721" name="Google Shape;2721;p78"/>
            <p:cNvCxnSpPr>
              <a:stCxn id="2722" idx="4"/>
              <a:endCxn id="2723" idx="0"/>
            </p:cNvCxnSpPr>
            <p:nvPr/>
          </p:nvCxnSpPr>
          <p:spPr>
            <a:xfrm>
              <a:off x="929975" y="3577875"/>
              <a:ext cx="591300" cy="275100"/>
            </a:xfrm>
            <a:prstGeom prst="straightConnector1">
              <a:avLst/>
            </a:prstGeom>
            <a:noFill/>
            <a:ln w="38100" cap="flat" cmpd="sng">
              <a:solidFill>
                <a:schemeClr val="accent3"/>
              </a:solidFill>
              <a:prstDash val="solid"/>
              <a:round/>
              <a:headEnd type="none" w="med" len="med"/>
              <a:tailEnd type="none" w="med" len="med"/>
            </a:ln>
          </p:spPr>
        </p:cxnSp>
        <p:cxnSp>
          <p:nvCxnSpPr>
            <p:cNvPr id="2724" name="Google Shape;2724;p78"/>
            <p:cNvCxnSpPr>
              <a:stCxn id="2723" idx="0"/>
              <a:endCxn id="2725" idx="4"/>
            </p:cNvCxnSpPr>
            <p:nvPr/>
          </p:nvCxnSpPr>
          <p:spPr>
            <a:xfrm rot="10800000" flipH="1">
              <a:off x="1521366" y="3577919"/>
              <a:ext cx="686700" cy="275100"/>
            </a:xfrm>
            <a:prstGeom prst="straightConnector1">
              <a:avLst/>
            </a:prstGeom>
            <a:noFill/>
            <a:ln w="38100" cap="flat" cmpd="sng">
              <a:solidFill>
                <a:schemeClr val="accent3"/>
              </a:solidFill>
              <a:prstDash val="solid"/>
              <a:round/>
              <a:headEnd type="none" w="med" len="med"/>
              <a:tailEnd type="none" w="med" len="med"/>
            </a:ln>
          </p:spPr>
        </p:cxnSp>
        <p:cxnSp>
          <p:nvCxnSpPr>
            <p:cNvPr id="2726" name="Google Shape;2726;p78"/>
            <p:cNvCxnSpPr>
              <a:stCxn id="2725" idx="4"/>
              <a:endCxn id="2727" idx="0"/>
            </p:cNvCxnSpPr>
            <p:nvPr/>
          </p:nvCxnSpPr>
          <p:spPr>
            <a:xfrm>
              <a:off x="2208152" y="3577875"/>
              <a:ext cx="686700" cy="275100"/>
            </a:xfrm>
            <a:prstGeom prst="straightConnector1">
              <a:avLst/>
            </a:prstGeom>
            <a:noFill/>
            <a:ln w="38100" cap="flat" cmpd="sng">
              <a:solidFill>
                <a:schemeClr val="accent3"/>
              </a:solidFill>
              <a:prstDash val="solid"/>
              <a:round/>
              <a:headEnd type="none" w="med" len="med"/>
              <a:tailEnd type="none" w="med" len="med"/>
            </a:ln>
          </p:spPr>
        </p:cxnSp>
        <p:cxnSp>
          <p:nvCxnSpPr>
            <p:cNvPr id="2728" name="Google Shape;2728;p78"/>
            <p:cNvCxnSpPr>
              <a:stCxn id="2727" idx="0"/>
              <a:endCxn id="2729" idx="4"/>
            </p:cNvCxnSpPr>
            <p:nvPr/>
          </p:nvCxnSpPr>
          <p:spPr>
            <a:xfrm rot="10800000" flipH="1">
              <a:off x="2894933" y="3577918"/>
              <a:ext cx="591300" cy="275100"/>
            </a:xfrm>
            <a:prstGeom prst="straightConnector1">
              <a:avLst/>
            </a:prstGeom>
            <a:noFill/>
            <a:ln w="38100" cap="flat" cmpd="sng">
              <a:solidFill>
                <a:schemeClr val="accent3"/>
              </a:solidFill>
              <a:prstDash val="solid"/>
              <a:round/>
              <a:headEnd type="none" w="med" len="med"/>
              <a:tailEnd type="none" w="med" len="med"/>
            </a:ln>
          </p:spPr>
        </p:cxnSp>
        <p:sp>
          <p:nvSpPr>
            <p:cNvPr id="2729" name="Google Shape;2729;p78"/>
            <p:cNvSpPr/>
            <p:nvPr/>
          </p:nvSpPr>
          <p:spPr>
            <a:xfrm>
              <a:off x="3190524" y="2986275"/>
              <a:ext cx="591600" cy="591600"/>
            </a:xfrm>
            <a:prstGeom prst="ellipse">
              <a:avLst/>
            </a:prstGeom>
            <a:solidFill>
              <a:schemeClr val="dk2"/>
            </a:solidFill>
            <a:ln w="38100" cap="flat" cmpd="sng">
              <a:solidFill>
                <a:schemeClr val="accent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B Nazanin" panose="00000700000000000000" pitchFamily="2" charset="-78"/>
                <a:sym typeface="Calibri"/>
              </a:endParaRPr>
            </a:p>
          </p:txBody>
        </p:sp>
        <p:sp>
          <p:nvSpPr>
            <p:cNvPr id="2725" name="Google Shape;2725;p78"/>
            <p:cNvSpPr/>
            <p:nvPr/>
          </p:nvSpPr>
          <p:spPr>
            <a:xfrm>
              <a:off x="1912352" y="2986275"/>
              <a:ext cx="591600" cy="591600"/>
            </a:xfrm>
            <a:prstGeom prst="ellipse">
              <a:avLst/>
            </a:prstGeom>
            <a:solidFill>
              <a:schemeClr val="dk2"/>
            </a:solidFill>
            <a:ln w="38100" cap="flat" cmpd="sng">
              <a:solidFill>
                <a:schemeClr val="accent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B Nazanin" panose="00000700000000000000" pitchFamily="2" charset="-78"/>
                <a:sym typeface="Calibri"/>
              </a:endParaRPr>
            </a:p>
          </p:txBody>
        </p:sp>
        <p:sp>
          <p:nvSpPr>
            <p:cNvPr id="2722" name="Google Shape;2722;p78"/>
            <p:cNvSpPr/>
            <p:nvPr/>
          </p:nvSpPr>
          <p:spPr>
            <a:xfrm>
              <a:off x="634175" y="2986275"/>
              <a:ext cx="591600" cy="591600"/>
            </a:xfrm>
            <a:prstGeom prst="ellipse">
              <a:avLst/>
            </a:prstGeom>
            <a:solidFill>
              <a:schemeClr val="dk2"/>
            </a:solidFill>
            <a:ln w="38100" cap="flat" cmpd="sng">
              <a:solidFill>
                <a:schemeClr val="accent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B Nazanin" panose="00000700000000000000" pitchFamily="2" charset="-78"/>
                <a:sym typeface="Calibri"/>
              </a:endParaRPr>
            </a:p>
          </p:txBody>
        </p:sp>
        <p:sp>
          <p:nvSpPr>
            <p:cNvPr id="2727" name="Google Shape;2727;p78"/>
            <p:cNvSpPr/>
            <p:nvPr/>
          </p:nvSpPr>
          <p:spPr>
            <a:xfrm>
              <a:off x="2599133" y="3853018"/>
              <a:ext cx="591600" cy="591600"/>
            </a:xfrm>
            <a:prstGeom prst="ellipse">
              <a:avLst/>
            </a:prstGeom>
            <a:solidFill>
              <a:schemeClr val="dk2"/>
            </a:solidFill>
            <a:ln w="38100" cap="flat" cmpd="sng">
              <a:solidFill>
                <a:schemeClr val="accent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B Nazanin" panose="00000700000000000000" pitchFamily="2" charset="-78"/>
                <a:sym typeface="Calibri"/>
              </a:endParaRPr>
            </a:p>
          </p:txBody>
        </p:sp>
        <p:sp>
          <p:nvSpPr>
            <p:cNvPr id="2723" name="Google Shape;2723;p78"/>
            <p:cNvSpPr/>
            <p:nvPr/>
          </p:nvSpPr>
          <p:spPr>
            <a:xfrm>
              <a:off x="1225566" y="3853019"/>
              <a:ext cx="591600" cy="591600"/>
            </a:xfrm>
            <a:prstGeom prst="ellipse">
              <a:avLst/>
            </a:prstGeom>
            <a:solidFill>
              <a:schemeClr val="dk2"/>
            </a:solidFill>
            <a:ln w="38100" cap="flat" cmpd="sng">
              <a:solidFill>
                <a:schemeClr val="accent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B Nazanin" panose="00000700000000000000" pitchFamily="2" charset="-78"/>
                <a:sym typeface="Calibri"/>
              </a:endParaRPr>
            </a:p>
          </p:txBody>
        </p:sp>
      </p:grpSp>
      <p:sp>
        <p:nvSpPr>
          <p:cNvPr id="2730" name="Google Shape;2730;p78"/>
          <p:cNvSpPr txBox="1">
            <a:spLocks noGrp="1"/>
          </p:cNvSpPr>
          <p:nvPr>
            <p:ph type="title"/>
          </p:nvPr>
        </p:nvSpPr>
        <p:spPr>
          <a:xfrm>
            <a:off x="713100" y="539400"/>
            <a:ext cx="5872485"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جدول زمانی</a:t>
            </a:r>
            <a:endParaRPr dirty="0">
              <a:cs typeface="B Nazanin" panose="00000700000000000000" pitchFamily="2" charset="-78"/>
            </a:endParaRPr>
          </a:p>
        </p:txBody>
      </p:sp>
      <p:sp>
        <p:nvSpPr>
          <p:cNvPr id="2731" name="Google Shape;2731;p78"/>
          <p:cNvSpPr txBox="1">
            <a:spLocks noGrp="1"/>
          </p:cNvSpPr>
          <p:nvPr>
            <p:ph type="title" idx="4294967295"/>
          </p:nvPr>
        </p:nvSpPr>
        <p:spPr>
          <a:xfrm>
            <a:off x="2107959" y="3498354"/>
            <a:ext cx="960000" cy="52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a:cs typeface="B Nazanin" panose="00000700000000000000" pitchFamily="2" charset="-78"/>
              </a:rPr>
              <a:t>W 01</a:t>
            </a:r>
            <a:endParaRPr sz="2200">
              <a:cs typeface="B Nazanin" panose="00000700000000000000" pitchFamily="2" charset="-78"/>
            </a:endParaRPr>
          </a:p>
        </p:txBody>
      </p:sp>
      <p:sp>
        <p:nvSpPr>
          <p:cNvPr id="2732" name="Google Shape;2732;p78"/>
          <p:cNvSpPr txBox="1">
            <a:spLocks noGrp="1"/>
          </p:cNvSpPr>
          <p:nvPr>
            <p:ph type="subTitle" idx="4294967295"/>
          </p:nvPr>
        </p:nvSpPr>
        <p:spPr>
          <a:xfrm>
            <a:off x="710575" y="3434600"/>
            <a:ext cx="1254300" cy="655200"/>
          </a:xfrm>
          <a:prstGeom prst="rect">
            <a:avLst/>
          </a:prstGeom>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fa-IR" dirty="0">
                <a:solidFill>
                  <a:schemeClr val="accent4"/>
                </a:solidFill>
                <a:cs typeface="B Nazanin" panose="00000700000000000000" pitchFamily="2" charset="-78"/>
              </a:rPr>
              <a:t>قالب پاورپوینت آماده خون  قابل ویرایش می باشد</a:t>
            </a:r>
            <a:endParaRPr sz="1400" dirty="0">
              <a:solidFill>
                <a:schemeClr val="accent4"/>
              </a:solidFill>
              <a:cs typeface="B Nazanin" panose="00000700000000000000" pitchFamily="2" charset="-78"/>
            </a:endParaRPr>
          </a:p>
        </p:txBody>
      </p:sp>
      <p:sp>
        <p:nvSpPr>
          <p:cNvPr id="2733" name="Google Shape;2733;p78"/>
          <p:cNvSpPr txBox="1">
            <a:spLocks noGrp="1"/>
          </p:cNvSpPr>
          <p:nvPr>
            <p:ph type="title" idx="4294967295"/>
          </p:nvPr>
        </p:nvSpPr>
        <p:spPr>
          <a:xfrm>
            <a:off x="3298472" y="1706295"/>
            <a:ext cx="960000" cy="52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a:cs typeface="B Nazanin" panose="00000700000000000000" pitchFamily="2" charset="-78"/>
              </a:rPr>
              <a:t>W 02</a:t>
            </a:r>
            <a:endParaRPr sz="2200">
              <a:cs typeface="B Nazanin" panose="00000700000000000000" pitchFamily="2" charset="-78"/>
            </a:endParaRPr>
          </a:p>
        </p:txBody>
      </p:sp>
      <p:sp>
        <p:nvSpPr>
          <p:cNvPr id="2734" name="Google Shape;2734;p78"/>
          <p:cNvSpPr txBox="1">
            <a:spLocks noGrp="1"/>
          </p:cNvSpPr>
          <p:nvPr>
            <p:ph type="subTitle" idx="4294967295"/>
          </p:nvPr>
        </p:nvSpPr>
        <p:spPr>
          <a:xfrm>
            <a:off x="1926825" y="1642550"/>
            <a:ext cx="1254300" cy="655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fa-IR" dirty="0">
                <a:solidFill>
                  <a:schemeClr val="accent4"/>
                </a:solidFill>
                <a:cs typeface="B Nazanin" panose="00000700000000000000" pitchFamily="2" charset="-78"/>
              </a:rPr>
              <a:t>قالب پاورپوینت آماده خون  قابل ویرایش می باشد</a:t>
            </a:r>
            <a:endParaRPr dirty="0">
              <a:solidFill>
                <a:schemeClr val="accent4"/>
              </a:solidFill>
              <a:cs typeface="B Nazanin" panose="00000700000000000000" pitchFamily="2" charset="-78"/>
            </a:endParaRPr>
          </a:p>
        </p:txBody>
      </p:sp>
      <p:sp>
        <p:nvSpPr>
          <p:cNvPr id="2735" name="Google Shape;2735;p78"/>
          <p:cNvSpPr txBox="1">
            <a:spLocks noGrp="1"/>
          </p:cNvSpPr>
          <p:nvPr>
            <p:ph type="title" idx="4294967295"/>
          </p:nvPr>
        </p:nvSpPr>
        <p:spPr>
          <a:xfrm>
            <a:off x="4709272" y="3498350"/>
            <a:ext cx="960000" cy="52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a:cs typeface="B Nazanin" panose="00000700000000000000" pitchFamily="2" charset="-78"/>
              </a:rPr>
              <a:t>W 03</a:t>
            </a:r>
            <a:endParaRPr sz="2200">
              <a:cs typeface="B Nazanin" panose="00000700000000000000" pitchFamily="2" charset="-78"/>
            </a:endParaRPr>
          </a:p>
        </p:txBody>
      </p:sp>
      <p:sp>
        <p:nvSpPr>
          <p:cNvPr id="2736" name="Google Shape;2736;p78"/>
          <p:cNvSpPr txBox="1">
            <a:spLocks noGrp="1"/>
          </p:cNvSpPr>
          <p:nvPr>
            <p:ph type="subTitle" idx="4294967295"/>
          </p:nvPr>
        </p:nvSpPr>
        <p:spPr>
          <a:xfrm>
            <a:off x="3315250" y="3434600"/>
            <a:ext cx="1254300" cy="655200"/>
          </a:xfrm>
          <a:prstGeom prst="rect">
            <a:avLst/>
          </a:prstGeom>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fa-IR" dirty="0">
                <a:solidFill>
                  <a:schemeClr val="accent4"/>
                </a:solidFill>
                <a:cs typeface="B Nazanin" panose="00000700000000000000" pitchFamily="2" charset="-78"/>
              </a:rPr>
              <a:t>قالب پاورپوینت آماده خون  قابل ویرایش می باشد</a:t>
            </a:r>
            <a:endParaRPr sz="1400" dirty="0">
              <a:solidFill>
                <a:schemeClr val="accent4"/>
              </a:solidFill>
              <a:cs typeface="B Nazanin" panose="00000700000000000000" pitchFamily="2" charset="-78"/>
            </a:endParaRPr>
          </a:p>
        </p:txBody>
      </p:sp>
      <p:sp>
        <p:nvSpPr>
          <p:cNvPr id="2737" name="Google Shape;2737;p78"/>
          <p:cNvSpPr txBox="1">
            <a:spLocks noGrp="1"/>
          </p:cNvSpPr>
          <p:nvPr>
            <p:ph type="title" idx="4294967295"/>
          </p:nvPr>
        </p:nvSpPr>
        <p:spPr>
          <a:xfrm>
            <a:off x="6127416" y="1706300"/>
            <a:ext cx="960000" cy="52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a:cs typeface="B Nazanin" panose="00000700000000000000" pitchFamily="2" charset="-78"/>
              </a:rPr>
              <a:t>W 04</a:t>
            </a:r>
            <a:endParaRPr sz="2200">
              <a:cs typeface="B Nazanin" panose="00000700000000000000" pitchFamily="2" charset="-78"/>
            </a:endParaRPr>
          </a:p>
        </p:txBody>
      </p:sp>
      <p:sp>
        <p:nvSpPr>
          <p:cNvPr id="2738" name="Google Shape;2738;p78"/>
          <p:cNvSpPr txBox="1">
            <a:spLocks noGrp="1"/>
          </p:cNvSpPr>
          <p:nvPr>
            <p:ph type="subTitle" idx="4294967295"/>
          </p:nvPr>
        </p:nvSpPr>
        <p:spPr>
          <a:xfrm>
            <a:off x="4709900" y="1642550"/>
            <a:ext cx="1254300" cy="655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hlink"/>
              </a:buClr>
              <a:buSzPts val="1100"/>
              <a:buFont typeface="Arial"/>
              <a:buNone/>
            </a:pPr>
            <a:r>
              <a:rPr lang="fa-IR" dirty="0">
                <a:solidFill>
                  <a:schemeClr val="accent4"/>
                </a:solidFill>
                <a:cs typeface="B Nazanin" panose="00000700000000000000" pitchFamily="2" charset="-78"/>
              </a:rPr>
              <a:t>قالب پاورپوینت آماده خون  قابل ویرایش می باشد</a:t>
            </a:r>
            <a:endParaRPr sz="1400" dirty="0">
              <a:solidFill>
                <a:schemeClr val="accent4"/>
              </a:solidFill>
              <a:cs typeface="B Nazanin" panose="00000700000000000000" pitchFamily="2" charset="-78"/>
            </a:endParaRPr>
          </a:p>
        </p:txBody>
      </p:sp>
      <p:sp>
        <p:nvSpPr>
          <p:cNvPr id="2739" name="Google Shape;2739;p78"/>
          <p:cNvSpPr txBox="1">
            <a:spLocks noGrp="1"/>
          </p:cNvSpPr>
          <p:nvPr>
            <p:ph type="title" idx="4294967295"/>
          </p:nvPr>
        </p:nvSpPr>
        <p:spPr>
          <a:xfrm>
            <a:off x="7310609" y="3460700"/>
            <a:ext cx="960000" cy="52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a:cs typeface="B Nazanin" panose="00000700000000000000" pitchFamily="2" charset="-78"/>
              </a:rPr>
              <a:t>W 05</a:t>
            </a:r>
            <a:endParaRPr sz="2200">
              <a:cs typeface="B Nazanin" panose="00000700000000000000" pitchFamily="2" charset="-78"/>
            </a:endParaRPr>
          </a:p>
        </p:txBody>
      </p:sp>
      <p:sp>
        <p:nvSpPr>
          <p:cNvPr id="2740" name="Google Shape;2740;p78"/>
          <p:cNvSpPr txBox="1">
            <a:spLocks noGrp="1"/>
          </p:cNvSpPr>
          <p:nvPr>
            <p:ph type="subTitle" idx="4294967295"/>
          </p:nvPr>
        </p:nvSpPr>
        <p:spPr>
          <a:xfrm>
            <a:off x="5919950" y="3434600"/>
            <a:ext cx="1254300" cy="655200"/>
          </a:xfrm>
          <a:prstGeom prst="rect">
            <a:avLst/>
          </a:prstGeom>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fa-IR" dirty="0">
                <a:solidFill>
                  <a:schemeClr val="accent4"/>
                </a:solidFill>
                <a:cs typeface="B Nazanin" panose="00000700000000000000" pitchFamily="2" charset="-78"/>
              </a:rPr>
              <a:t>قالب پاورپوینت آماده خون  قابل ویرایش می باشد</a:t>
            </a:r>
            <a:endParaRPr sz="1400" dirty="0">
              <a:solidFill>
                <a:schemeClr val="accent4"/>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45"/>
        <p:cNvGrpSpPr/>
        <p:nvPr/>
      </p:nvGrpSpPr>
      <p:grpSpPr>
        <a:xfrm>
          <a:off x="0" y="0"/>
          <a:ext cx="0" cy="0"/>
          <a:chOff x="0" y="0"/>
          <a:chExt cx="0" cy="0"/>
        </a:xfrm>
      </p:grpSpPr>
      <p:grpSp>
        <p:nvGrpSpPr>
          <p:cNvPr id="1246" name="Google Shape;1246;p52"/>
          <p:cNvGrpSpPr/>
          <p:nvPr/>
        </p:nvGrpSpPr>
        <p:grpSpPr>
          <a:xfrm>
            <a:off x="7334655" y="512318"/>
            <a:ext cx="659076" cy="795080"/>
            <a:chOff x="7334655" y="512318"/>
            <a:chExt cx="659076" cy="795080"/>
          </a:xfrm>
        </p:grpSpPr>
        <p:sp>
          <p:nvSpPr>
            <p:cNvPr id="1247" name="Google Shape;1247;p52"/>
            <p:cNvSpPr/>
            <p:nvPr/>
          </p:nvSpPr>
          <p:spPr>
            <a:xfrm rot="-121232">
              <a:off x="7348138" y="529107"/>
              <a:ext cx="632109" cy="761501"/>
            </a:xfrm>
            <a:custGeom>
              <a:avLst/>
              <a:gdLst/>
              <a:ahLst/>
              <a:cxnLst/>
              <a:rect l="l" t="t" r="r" b="b"/>
              <a:pathLst>
                <a:path w="25286" h="30462" extrusionOk="0">
                  <a:moveTo>
                    <a:pt x="8640" y="1"/>
                  </a:moveTo>
                  <a:lnTo>
                    <a:pt x="0" y="5938"/>
                  </a:lnTo>
                  <a:lnTo>
                    <a:pt x="2536" y="9608"/>
                  </a:lnTo>
                  <a:lnTo>
                    <a:pt x="3036" y="9274"/>
                  </a:lnTo>
                  <a:lnTo>
                    <a:pt x="16312" y="28488"/>
                  </a:lnTo>
                  <a:cubicBezTo>
                    <a:pt x="17180" y="29769"/>
                    <a:pt x="18612" y="30462"/>
                    <a:pt x="20075" y="30462"/>
                  </a:cubicBezTo>
                  <a:cubicBezTo>
                    <a:pt x="20974" y="30462"/>
                    <a:pt x="21884" y="30201"/>
                    <a:pt x="22683" y="29655"/>
                  </a:cubicBezTo>
                  <a:cubicBezTo>
                    <a:pt x="24751" y="28221"/>
                    <a:pt x="25285" y="25352"/>
                    <a:pt x="23851" y="23284"/>
                  </a:cubicBezTo>
                  <a:lnTo>
                    <a:pt x="10575" y="4070"/>
                  </a:lnTo>
                  <a:lnTo>
                    <a:pt x="11175" y="3670"/>
                  </a:lnTo>
                  <a:lnTo>
                    <a:pt x="8640"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248" name="Google Shape;1248;p52"/>
            <p:cNvGrpSpPr/>
            <p:nvPr/>
          </p:nvGrpSpPr>
          <p:grpSpPr>
            <a:xfrm rot="-121483">
              <a:off x="7348117" y="523244"/>
              <a:ext cx="632152" cy="773228"/>
              <a:chOff x="2104175" y="1433125"/>
              <a:chExt cx="632150" cy="773225"/>
            </a:xfrm>
          </p:grpSpPr>
          <p:sp>
            <p:nvSpPr>
              <p:cNvPr id="1249" name="Google Shape;1249;p52"/>
              <p:cNvSpPr/>
              <p:nvPr/>
            </p:nvSpPr>
            <p:spPr>
              <a:xfrm>
                <a:off x="2173400" y="1532375"/>
                <a:ext cx="562925" cy="673975"/>
              </a:xfrm>
              <a:custGeom>
                <a:avLst/>
                <a:gdLst/>
                <a:ahLst/>
                <a:cxnLst/>
                <a:rect l="l" t="t" r="r" b="b"/>
                <a:pathLst>
                  <a:path w="22517" h="26959" extrusionOk="0">
                    <a:moveTo>
                      <a:pt x="7439" y="0"/>
                    </a:moveTo>
                    <a:lnTo>
                      <a:pt x="0" y="5338"/>
                    </a:lnTo>
                    <a:lnTo>
                      <a:pt x="13543" y="24985"/>
                    </a:lnTo>
                    <a:cubicBezTo>
                      <a:pt x="14411" y="26266"/>
                      <a:pt x="15843" y="26959"/>
                      <a:pt x="17306" y="26959"/>
                    </a:cubicBezTo>
                    <a:cubicBezTo>
                      <a:pt x="18205" y="26959"/>
                      <a:pt x="19115" y="26698"/>
                      <a:pt x="19914" y="26152"/>
                    </a:cubicBezTo>
                    <a:cubicBezTo>
                      <a:pt x="21982" y="24718"/>
                      <a:pt x="22516" y="21849"/>
                      <a:pt x="21082" y="19781"/>
                    </a:cubicBezTo>
                    <a:lnTo>
                      <a:pt x="7439" y="0"/>
                    </a:ln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50" name="Google Shape;1250;p52"/>
              <p:cNvSpPr/>
              <p:nvPr/>
            </p:nvSpPr>
            <p:spPr>
              <a:xfrm>
                <a:off x="2309325" y="1725850"/>
                <a:ext cx="389475" cy="442850"/>
              </a:xfrm>
              <a:custGeom>
                <a:avLst/>
                <a:gdLst/>
                <a:ahLst/>
                <a:cxnLst/>
                <a:rect l="l" t="t" r="r" b="b"/>
                <a:pathLst>
                  <a:path w="15579" h="17714" extrusionOk="0">
                    <a:moveTo>
                      <a:pt x="6138" y="0"/>
                    </a:moveTo>
                    <a:lnTo>
                      <a:pt x="6138" y="0"/>
                    </a:lnTo>
                    <a:cubicBezTo>
                      <a:pt x="6205" y="267"/>
                      <a:pt x="6105" y="501"/>
                      <a:pt x="5971" y="701"/>
                    </a:cubicBezTo>
                    <a:cubicBezTo>
                      <a:pt x="5371" y="1735"/>
                      <a:pt x="4337" y="2302"/>
                      <a:pt x="3169" y="2469"/>
                    </a:cubicBezTo>
                    <a:cubicBezTo>
                      <a:pt x="2435" y="2602"/>
                      <a:pt x="1702" y="2702"/>
                      <a:pt x="1034" y="3102"/>
                    </a:cubicBezTo>
                    <a:cubicBezTo>
                      <a:pt x="834" y="3269"/>
                      <a:pt x="0" y="3770"/>
                      <a:pt x="234" y="4137"/>
                    </a:cubicBezTo>
                    <a:cubicBezTo>
                      <a:pt x="301" y="4237"/>
                      <a:pt x="8506" y="16145"/>
                      <a:pt x="8506" y="16145"/>
                    </a:cubicBezTo>
                    <a:cubicBezTo>
                      <a:pt x="9211" y="17161"/>
                      <a:pt x="10354" y="17713"/>
                      <a:pt x="11511" y="17713"/>
                    </a:cubicBezTo>
                    <a:cubicBezTo>
                      <a:pt x="12215" y="17713"/>
                      <a:pt x="12925" y="17508"/>
                      <a:pt x="13543" y="17079"/>
                    </a:cubicBezTo>
                    <a:cubicBezTo>
                      <a:pt x="15178" y="15945"/>
                      <a:pt x="15578" y="13677"/>
                      <a:pt x="14477" y="12042"/>
                    </a:cubicBezTo>
                    <a:cubicBezTo>
                      <a:pt x="14110" y="11542"/>
                      <a:pt x="13777" y="11042"/>
                      <a:pt x="13443" y="10541"/>
                    </a:cubicBezTo>
                    <a:cubicBezTo>
                      <a:pt x="12009" y="8506"/>
                      <a:pt x="10608" y="6438"/>
                      <a:pt x="9207" y="4403"/>
                    </a:cubicBezTo>
                    <a:cubicBezTo>
                      <a:pt x="8173" y="2936"/>
                      <a:pt x="7172" y="1468"/>
                      <a:pt x="6138" y="0"/>
                    </a:cubicBez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51" name="Google Shape;1251;p52"/>
              <p:cNvSpPr/>
              <p:nvPr/>
            </p:nvSpPr>
            <p:spPr>
              <a:xfrm>
                <a:off x="2104175" y="1444800"/>
                <a:ext cx="279400" cy="240200"/>
              </a:xfrm>
              <a:custGeom>
                <a:avLst/>
                <a:gdLst/>
                <a:ahLst/>
                <a:cxnLst/>
                <a:rect l="l" t="t" r="r" b="b"/>
                <a:pathLst>
                  <a:path w="11176" h="9608" extrusionOk="0">
                    <a:moveTo>
                      <a:pt x="8640" y="1"/>
                    </a:moveTo>
                    <a:lnTo>
                      <a:pt x="0" y="5938"/>
                    </a:lnTo>
                    <a:lnTo>
                      <a:pt x="2536" y="9608"/>
                    </a:lnTo>
                    <a:lnTo>
                      <a:pt x="11175" y="3670"/>
                    </a:lnTo>
                    <a:lnTo>
                      <a:pt x="8640" y="1"/>
                    </a:ln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52" name="Google Shape;1252;p52"/>
              <p:cNvSpPr/>
              <p:nvPr/>
            </p:nvSpPr>
            <p:spPr>
              <a:xfrm>
                <a:off x="2105000" y="1558225"/>
                <a:ext cx="108450" cy="155975"/>
              </a:xfrm>
              <a:custGeom>
                <a:avLst/>
                <a:gdLst/>
                <a:ahLst/>
                <a:cxnLst/>
                <a:rect l="l" t="t" r="r" b="b"/>
                <a:pathLst>
                  <a:path w="4338" h="6239" fill="none" extrusionOk="0">
                    <a:moveTo>
                      <a:pt x="1" y="0"/>
                    </a:moveTo>
                    <a:lnTo>
                      <a:pt x="4337" y="6238"/>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53" name="Google Shape;1253;p52"/>
              <p:cNvSpPr/>
              <p:nvPr/>
            </p:nvSpPr>
            <p:spPr>
              <a:xfrm>
                <a:off x="2127525" y="1542375"/>
                <a:ext cx="108425" cy="155975"/>
              </a:xfrm>
              <a:custGeom>
                <a:avLst/>
                <a:gdLst/>
                <a:ahLst/>
                <a:cxnLst/>
                <a:rect l="l" t="t" r="r" b="b"/>
                <a:pathLst>
                  <a:path w="4337" h="6239" fill="none" extrusionOk="0">
                    <a:moveTo>
                      <a:pt x="0" y="1"/>
                    </a:moveTo>
                    <a:lnTo>
                      <a:pt x="4337" y="6238"/>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54" name="Google Shape;1254;p52"/>
              <p:cNvSpPr/>
              <p:nvPr/>
            </p:nvSpPr>
            <p:spPr>
              <a:xfrm>
                <a:off x="2150875" y="1526525"/>
                <a:ext cx="107600" cy="156825"/>
              </a:xfrm>
              <a:custGeom>
                <a:avLst/>
                <a:gdLst/>
                <a:ahLst/>
                <a:cxnLst/>
                <a:rect l="l" t="t" r="r" b="b"/>
                <a:pathLst>
                  <a:path w="4304" h="6273" fill="none" extrusionOk="0">
                    <a:moveTo>
                      <a:pt x="0" y="1"/>
                    </a:moveTo>
                    <a:lnTo>
                      <a:pt x="4304" y="6272"/>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55" name="Google Shape;1255;p52"/>
              <p:cNvSpPr/>
              <p:nvPr/>
            </p:nvSpPr>
            <p:spPr>
              <a:xfrm>
                <a:off x="2173400" y="1511525"/>
                <a:ext cx="107600" cy="155975"/>
              </a:xfrm>
              <a:custGeom>
                <a:avLst/>
                <a:gdLst/>
                <a:ahLst/>
                <a:cxnLst/>
                <a:rect l="l" t="t" r="r" b="b"/>
                <a:pathLst>
                  <a:path w="4304" h="6239" fill="none" extrusionOk="0">
                    <a:moveTo>
                      <a:pt x="0" y="0"/>
                    </a:moveTo>
                    <a:lnTo>
                      <a:pt x="4303" y="6238"/>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56" name="Google Shape;1256;p52"/>
              <p:cNvSpPr/>
              <p:nvPr/>
            </p:nvSpPr>
            <p:spPr>
              <a:xfrm>
                <a:off x="2195900" y="1495675"/>
                <a:ext cx="107600" cy="155975"/>
              </a:xfrm>
              <a:custGeom>
                <a:avLst/>
                <a:gdLst/>
                <a:ahLst/>
                <a:cxnLst/>
                <a:rect l="l" t="t" r="r" b="b"/>
                <a:pathLst>
                  <a:path w="4304" h="6239" fill="none" extrusionOk="0">
                    <a:moveTo>
                      <a:pt x="1" y="1"/>
                    </a:moveTo>
                    <a:lnTo>
                      <a:pt x="4304" y="6238"/>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57" name="Google Shape;1257;p52"/>
              <p:cNvSpPr/>
              <p:nvPr/>
            </p:nvSpPr>
            <p:spPr>
              <a:xfrm>
                <a:off x="2218425" y="1479825"/>
                <a:ext cx="107600" cy="155975"/>
              </a:xfrm>
              <a:custGeom>
                <a:avLst/>
                <a:gdLst/>
                <a:ahLst/>
                <a:cxnLst/>
                <a:rect l="l" t="t" r="r" b="b"/>
                <a:pathLst>
                  <a:path w="4304" h="6239" fill="none" extrusionOk="0">
                    <a:moveTo>
                      <a:pt x="0" y="1"/>
                    </a:moveTo>
                    <a:lnTo>
                      <a:pt x="4303" y="6239"/>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58" name="Google Shape;1258;p52"/>
              <p:cNvSpPr/>
              <p:nvPr/>
            </p:nvSpPr>
            <p:spPr>
              <a:xfrm>
                <a:off x="2240950" y="1464000"/>
                <a:ext cx="107600" cy="156800"/>
              </a:xfrm>
              <a:custGeom>
                <a:avLst/>
                <a:gdLst/>
                <a:ahLst/>
                <a:cxnLst/>
                <a:rect l="l" t="t" r="r" b="b"/>
                <a:pathLst>
                  <a:path w="4304" h="6272" fill="none" extrusionOk="0">
                    <a:moveTo>
                      <a:pt x="0" y="0"/>
                    </a:moveTo>
                    <a:lnTo>
                      <a:pt x="4303" y="6271"/>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59" name="Google Shape;1259;p52"/>
              <p:cNvSpPr/>
              <p:nvPr/>
            </p:nvSpPr>
            <p:spPr>
              <a:xfrm>
                <a:off x="2263450" y="1448975"/>
                <a:ext cx="108450" cy="155975"/>
              </a:xfrm>
              <a:custGeom>
                <a:avLst/>
                <a:gdLst/>
                <a:ahLst/>
                <a:cxnLst/>
                <a:rect l="l" t="t" r="r" b="b"/>
                <a:pathLst>
                  <a:path w="4338" h="6239" fill="none" extrusionOk="0">
                    <a:moveTo>
                      <a:pt x="1" y="1"/>
                    </a:moveTo>
                    <a:lnTo>
                      <a:pt x="4337" y="6238"/>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60" name="Google Shape;1260;p52"/>
              <p:cNvSpPr/>
              <p:nvPr/>
            </p:nvSpPr>
            <p:spPr>
              <a:xfrm>
                <a:off x="2286800" y="1433125"/>
                <a:ext cx="107600" cy="155975"/>
              </a:xfrm>
              <a:custGeom>
                <a:avLst/>
                <a:gdLst/>
                <a:ahLst/>
                <a:cxnLst/>
                <a:rect l="l" t="t" r="r" b="b"/>
                <a:pathLst>
                  <a:path w="4304" h="6239" fill="none" extrusionOk="0">
                    <a:moveTo>
                      <a:pt x="1" y="1"/>
                    </a:moveTo>
                    <a:lnTo>
                      <a:pt x="4304" y="6239"/>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61" name="Google Shape;1261;p52"/>
              <p:cNvSpPr/>
              <p:nvPr/>
            </p:nvSpPr>
            <p:spPr>
              <a:xfrm>
                <a:off x="2251775" y="1688200"/>
                <a:ext cx="255200" cy="346900"/>
              </a:xfrm>
              <a:custGeom>
                <a:avLst/>
                <a:gdLst/>
                <a:ahLst/>
                <a:cxnLst/>
                <a:rect l="l" t="t" r="r" b="b"/>
                <a:pathLst>
                  <a:path w="10208" h="13876" extrusionOk="0">
                    <a:moveTo>
                      <a:pt x="839" y="0"/>
                    </a:moveTo>
                    <a:cubicBezTo>
                      <a:pt x="687" y="0"/>
                      <a:pt x="534" y="46"/>
                      <a:pt x="401" y="139"/>
                    </a:cubicBezTo>
                    <a:cubicBezTo>
                      <a:pt x="67" y="372"/>
                      <a:pt x="1" y="839"/>
                      <a:pt x="234" y="1173"/>
                    </a:cubicBezTo>
                    <a:lnTo>
                      <a:pt x="8774" y="13548"/>
                    </a:lnTo>
                    <a:cubicBezTo>
                      <a:pt x="8921" y="13758"/>
                      <a:pt x="9160" y="13876"/>
                      <a:pt x="9400" y="13876"/>
                    </a:cubicBezTo>
                    <a:cubicBezTo>
                      <a:pt x="9542" y="13876"/>
                      <a:pt x="9684" y="13835"/>
                      <a:pt x="9808" y="13748"/>
                    </a:cubicBezTo>
                    <a:cubicBezTo>
                      <a:pt x="10141" y="13515"/>
                      <a:pt x="10208" y="13048"/>
                      <a:pt x="9974" y="12714"/>
                    </a:cubicBezTo>
                    <a:lnTo>
                      <a:pt x="1435" y="305"/>
                    </a:lnTo>
                    <a:cubicBezTo>
                      <a:pt x="1294" y="104"/>
                      <a:pt x="1069" y="0"/>
                      <a:pt x="839"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62" name="Google Shape;1262;p52"/>
              <p:cNvSpPr/>
              <p:nvPr/>
            </p:nvSpPr>
            <p:spPr>
              <a:xfrm>
                <a:off x="2495275" y="2042050"/>
                <a:ext cx="42575" cy="37250"/>
              </a:xfrm>
              <a:custGeom>
                <a:avLst/>
                <a:gdLst/>
                <a:ahLst/>
                <a:cxnLst/>
                <a:rect l="l" t="t" r="r" b="b"/>
                <a:pathLst>
                  <a:path w="1703" h="1490" extrusionOk="0">
                    <a:moveTo>
                      <a:pt x="842" y="1"/>
                    </a:moveTo>
                    <a:cubicBezTo>
                      <a:pt x="700" y="1"/>
                      <a:pt x="558" y="42"/>
                      <a:pt x="435" y="128"/>
                    </a:cubicBezTo>
                    <a:lnTo>
                      <a:pt x="435" y="161"/>
                    </a:lnTo>
                    <a:cubicBezTo>
                      <a:pt x="101" y="362"/>
                      <a:pt x="1" y="829"/>
                      <a:pt x="234" y="1162"/>
                    </a:cubicBezTo>
                    <a:cubicBezTo>
                      <a:pt x="381" y="1372"/>
                      <a:pt x="621" y="1490"/>
                      <a:pt x="861" y="1490"/>
                    </a:cubicBezTo>
                    <a:cubicBezTo>
                      <a:pt x="1003" y="1490"/>
                      <a:pt x="1145" y="1449"/>
                      <a:pt x="1269" y="1362"/>
                    </a:cubicBezTo>
                    <a:lnTo>
                      <a:pt x="1269" y="1329"/>
                    </a:lnTo>
                    <a:cubicBezTo>
                      <a:pt x="1602" y="1095"/>
                      <a:pt x="1702" y="662"/>
                      <a:pt x="1469" y="328"/>
                    </a:cubicBezTo>
                    <a:cubicBezTo>
                      <a:pt x="1322" y="118"/>
                      <a:pt x="1082" y="1"/>
                      <a:pt x="842"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sp>
        <p:nvSpPr>
          <p:cNvPr id="1263" name="Google Shape;1263;p52"/>
          <p:cNvSpPr txBox="1">
            <a:spLocks noGrp="1"/>
          </p:cNvSpPr>
          <p:nvPr>
            <p:ph type="title"/>
          </p:nvPr>
        </p:nvSpPr>
        <p:spPr>
          <a:xfrm>
            <a:off x="720000" y="539400"/>
            <a:ext cx="5140625"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accent3"/>
                </a:solidFill>
                <a:cs typeface="B Nazanin" panose="00000700000000000000" pitchFamily="2" charset="-78"/>
              </a:rPr>
              <a:t>فهرست</a:t>
            </a:r>
            <a:r>
              <a:rPr lang="fa-IR" dirty="0">
                <a:cs typeface="B Nazanin" panose="00000700000000000000" pitchFamily="2" charset="-78"/>
              </a:rPr>
              <a:t> مطالب</a:t>
            </a:r>
            <a:endParaRPr dirty="0">
              <a:solidFill>
                <a:schemeClr val="accent3"/>
              </a:solidFill>
              <a:cs typeface="B Nazanin" panose="00000700000000000000" pitchFamily="2" charset="-78"/>
            </a:endParaRPr>
          </a:p>
        </p:txBody>
      </p:sp>
      <p:sp>
        <p:nvSpPr>
          <p:cNvPr id="1264" name="Google Shape;1264;p52"/>
          <p:cNvSpPr txBox="1">
            <a:spLocks noGrp="1"/>
          </p:cNvSpPr>
          <p:nvPr>
            <p:ph type="title" idx="2"/>
          </p:nvPr>
        </p:nvSpPr>
        <p:spPr>
          <a:xfrm>
            <a:off x="629850" y="1835250"/>
            <a:ext cx="2577300" cy="457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درباره ما</a:t>
            </a:r>
            <a:endParaRPr dirty="0">
              <a:cs typeface="B Nazanin" panose="00000700000000000000" pitchFamily="2" charset="-78"/>
            </a:endParaRPr>
          </a:p>
        </p:txBody>
      </p:sp>
      <p:sp>
        <p:nvSpPr>
          <p:cNvPr id="1265" name="Google Shape;1265;p52"/>
          <p:cNvSpPr txBox="1">
            <a:spLocks noGrp="1"/>
          </p:cNvSpPr>
          <p:nvPr>
            <p:ph type="subTitle" idx="1"/>
          </p:nvPr>
        </p:nvSpPr>
        <p:spPr>
          <a:xfrm>
            <a:off x="629850" y="2357176"/>
            <a:ext cx="2305500" cy="484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1266" name="Google Shape;1266;p52"/>
          <p:cNvSpPr txBox="1">
            <a:spLocks noGrp="1"/>
          </p:cNvSpPr>
          <p:nvPr>
            <p:ph type="title" idx="3"/>
          </p:nvPr>
        </p:nvSpPr>
        <p:spPr>
          <a:xfrm>
            <a:off x="3283325" y="1835250"/>
            <a:ext cx="2577300" cy="457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تحلیل بازار</a:t>
            </a:r>
            <a:endParaRPr dirty="0">
              <a:cs typeface="B Nazanin" panose="00000700000000000000" pitchFamily="2" charset="-78"/>
            </a:endParaRPr>
          </a:p>
        </p:txBody>
      </p:sp>
      <p:sp>
        <p:nvSpPr>
          <p:cNvPr id="1267" name="Google Shape;1267;p52"/>
          <p:cNvSpPr txBox="1">
            <a:spLocks noGrp="1"/>
          </p:cNvSpPr>
          <p:nvPr>
            <p:ph type="subTitle" idx="4"/>
          </p:nvPr>
        </p:nvSpPr>
        <p:spPr>
          <a:xfrm>
            <a:off x="3283325" y="2357176"/>
            <a:ext cx="2305500" cy="484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1268" name="Google Shape;1268;p52"/>
          <p:cNvSpPr txBox="1">
            <a:spLocks noGrp="1"/>
          </p:cNvSpPr>
          <p:nvPr>
            <p:ph type="title" idx="7"/>
          </p:nvPr>
        </p:nvSpPr>
        <p:spPr>
          <a:xfrm>
            <a:off x="629850" y="3436452"/>
            <a:ext cx="2577300" cy="457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طرح محتوا</a:t>
            </a:r>
            <a:endParaRPr dirty="0">
              <a:cs typeface="B Nazanin" panose="00000700000000000000" pitchFamily="2" charset="-78"/>
            </a:endParaRPr>
          </a:p>
        </p:txBody>
      </p:sp>
      <p:sp>
        <p:nvSpPr>
          <p:cNvPr id="1269" name="Google Shape;1269;p52"/>
          <p:cNvSpPr txBox="1">
            <a:spLocks noGrp="1"/>
          </p:cNvSpPr>
          <p:nvPr>
            <p:ph type="title" idx="5"/>
          </p:nvPr>
        </p:nvSpPr>
        <p:spPr>
          <a:xfrm>
            <a:off x="5936850" y="1835250"/>
            <a:ext cx="2577300" cy="457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اهداف و استراتژی</a:t>
            </a:r>
            <a:endParaRPr dirty="0">
              <a:cs typeface="B Nazanin" panose="00000700000000000000" pitchFamily="2" charset="-78"/>
            </a:endParaRPr>
          </a:p>
        </p:txBody>
      </p:sp>
      <p:sp>
        <p:nvSpPr>
          <p:cNvPr id="1270" name="Google Shape;1270;p52"/>
          <p:cNvSpPr txBox="1">
            <a:spLocks noGrp="1"/>
          </p:cNvSpPr>
          <p:nvPr>
            <p:ph type="subTitle" idx="6"/>
          </p:nvPr>
        </p:nvSpPr>
        <p:spPr>
          <a:xfrm>
            <a:off x="5936850" y="2357176"/>
            <a:ext cx="2305500" cy="484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1271" name="Google Shape;1271;p52"/>
          <p:cNvSpPr txBox="1">
            <a:spLocks noGrp="1"/>
          </p:cNvSpPr>
          <p:nvPr>
            <p:ph type="title" idx="9"/>
          </p:nvPr>
        </p:nvSpPr>
        <p:spPr>
          <a:xfrm>
            <a:off x="3283325" y="3436452"/>
            <a:ext cx="2577300" cy="457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بودجه</a:t>
            </a:r>
            <a:endParaRPr dirty="0">
              <a:cs typeface="B Nazanin" panose="00000700000000000000" pitchFamily="2" charset="-78"/>
            </a:endParaRPr>
          </a:p>
        </p:txBody>
      </p:sp>
      <p:sp>
        <p:nvSpPr>
          <p:cNvPr id="1272" name="Google Shape;1272;p52"/>
          <p:cNvSpPr txBox="1">
            <a:spLocks noGrp="1"/>
          </p:cNvSpPr>
          <p:nvPr>
            <p:ph type="subTitle" idx="8"/>
          </p:nvPr>
        </p:nvSpPr>
        <p:spPr>
          <a:xfrm>
            <a:off x="629850" y="3958377"/>
            <a:ext cx="2305500" cy="484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1273" name="Google Shape;1273;p52"/>
          <p:cNvSpPr txBox="1">
            <a:spLocks noGrp="1"/>
          </p:cNvSpPr>
          <p:nvPr>
            <p:ph type="subTitle" idx="13"/>
          </p:nvPr>
        </p:nvSpPr>
        <p:spPr>
          <a:xfrm>
            <a:off x="3283325" y="3958377"/>
            <a:ext cx="2305500" cy="484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1274" name="Google Shape;1274;p52"/>
          <p:cNvSpPr txBox="1">
            <a:spLocks noGrp="1"/>
          </p:cNvSpPr>
          <p:nvPr>
            <p:ph type="title" idx="14"/>
          </p:nvPr>
        </p:nvSpPr>
        <p:spPr>
          <a:xfrm>
            <a:off x="629850" y="1278874"/>
            <a:ext cx="1741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1275" name="Google Shape;1275;p52"/>
          <p:cNvSpPr txBox="1">
            <a:spLocks noGrp="1"/>
          </p:cNvSpPr>
          <p:nvPr>
            <p:ph type="title" idx="15"/>
          </p:nvPr>
        </p:nvSpPr>
        <p:spPr>
          <a:xfrm>
            <a:off x="3283325" y="1278874"/>
            <a:ext cx="1741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1276" name="Google Shape;1276;p52"/>
          <p:cNvSpPr txBox="1">
            <a:spLocks noGrp="1"/>
          </p:cNvSpPr>
          <p:nvPr>
            <p:ph type="title" idx="16"/>
          </p:nvPr>
        </p:nvSpPr>
        <p:spPr>
          <a:xfrm>
            <a:off x="5936850" y="1278874"/>
            <a:ext cx="1741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1277" name="Google Shape;1277;p52"/>
          <p:cNvSpPr txBox="1">
            <a:spLocks noGrp="1"/>
          </p:cNvSpPr>
          <p:nvPr>
            <p:ph type="title" idx="17"/>
          </p:nvPr>
        </p:nvSpPr>
        <p:spPr>
          <a:xfrm>
            <a:off x="629850" y="2881438"/>
            <a:ext cx="1741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1278" name="Google Shape;1278;p52"/>
          <p:cNvSpPr txBox="1">
            <a:spLocks noGrp="1"/>
          </p:cNvSpPr>
          <p:nvPr>
            <p:ph type="title" idx="18"/>
          </p:nvPr>
        </p:nvSpPr>
        <p:spPr>
          <a:xfrm>
            <a:off x="3283325" y="2881438"/>
            <a:ext cx="1741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05</a:t>
            </a:r>
            <a:endParaRPr>
              <a:cs typeface="B Nazanin" panose="00000700000000000000" pitchFamily="2" charset="-78"/>
            </a:endParaRPr>
          </a:p>
        </p:txBody>
      </p:sp>
      <p:sp>
        <p:nvSpPr>
          <p:cNvPr id="1279" name="Google Shape;1279;p52"/>
          <p:cNvSpPr txBox="1">
            <a:spLocks noGrp="1"/>
          </p:cNvSpPr>
          <p:nvPr>
            <p:ph type="title" idx="19"/>
          </p:nvPr>
        </p:nvSpPr>
        <p:spPr>
          <a:xfrm>
            <a:off x="5936850" y="3436438"/>
            <a:ext cx="2577300" cy="457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نمای کلی </a:t>
            </a:r>
            <a:r>
              <a:rPr lang="en-US" dirty="0">
                <a:cs typeface="B Nazanin" panose="00000700000000000000" pitchFamily="2" charset="-78"/>
              </a:rPr>
              <a:t>KPI</a:t>
            </a:r>
            <a:endParaRPr dirty="0">
              <a:cs typeface="B Nazanin" panose="00000700000000000000" pitchFamily="2" charset="-78"/>
            </a:endParaRPr>
          </a:p>
        </p:txBody>
      </p:sp>
      <p:sp>
        <p:nvSpPr>
          <p:cNvPr id="1280" name="Google Shape;1280;p52"/>
          <p:cNvSpPr txBox="1">
            <a:spLocks noGrp="1"/>
          </p:cNvSpPr>
          <p:nvPr>
            <p:ph type="subTitle" idx="20"/>
          </p:nvPr>
        </p:nvSpPr>
        <p:spPr>
          <a:xfrm>
            <a:off x="5936850" y="3946163"/>
            <a:ext cx="2305500" cy="484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1281" name="Google Shape;1281;p52"/>
          <p:cNvSpPr txBox="1">
            <a:spLocks noGrp="1"/>
          </p:cNvSpPr>
          <p:nvPr>
            <p:ph type="title" idx="21"/>
          </p:nvPr>
        </p:nvSpPr>
        <p:spPr>
          <a:xfrm>
            <a:off x="5936850" y="2881449"/>
            <a:ext cx="1741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06</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sp>
        <p:nvSpPr>
          <p:cNvPr id="2745" name="Google Shape;2745;p79"/>
          <p:cNvSpPr txBox="1">
            <a:spLocks noGrp="1"/>
          </p:cNvSpPr>
          <p:nvPr>
            <p:ph type="title"/>
          </p:nvPr>
        </p:nvSpPr>
        <p:spPr>
          <a:xfrm>
            <a:off x="740863" y="761963"/>
            <a:ext cx="5142900" cy="676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dirty="0">
                <a:cs typeface="B Nazanin" panose="00000700000000000000" pitchFamily="2" charset="-78"/>
              </a:rPr>
              <a:t>9h 55m 23s</a:t>
            </a:r>
            <a:endParaRPr dirty="0">
              <a:cs typeface="B Nazanin" panose="00000700000000000000" pitchFamily="2" charset="-78"/>
            </a:endParaRPr>
          </a:p>
        </p:txBody>
      </p:sp>
      <p:sp>
        <p:nvSpPr>
          <p:cNvPr id="2746" name="Google Shape;2746;p79"/>
          <p:cNvSpPr txBox="1">
            <a:spLocks noGrp="1"/>
          </p:cNvSpPr>
          <p:nvPr>
            <p:ph type="subTitle" idx="1"/>
          </p:nvPr>
        </p:nvSpPr>
        <p:spPr>
          <a:xfrm>
            <a:off x="740875" y="1481648"/>
            <a:ext cx="4696800" cy="3192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دوره چرخش مشتری</a:t>
            </a:r>
            <a:endParaRPr dirty="0">
              <a:cs typeface="B Nazanin" panose="00000700000000000000" pitchFamily="2" charset="-78"/>
            </a:endParaRPr>
          </a:p>
        </p:txBody>
      </p:sp>
      <p:sp>
        <p:nvSpPr>
          <p:cNvPr id="2747" name="Google Shape;2747;p79"/>
          <p:cNvSpPr txBox="1">
            <a:spLocks noGrp="1"/>
          </p:cNvSpPr>
          <p:nvPr>
            <p:ph type="title" idx="2"/>
          </p:nvPr>
        </p:nvSpPr>
        <p:spPr>
          <a:xfrm>
            <a:off x="2000550" y="2046038"/>
            <a:ext cx="5142900" cy="676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333,000</a:t>
            </a:r>
            <a:endParaRPr>
              <a:cs typeface="B Nazanin" panose="00000700000000000000" pitchFamily="2" charset="-78"/>
            </a:endParaRPr>
          </a:p>
        </p:txBody>
      </p:sp>
      <p:sp>
        <p:nvSpPr>
          <p:cNvPr id="2748" name="Google Shape;2748;p79"/>
          <p:cNvSpPr txBox="1">
            <a:spLocks noGrp="1"/>
          </p:cNvSpPr>
          <p:nvPr>
            <p:ph type="subTitle" idx="3"/>
          </p:nvPr>
        </p:nvSpPr>
        <p:spPr>
          <a:xfrm>
            <a:off x="2000550" y="2767613"/>
            <a:ext cx="4696800" cy="3192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جرم خورشید در مقایسه با جرم زمین</a:t>
            </a:r>
            <a:endParaRPr dirty="0">
              <a:cs typeface="B Nazanin" panose="00000700000000000000" pitchFamily="2" charset="-78"/>
            </a:endParaRPr>
          </a:p>
        </p:txBody>
      </p:sp>
      <p:sp>
        <p:nvSpPr>
          <p:cNvPr id="2749" name="Google Shape;2749;p79"/>
          <p:cNvSpPr txBox="1">
            <a:spLocks noGrp="1"/>
          </p:cNvSpPr>
          <p:nvPr>
            <p:ph type="title" idx="4"/>
          </p:nvPr>
        </p:nvSpPr>
        <p:spPr>
          <a:xfrm>
            <a:off x="3059550" y="3327463"/>
            <a:ext cx="5142900" cy="676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386,000 km</a:t>
            </a:r>
            <a:endParaRPr>
              <a:cs typeface="B Nazanin" panose="00000700000000000000" pitchFamily="2" charset="-78"/>
            </a:endParaRPr>
          </a:p>
        </p:txBody>
      </p:sp>
      <p:sp>
        <p:nvSpPr>
          <p:cNvPr id="2750" name="Google Shape;2750;p79"/>
          <p:cNvSpPr txBox="1">
            <a:spLocks noGrp="1"/>
          </p:cNvSpPr>
          <p:nvPr>
            <p:ph type="subTitle" idx="5"/>
          </p:nvPr>
        </p:nvSpPr>
        <p:spPr>
          <a:xfrm>
            <a:off x="3059550" y="4057531"/>
            <a:ext cx="5142900" cy="3192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فاصله بین زمین و ماه</a:t>
            </a:r>
            <a:endParaRPr dirty="0">
              <a:cs typeface="B Nazanin" panose="00000700000000000000" pitchFamily="2" charset="-78"/>
            </a:endParaRPr>
          </a:p>
        </p:txBody>
      </p:sp>
      <p:grpSp>
        <p:nvGrpSpPr>
          <p:cNvPr id="2751" name="Google Shape;2751;p79"/>
          <p:cNvGrpSpPr/>
          <p:nvPr/>
        </p:nvGrpSpPr>
        <p:grpSpPr>
          <a:xfrm>
            <a:off x="817087" y="3418976"/>
            <a:ext cx="775344" cy="1116160"/>
            <a:chOff x="817087" y="3418976"/>
            <a:chExt cx="775344" cy="1116160"/>
          </a:xfrm>
        </p:grpSpPr>
        <p:grpSp>
          <p:nvGrpSpPr>
            <p:cNvPr id="2752" name="Google Shape;2752;p79"/>
            <p:cNvGrpSpPr/>
            <p:nvPr/>
          </p:nvGrpSpPr>
          <p:grpSpPr>
            <a:xfrm>
              <a:off x="817087" y="3418976"/>
              <a:ext cx="775344" cy="1116160"/>
              <a:chOff x="4200775" y="3442175"/>
              <a:chExt cx="933475" cy="1343800"/>
            </a:xfrm>
          </p:grpSpPr>
          <p:sp>
            <p:nvSpPr>
              <p:cNvPr id="2753" name="Google Shape;2753;p79"/>
              <p:cNvSpPr/>
              <p:nvPr/>
            </p:nvSpPr>
            <p:spPr>
              <a:xfrm>
                <a:off x="4217500" y="3641025"/>
                <a:ext cx="916750" cy="1144950"/>
              </a:xfrm>
              <a:custGeom>
                <a:avLst/>
                <a:gdLst/>
                <a:ahLst/>
                <a:cxnLst/>
                <a:rect l="l" t="t" r="r" b="b"/>
                <a:pathLst>
                  <a:path w="36670" h="45798" extrusionOk="0">
                    <a:moveTo>
                      <a:pt x="22189" y="1"/>
                    </a:moveTo>
                    <a:lnTo>
                      <a:pt x="12393" y="2169"/>
                    </a:lnTo>
                    <a:lnTo>
                      <a:pt x="6397" y="3427"/>
                    </a:lnTo>
                    <a:lnTo>
                      <a:pt x="2891" y="5301"/>
                    </a:lnTo>
                    <a:lnTo>
                      <a:pt x="3587" y="7843"/>
                    </a:lnTo>
                    <a:lnTo>
                      <a:pt x="3747" y="8486"/>
                    </a:lnTo>
                    <a:cubicBezTo>
                      <a:pt x="3747" y="8486"/>
                      <a:pt x="0" y="10547"/>
                      <a:pt x="991" y="17104"/>
                    </a:cubicBezTo>
                    <a:cubicBezTo>
                      <a:pt x="1017" y="17158"/>
                      <a:pt x="1017" y="17238"/>
                      <a:pt x="1044" y="17318"/>
                    </a:cubicBezTo>
                    <a:cubicBezTo>
                      <a:pt x="1205" y="18309"/>
                      <a:pt x="1526" y="19647"/>
                      <a:pt x="1927" y="21146"/>
                    </a:cubicBezTo>
                    <a:cubicBezTo>
                      <a:pt x="3373" y="26606"/>
                      <a:pt x="6076" y="34636"/>
                      <a:pt x="7896" y="39935"/>
                    </a:cubicBezTo>
                    <a:cubicBezTo>
                      <a:pt x="7923" y="39962"/>
                      <a:pt x="7923" y="40015"/>
                      <a:pt x="7950" y="40042"/>
                    </a:cubicBezTo>
                    <a:cubicBezTo>
                      <a:pt x="8672" y="42157"/>
                      <a:pt x="9234" y="43789"/>
                      <a:pt x="9556" y="44673"/>
                    </a:cubicBezTo>
                    <a:cubicBezTo>
                      <a:pt x="9716" y="45101"/>
                      <a:pt x="10064" y="45395"/>
                      <a:pt x="10519" y="45502"/>
                    </a:cubicBezTo>
                    <a:cubicBezTo>
                      <a:pt x="10733" y="45529"/>
                      <a:pt x="11001" y="45583"/>
                      <a:pt x="11322" y="45636"/>
                    </a:cubicBezTo>
                    <a:cubicBezTo>
                      <a:pt x="12024" y="45720"/>
                      <a:pt x="12969" y="45797"/>
                      <a:pt x="14149" y="45797"/>
                    </a:cubicBezTo>
                    <a:cubicBezTo>
                      <a:pt x="15219" y="45797"/>
                      <a:pt x="16482" y="45734"/>
                      <a:pt x="17933" y="45556"/>
                    </a:cubicBezTo>
                    <a:cubicBezTo>
                      <a:pt x="19620" y="45368"/>
                      <a:pt x="21573" y="44994"/>
                      <a:pt x="23795" y="44405"/>
                    </a:cubicBezTo>
                    <a:lnTo>
                      <a:pt x="23795" y="44432"/>
                    </a:lnTo>
                    <a:lnTo>
                      <a:pt x="24196" y="44298"/>
                    </a:lnTo>
                    <a:cubicBezTo>
                      <a:pt x="31316" y="42290"/>
                      <a:pt x="34903" y="39560"/>
                      <a:pt x="36161" y="38436"/>
                    </a:cubicBezTo>
                    <a:cubicBezTo>
                      <a:pt x="36509" y="38142"/>
                      <a:pt x="36669" y="37687"/>
                      <a:pt x="36562" y="37232"/>
                    </a:cubicBezTo>
                    <a:cubicBezTo>
                      <a:pt x="36375" y="36188"/>
                      <a:pt x="35920" y="33993"/>
                      <a:pt x="35358" y="31263"/>
                    </a:cubicBezTo>
                    <a:cubicBezTo>
                      <a:pt x="35304" y="30995"/>
                      <a:pt x="35251" y="30755"/>
                      <a:pt x="35197" y="30514"/>
                    </a:cubicBezTo>
                    <a:cubicBezTo>
                      <a:pt x="33939" y="24465"/>
                      <a:pt x="32092" y="16194"/>
                      <a:pt x="30620" y="11430"/>
                    </a:cubicBezTo>
                    <a:cubicBezTo>
                      <a:pt x="30326" y="10547"/>
                      <a:pt x="30058" y="9770"/>
                      <a:pt x="29817" y="9155"/>
                    </a:cubicBezTo>
                    <a:cubicBezTo>
                      <a:pt x="29657" y="8753"/>
                      <a:pt x="29469" y="8352"/>
                      <a:pt x="29282" y="7977"/>
                    </a:cubicBezTo>
                    <a:cubicBezTo>
                      <a:pt x="26895" y="3279"/>
                      <a:pt x="23424" y="3159"/>
                      <a:pt x="23074" y="3159"/>
                    </a:cubicBezTo>
                    <a:cubicBezTo>
                      <a:pt x="23055" y="3159"/>
                      <a:pt x="23046" y="3159"/>
                      <a:pt x="23046" y="3159"/>
                    </a:cubicBezTo>
                    <a:lnTo>
                      <a:pt x="22189"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54" name="Google Shape;2754;p79"/>
              <p:cNvSpPr/>
              <p:nvPr/>
            </p:nvSpPr>
            <p:spPr>
              <a:xfrm>
                <a:off x="4243600" y="3840450"/>
                <a:ext cx="853850" cy="798975"/>
              </a:xfrm>
              <a:custGeom>
                <a:avLst/>
                <a:gdLst/>
                <a:ahLst/>
                <a:cxnLst/>
                <a:rect l="l" t="t" r="r" b="b"/>
                <a:pathLst>
                  <a:path w="34154" h="31959" extrusionOk="0">
                    <a:moveTo>
                      <a:pt x="28238" y="0"/>
                    </a:moveTo>
                    <a:cubicBezTo>
                      <a:pt x="19807" y="5433"/>
                      <a:pt x="9984" y="8672"/>
                      <a:pt x="0" y="9341"/>
                    </a:cubicBezTo>
                    <a:cubicBezTo>
                      <a:pt x="161" y="10332"/>
                      <a:pt x="482" y="11670"/>
                      <a:pt x="883" y="13195"/>
                    </a:cubicBezTo>
                    <a:cubicBezTo>
                      <a:pt x="2329" y="18629"/>
                      <a:pt x="5032" y="26659"/>
                      <a:pt x="6852" y="31958"/>
                    </a:cubicBezTo>
                    <a:cubicBezTo>
                      <a:pt x="13196" y="31450"/>
                      <a:pt x="19593" y="30299"/>
                      <a:pt x="25454" y="27943"/>
                    </a:cubicBezTo>
                    <a:cubicBezTo>
                      <a:pt x="30647" y="25829"/>
                      <a:pt x="32226" y="24598"/>
                      <a:pt x="34153" y="22537"/>
                    </a:cubicBezTo>
                    <a:cubicBezTo>
                      <a:pt x="32895" y="16488"/>
                      <a:pt x="31048" y="8217"/>
                      <a:pt x="29576" y="3453"/>
                    </a:cubicBezTo>
                    <a:cubicBezTo>
                      <a:pt x="29282" y="2570"/>
                      <a:pt x="29014" y="1793"/>
                      <a:pt x="28773" y="1178"/>
                    </a:cubicBezTo>
                    <a:cubicBezTo>
                      <a:pt x="28613" y="776"/>
                      <a:pt x="28425" y="375"/>
                      <a:pt x="28238"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55" name="Google Shape;2755;p79"/>
              <p:cNvSpPr/>
              <p:nvPr/>
            </p:nvSpPr>
            <p:spPr>
              <a:xfrm>
                <a:off x="4631025" y="4110100"/>
                <a:ext cx="162625" cy="343975"/>
              </a:xfrm>
              <a:custGeom>
                <a:avLst/>
                <a:gdLst/>
                <a:ahLst/>
                <a:cxnLst/>
                <a:rect l="l" t="t" r="r" b="b"/>
                <a:pathLst>
                  <a:path w="6505" h="13759" extrusionOk="0">
                    <a:moveTo>
                      <a:pt x="2276" y="1"/>
                    </a:moveTo>
                    <a:lnTo>
                      <a:pt x="0" y="723"/>
                    </a:lnTo>
                    <a:lnTo>
                      <a:pt x="4229" y="13758"/>
                    </a:lnTo>
                    <a:lnTo>
                      <a:pt x="6505" y="13009"/>
                    </a:lnTo>
                    <a:lnTo>
                      <a:pt x="2276"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56" name="Google Shape;2756;p79"/>
              <p:cNvSpPr/>
              <p:nvPr/>
            </p:nvSpPr>
            <p:spPr>
              <a:xfrm>
                <a:off x="4560775" y="4203100"/>
                <a:ext cx="303125" cy="157275"/>
              </a:xfrm>
              <a:custGeom>
                <a:avLst/>
                <a:gdLst/>
                <a:ahLst/>
                <a:cxnLst/>
                <a:rect l="l" t="t" r="r" b="b"/>
                <a:pathLst>
                  <a:path w="12125" h="6291" extrusionOk="0">
                    <a:moveTo>
                      <a:pt x="11268" y="1"/>
                    </a:moveTo>
                    <a:lnTo>
                      <a:pt x="0" y="3641"/>
                    </a:lnTo>
                    <a:lnTo>
                      <a:pt x="830" y="6291"/>
                    </a:lnTo>
                    <a:lnTo>
                      <a:pt x="12125" y="2624"/>
                    </a:lnTo>
                    <a:lnTo>
                      <a:pt x="11268"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57" name="Google Shape;2757;p79"/>
              <p:cNvSpPr/>
              <p:nvPr/>
            </p:nvSpPr>
            <p:spPr>
              <a:xfrm>
                <a:off x="4812575" y="3793450"/>
                <a:ext cx="102200" cy="113925"/>
              </a:xfrm>
              <a:custGeom>
                <a:avLst/>
                <a:gdLst/>
                <a:ahLst/>
                <a:cxnLst/>
                <a:rect l="l" t="t" r="r" b="b"/>
                <a:pathLst>
                  <a:path w="4088" h="4557" extrusionOk="0">
                    <a:moveTo>
                      <a:pt x="1584" y="0"/>
                    </a:moveTo>
                    <a:cubicBezTo>
                      <a:pt x="618" y="0"/>
                      <a:pt x="0" y="1068"/>
                      <a:pt x="340" y="2389"/>
                    </a:cubicBezTo>
                    <a:cubicBezTo>
                      <a:pt x="554" y="3165"/>
                      <a:pt x="1063" y="3861"/>
                      <a:pt x="1758" y="4262"/>
                    </a:cubicBezTo>
                    <a:cubicBezTo>
                      <a:pt x="2053" y="4450"/>
                      <a:pt x="2374" y="4557"/>
                      <a:pt x="2722" y="4557"/>
                    </a:cubicBezTo>
                    <a:cubicBezTo>
                      <a:pt x="3364" y="4503"/>
                      <a:pt x="3873" y="3914"/>
                      <a:pt x="3980" y="3299"/>
                    </a:cubicBezTo>
                    <a:cubicBezTo>
                      <a:pt x="4087" y="2656"/>
                      <a:pt x="3873" y="2014"/>
                      <a:pt x="3552" y="1452"/>
                    </a:cubicBezTo>
                    <a:cubicBezTo>
                      <a:pt x="3391" y="1157"/>
                      <a:pt x="3177" y="863"/>
                      <a:pt x="2936" y="622"/>
                    </a:cubicBezTo>
                    <a:cubicBezTo>
                      <a:pt x="2454" y="188"/>
                      <a:pt x="1989" y="0"/>
                      <a:pt x="1584"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58" name="Google Shape;2758;p79"/>
              <p:cNvSpPr/>
              <p:nvPr/>
            </p:nvSpPr>
            <p:spPr>
              <a:xfrm>
                <a:off x="4876600" y="3922550"/>
                <a:ext cx="103075" cy="130875"/>
              </a:xfrm>
              <a:custGeom>
                <a:avLst/>
                <a:gdLst/>
                <a:ahLst/>
                <a:cxnLst/>
                <a:rect l="l" t="t" r="r" b="b"/>
                <a:pathLst>
                  <a:path w="4123" h="5235" extrusionOk="0">
                    <a:moveTo>
                      <a:pt x="1986" y="1"/>
                    </a:moveTo>
                    <a:cubicBezTo>
                      <a:pt x="1940" y="1"/>
                      <a:pt x="1894" y="3"/>
                      <a:pt x="1847" y="8"/>
                    </a:cubicBezTo>
                    <a:cubicBezTo>
                      <a:pt x="0" y="196"/>
                      <a:pt x="670" y="3113"/>
                      <a:pt x="1258" y="4130"/>
                    </a:cubicBezTo>
                    <a:cubicBezTo>
                      <a:pt x="1473" y="4478"/>
                      <a:pt x="1767" y="4826"/>
                      <a:pt x="2142" y="5040"/>
                    </a:cubicBezTo>
                    <a:cubicBezTo>
                      <a:pt x="2360" y="5165"/>
                      <a:pt x="2614" y="5235"/>
                      <a:pt x="2863" y="5235"/>
                    </a:cubicBezTo>
                    <a:cubicBezTo>
                      <a:pt x="3041" y="5235"/>
                      <a:pt x="3216" y="5199"/>
                      <a:pt x="3373" y="5120"/>
                    </a:cubicBezTo>
                    <a:cubicBezTo>
                      <a:pt x="3935" y="4826"/>
                      <a:pt x="4122" y="4103"/>
                      <a:pt x="4096" y="3488"/>
                    </a:cubicBezTo>
                    <a:cubicBezTo>
                      <a:pt x="4096" y="2398"/>
                      <a:pt x="3417" y="1"/>
                      <a:pt x="1986"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59" name="Google Shape;2759;p79"/>
              <p:cNvSpPr/>
              <p:nvPr/>
            </p:nvSpPr>
            <p:spPr>
              <a:xfrm>
                <a:off x="4217500" y="3837100"/>
                <a:ext cx="283075" cy="944850"/>
              </a:xfrm>
              <a:custGeom>
                <a:avLst/>
                <a:gdLst/>
                <a:ahLst/>
                <a:cxnLst/>
                <a:rect l="l" t="t" r="r" b="b"/>
                <a:pathLst>
                  <a:path w="11323" h="37794" extrusionOk="0">
                    <a:moveTo>
                      <a:pt x="3587" y="0"/>
                    </a:moveTo>
                    <a:lnTo>
                      <a:pt x="3747" y="643"/>
                    </a:lnTo>
                    <a:cubicBezTo>
                      <a:pt x="3747" y="643"/>
                      <a:pt x="0" y="2704"/>
                      <a:pt x="991" y="9261"/>
                    </a:cubicBezTo>
                    <a:cubicBezTo>
                      <a:pt x="1017" y="9315"/>
                      <a:pt x="1017" y="9395"/>
                      <a:pt x="1044" y="9475"/>
                    </a:cubicBezTo>
                    <a:cubicBezTo>
                      <a:pt x="1205" y="10466"/>
                      <a:pt x="1526" y="11804"/>
                      <a:pt x="1927" y="13329"/>
                    </a:cubicBezTo>
                    <a:cubicBezTo>
                      <a:pt x="3373" y="18763"/>
                      <a:pt x="6076" y="26793"/>
                      <a:pt x="7896" y="32092"/>
                    </a:cubicBezTo>
                    <a:cubicBezTo>
                      <a:pt x="7923" y="32119"/>
                      <a:pt x="7923" y="32172"/>
                      <a:pt x="7950" y="32199"/>
                    </a:cubicBezTo>
                    <a:cubicBezTo>
                      <a:pt x="8672" y="34314"/>
                      <a:pt x="9234" y="35946"/>
                      <a:pt x="9556" y="36830"/>
                    </a:cubicBezTo>
                    <a:cubicBezTo>
                      <a:pt x="9716" y="37258"/>
                      <a:pt x="10064" y="37552"/>
                      <a:pt x="10519" y="37659"/>
                    </a:cubicBezTo>
                    <a:cubicBezTo>
                      <a:pt x="10733" y="37686"/>
                      <a:pt x="11001" y="37740"/>
                      <a:pt x="11322" y="37793"/>
                    </a:cubicBezTo>
                    <a:cubicBezTo>
                      <a:pt x="9288" y="33698"/>
                      <a:pt x="7976" y="29282"/>
                      <a:pt x="6879" y="24839"/>
                    </a:cubicBezTo>
                    <a:cubicBezTo>
                      <a:pt x="5782" y="20369"/>
                      <a:pt x="4872" y="15845"/>
                      <a:pt x="4176" y="11322"/>
                    </a:cubicBezTo>
                    <a:cubicBezTo>
                      <a:pt x="3908" y="9448"/>
                      <a:pt x="3667" y="7548"/>
                      <a:pt x="3721" y="5675"/>
                    </a:cubicBezTo>
                    <a:cubicBezTo>
                      <a:pt x="3721" y="4845"/>
                      <a:pt x="3801" y="4015"/>
                      <a:pt x="3962" y="3212"/>
                    </a:cubicBezTo>
                    <a:cubicBezTo>
                      <a:pt x="4069" y="2570"/>
                      <a:pt x="4443" y="1847"/>
                      <a:pt x="4443" y="1178"/>
                    </a:cubicBezTo>
                    <a:cubicBezTo>
                      <a:pt x="4470" y="536"/>
                      <a:pt x="4095" y="161"/>
                      <a:pt x="3587"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60" name="Google Shape;2760;p79"/>
              <p:cNvSpPr/>
              <p:nvPr/>
            </p:nvSpPr>
            <p:spPr>
              <a:xfrm>
                <a:off x="4200775" y="3442175"/>
                <a:ext cx="594875" cy="382550"/>
              </a:xfrm>
              <a:custGeom>
                <a:avLst/>
                <a:gdLst/>
                <a:ahLst/>
                <a:cxnLst/>
                <a:rect l="l" t="t" r="r" b="b"/>
                <a:pathLst>
                  <a:path w="23795" h="15302" extrusionOk="0">
                    <a:moveTo>
                      <a:pt x="19949" y="1"/>
                    </a:moveTo>
                    <a:cubicBezTo>
                      <a:pt x="19902" y="1"/>
                      <a:pt x="19854" y="2"/>
                      <a:pt x="19807" y="6"/>
                    </a:cubicBezTo>
                    <a:cubicBezTo>
                      <a:pt x="16167" y="246"/>
                      <a:pt x="7602" y="1237"/>
                      <a:pt x="1098" y="5118"/>
                    </a:cubicBezTo>
                    <a:cubicBezTo>
                      <a:pt x="535" y="5439"/>
                      <a:pt x="188" y="5974"/>
                      <a:pt x="54" y="6590"/>
                    </a:cubicBezTo>
                    <a:cubicBezTo>
                      <a:pt x="54" y="6617"/>
                      <a:pt x="54" y="6643"/>
                      <a:pt x="54" y="6697"/>
                    </a:cubicBezTo>
                    <a:cubicBezTo>
                      <a:pt x="0" y="6965"/>
                      <a:pt x="27" y="7232"/>
                      <a:pt x="80" y="7500"/>
                    </a:cubicBezTo>
                    <a:lnTo>
                      <a:pt x="1901" y="14807"/>
                    </a:lnTo>
                    <a:cubicBezTo>
                      <a:pt x="1901" y="14807"/>
                      <a:pt x="2516" y="15048"/>
                      <a:pt x="3694" y="15208"/>
                    </a:cubicBezTo>
                    <a:lnTo>
                      <a:pt x="3801" y="15208"/>
                    </a:lnTo>
                    <a:cubicBezTo>
                      <a:pt x="4272" y="15261"/>
                      <a:pt x="4833" y="15302"/>
                      <a:pt x="5486" y="15302"/>
                    </a:cubicBezTo>
                    <a:cubicBezTo>
                      <a:pt x="5835" y="15302"/>
                      <a:pt x="6210" y="15290"/>
                      <a:pt x="6611" y="15262"/>
                    </a:cubicBezTo>
                    <a:lnTo>
                      <a:pt x="6745" y="15262"/>
                    </a:lnTo>
                    <a:cubicBezTo>
                      <a:pt x="7628" y="15208"/>
                      <a:pt x="8645" y="15075"/>
                      <a:pt x="9796" y="14807"/>
                    </a:cubicBezTo>
                    <a:lnTo>
                      <a:pt x="9903" y="14807"/>
                    </a:lnTo>
                    <a:cubicBezTo>
                      <a:pt x="10974" y="14566"/>
                      <a:pt x="12152" y="14245"/>
                      <a:pt x="13436" y="13790"/>
                    </a:cubicBezTo>
                    <a:cubicBezTo>
                      <a:pt x="13463" y="13790"/>
                      <a:pt x="13517" y="13763"/>
                      <a:pt x="13544" y="13763"/>
                    </a:cubicBezTo>
                    <a:cubicBezTo>
                      <a:pt x="13731" y="13710"/>
                      <a:pt x="13945" y="13629"/>
                      <a:pt x="14132" y="13549"/>
                    </a:cubicBezTo>
                    <a:cubicBezTo>
                      <a:pt x="15069" y="13201"/>
                      <a:pt x="15899" y="12880"/>
                      <a:pt x="16648" y="12532"/>
                    </a:cubicBezTo>
                    <a:cubicBezTo>
                      <a:pt x="16702" y="12532"/>
                      <a:pt x="16729" y="12505"/>
                      <a:pt x="16755" y="12505"/>
                    </a:cubicBezTo>
                    <a:cubicBezTo>
                      <a:pt x="17880" y="11997"/>
                      <a:pt x="18816" y="11542"/>
                      <a:pt x="19619" y="11086"/>
                    </a:cubicBezTo>
                    <a:cubicBezTo>
                      <a:pt x="19646" y="11086"/>
                      <a:pt x="19673" y="11060"/>
                      <a:pt x="19700" y="11033"/>
                    </a:cubicBezTo>
                    <a:cubicBezTo>
                      <a:pt x="20717" y="10471"/>
                      <a:pt x="21493" y="9936"/>
                      <a:pt x="22082" y="9481"/>
                    </a:cubicBezTo>
                    <a:cubicBezTo>
                      <a:pt x="22109" y="9481"/>
                      <a:pt x="22135" y="9454"/>
                      <a:pt x="22162" y="9427"/>
                    </a:cubicBezTo>
                    <a:cubicBezTo>
                      <a:pt x="23447" y="8410"/>
                      <a:pt x="23795" y="7768"/>
                      <a:pt x="23795" y="7768"/>
                    </a:cubicBezTo>
                    <a:lnTo>
                      <a:pt x="22002" y="1558"/>
                    </a:lnTo>
                    <a:cubicBezTo>
                      <a:pt x="21841" y="996"/>
                      <a:pt x="21466" y="541"/>
                      <a:pt x="20984" y="273"/>
                    </a:cubicBezTo>
                    <a:cubicBezTo>
                      <a:pt x="20931" y="273"/>
                      <a:pt x="20904" y="246"/>
                      <a:pt x="20877" y="220"/>
                    </a:cubicBezTo>
                    <a:cubicBezTo>
                      <a:pt x="20597" y="80"/>
                      <a:pt x="20276" y="1"/>
                      <a:pt x="19949"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61" name="Google Shape;2761;p79"/>
              <p:cNvSpPr/>
              <p:nvPr/>
            </p:nvSpPr>
            <p:spPr>
              <a:xfrm>
                <a:off x="4202100" y="3447650"/>
                <a:ext cx="523300" cy="166650"/>
              </a:xfrm>
              <a:custGeom>
                <a:avLst/>
                <a:gdLst/>
                <a:ahLst/>
                <a:cxnLst/>
                <a:rect l="l" t="t" r="r" b="b"/>
                <a:pathLst>
                  <a:path w="20932" h="6666" extrusionOk="0">
                    <a:moveTo>
                      <a:pt x="20824" y="1"/>
                    </a:moveTo>
                    <a:cubicBezTo>
                      <a:pt x="20209" y="536"/>
                      <a:pt x="19540" y="1018"/>
                      <a:pt x="18870" y="1446"/>
                    </a:cubicBezTo>
                    <a:lnTo>
                      <a:pt x="18844" y="1473"/>
                    </a:lnTo>
                    <a:cubicBezTo>
                      <a:pt x="16408" y="3025"/>
                      <a:pt x="13678" y="4042"/>
                      <a:pt x="11162" y="4845"/>
                    </a:cubicBezTo>
                    <a:cubicBezTo>
                      <a:pt x="9449" y="5381"/>
                      <a:pt x="7549" y="5809"/>
                      <a:pt x="5381" y="6157"/>
                    </a:cubicBezTo>
                    <a:cubicBezTo>
                      <a:pt x="3833" y="6392"/>
                      <a:pt x="2667" y="6543"/>
                      <a:pt x="1661" y="6543"/>
                    </a:cubicBezTo>
                    <a:cubicBezTo>
                      <a:pt x="1066" y="6543"/>
                      <a:pt x="528" y="6490"/>
                      <a:pt x="1" y="6371"/>
                    </a:cubicBezTo>
                    <a:cubicBezTo>
                      <a:pt x="1" y="6398"/>
                      <a:pt x="1" y="6424"/>
                      <a:pt x="1" y="6478"/>
                    </a:cubicBezTo>
                    <a:cubicBezTo>
                      <a:pt x="429" y="6585"/>
                      <a:pt x="857" y="6639"/>
                      <a:pt x="1339" y="6639"/>
                    </a:cubicBezTo>
                    <a:lnTo>
                      <a:pt x="1446" y="6639"/>
                    </a:lnTo>
                    <a:cubicBezTo>
                      <a:pt x="1526" y="6665"/>
                      <a:pt x="1580" y="6665"/>
                      <a:pt x="1660" y="6665"/>
                    </a:cubicBezTo>
                    <a:cubicBezTo>
                      <a:pt x="2410" y="6665"/>
                      <a:pt x="3239" y="6558"/>
                      <a:pt x="4256" y="6424"/>
                    </a:cubicBezTo>
                    <a:lnTo>
                      <a:pt x="4363" y="6424"/>
                    </a:lnTo>
                    <a:cubicBezTo>
                      <a:pt x="4685" y="6371"/>
                      <a:pt x="5033" y="6317"/>
                      <a:pt x="5381" y="6264"/>
                    </a:cubicBezTo>
                    <a:cubicBezTo>
                      <a:pt x="6103" y="6157"/>
                      <a:pt x="6799" y="6023"/>
                      <a:pt x="7442" y="5889"/>
                    </a:cubicBezTo>
                    <a:cubicBezTo>
                      <a:pt x="7468" y="5889"/>
                      <a:pt x="7522" y="5889"/>
                      <a:pt x="7549" y="5862"/>
                    </a:cubicBezTo>
                    <a:cubicBezTo>
                      <a:pt x="8592" y="5675"/>
                      <a:pt x="9556" y="5434"/>
                      <a:pt x="10493" y="5166"/>
                    </a:cubicBezTo>
                    <a:cubicBezTo>
                      <a:pt x="10520" y="5140"/>
                      <a:pt x="10546" y="5140"/>
                      <a:pt x="10600" y="5140"/>
                    </a:cubicBezTo>
                    <a:cubicBezTo>
                      <a:pt x="10787" y="5059"/>
                      <a:pt x="11001" y="5006"/>
                      <a:pt x="11189" y="4952"/>
                    </a:cubicBezTo>
                    <a:cubicBezTo>
                      <a:pt x="11911" y="4711"/>
                      <a:pt x="12634" y="4471"/>
                      <a:pt x="13383" y="4203"/>
                    </a:cubicBezTo>
                    <a:cubicBezTo>
                      <a:pt x="13410" y="4176"/>
                      <a:pt x="13464" y="4176"/>
                      <a:pt x="13491" y="4176"/>
                    </a:cubicBezTo>
                    <a:lnTo>
                      <a:pt x="13491" y="4149"/>
                    </a:lnTo>
                    <a:cubicBezTo>
                      <a:pt x="14374" y="3828"/>
                      <a:pt x="15257" y="3480"/>
                      <a:pt x="16140" y="3079"/>
                    </a:cubicBezTo>
                    <a:cubicBezTo>
                      <a:pt x="16167" y="3052"/>
                      <a:pt x="16194" y="3052"/>
                      <a:pt x="16221" y="3025"/>
                    </a:cubicBezTo>
                    <a:cubicBezTo>
                      <a:pt x="17131" y="2597"/>
                      <a:pt x="18041" y="2115"/>
                      <a:pt x="18897" y="1580"/>
                    </a:cubicBezTo>
                    <a:cubicBezTo>
                      <a:pt x="18924" y="1553"/>
                      <a:pt x="18951" y="1526"/>
                      <a:pt x="18978" y="1500"/>
                    </a:cubicBezTo>
                    <a:cubicBezTo>
                      <a:pt x="19647" y="1071"/>
                      <a:pt x="20316" y="590"/>
                      <a:pt x="20931" y="54"/>
                    </a:cubicBezTo>
                    <a:cubicBezTo>
                      <a:pt x="20878" y="54"/>
                      <a:pt x="20851" y="27"/>
                      <a:pt x="20824"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62" name="Google Shape;2762;p79"/>
              <p:cNvSpPr/>
              <p:nvPr/>
            </p:nvSpPr>
            <p:spPr>
              <a:xfrm>
                <a:off x="4235550" y="3612925"/>
                <a:ext cx="60250" cy="209475"/>
              </a:xfrm>
              <a:custGeom>
                <a:avLst/>
                <a:gdLst/>
                <a:ahLst/>
                <a:cxnLst/>
                <a:rect l="l" t="t" r="r" b="b"/>
                <a:pathLst>
                  <a:path w="2410" h="8379" extrusionOk="0">
                    <a:moveTo>
                      <a:pt x="108" y="1"/>
                    </a:moveTo>
                    <a:lnTo>
                      <a:pt x="1" y="28"/>
                    </a:lnTo>
                    <a:lnTo>
                      <a:pt x="2303" y="8378"/>
                    </a:lnTo>
                    <a:lnTo>
                      <a:pt x="2410" y="8378"/>
                    </a:lnTo>
                    <a:lnTo>
                      <a:pt x="108" y="28"/>
                    </a:lnTo>
                    <a:lnTo>
                      <a:pt x="108"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63" name="Google Shape;2763;p79"/>
              <p:cNvSpPr/>
              <p:nvPr/>
            </p:nvSpPr>
            <p:spPr>
              <a:xfrm>
                <a:off x="4308500" y="3606900"/>
                <a:ext cx="60925" cy="216825"/>
              </a:xfrm>
              <a:custGeom>
                <a:avLst/>
                <a:gdLst/>
                <a:ahLst/>
                <a:cxnLst/>
                <a:rect l="l" t="t" r="r" b="b"/>
                <a:pathLst>
                  <a:path w="2437" h="8673" extrusionOk="0">
                    <a:moveTo>
                      <a:pt x="107" y="1"/>
                    </a:moveTo>
                    <a:lnTo>
                      <a:pt x="0" y="28"/>
                    </a:lnTo>
                    <a:cubicBezTo>
                      <a:pt x="0" y="28"/>
                      <a:pt x="0" y="54"/>
                      <a:pt x="0" y="54"/>
                    </a:cubicBezTo>
                    <a:cubicBezTo>
                      <a:pt x="402" y="1580"/>
                      <a:pt x="830" y="3132"/>
                      <a:pt x="1232" y="4685"/>
                    </a:cubicBezTo>
                    <a:cubicBezTo>
                      <a:pt x="1606" y="6023"/>
                      <a:pt x="1954" y="7361"/>
                      <a:pt x="2302" y="8673"/>
                    </a:cubicBezTo>
                    <a:lnTo>
                      <a:pt x="2436" y="8673"/>
                    </a:lnTo>
                    <a:cubicBezTo>
                      <a:pt x="2061" y="7335"/>
                      <a:pt x="1713" y="5996"/>
                      <a:pt x="1339" y="4658"/>
                    </a:cubicBezTo>
                    <a:cubicBezTo>
                      <a:pt x="937" y="3106"/>
                      <a:pt x="509" y="1553"/>
                      <a:pt x="107" y="54"/>
                    </a:cubicBezTo>
                    <a:cubicBezTo>
                      <a:pt x="107" y="28"/>
                      <a:pt x="107" y="1"/>
                      <a:pt x="107"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64" name="Google Shape;2764;p79"/>
              <p:cNvSpPr/>
              <p:nvPr/>
            </p:nvSpPr>
            <p:spPr>
              <a:xfrm>
                <a:off x="4387450" y="3592850"/>
                <a:ext cx="60925" cy="219500"/>
              </a:xfrm>
              <a:custGeom>
                <a:avLst/>
                <a:gdLst/>
                <a:ahLst/>
                <a:cxnLst/>
                <a:rect l="l" t="t" r="r" b="b"/>
                <a:pathLst>
                  <a:path w="2437" h="8780" extrusionOk="0">
                    <a:moveTo>
                      <a:pt x="108" y="1"/>
                    </a:moveTo>
                    <a:lnTo>
                      <a:pt x="1" y="28"/>
                    </a:lnTo>
                    <a:cubicBezTo>
                      <a:pt x="28" y="54"/>
                      <a:pt x="28" y="54"/>
                      <a:pt x="28" y="81"/>
                    </a:cubicBezTo>
                    <a:cubicBezTo>
                      <a:pt x="777" y="2972"/>
                      <a:pt x="1553" y="5889"/>
                      <a:pt x="2329" y="8780"/>
                    </a:cubicBezTo>
                    <a:lnTo>
                      <a:pt x="2436" y="8780"/>
                    </a:lnTo>
                    <a:cubicBezTo>
                      <a:pt x="1660" y="5862"/>
                      <a:pt x="884" y="2945"/>
                      <a:pt x="135" y="54"/>
                    </a:cubicBezTo>
                    <a:cubicBezTo>
                      <a:pt x="135" y="54"/>
                      <a:pt x="135" y="28"/>
                      <a:pt x="108"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65" name="Google Shape;2765;p79"/>
              <p:cNvSpPr/>
              <p:nvPr/>
            </p:nvSpPr>
            <p:spPr>
              <a:xfrm>
                <a:off x="4463750" y="3574125"/>
                <a:ext cx="75625" cy="212800"/>
              </a:xfrm>
              <a:custGeom>
                <a:avLst/>
                <a:gdLst/>
                <a:ahLst/>
                <a:cxnLst/>
                <a:rect l="l" t="t" r="r" b="b"/>
                <a:pathLst>
                  <a:path w="3025" h="8512" extrusionOk="0">
                    <a:moveTo>
                      <a:pt x="107" y="0"/>
                    </a:moveTo>
                    <a:lnTo>
                      <a:pt x="0" y="27"/>
                    </a:lnTo>
                    <a:cubicBezTo>
                      <a:pt x="0" y="54"/>
                      <a:pt x="0" y="81"/>
                      <a:pt x="27" y="107"/>
                    </a:cubicBezTo>
                    <a:cubicBezTo>
                      <a:pt x="1017" y="2891"/>
                      <a:pt x="1981" y="5701"/>
                      <a:pt x="2917" y="8512"/>
                    </a:cubicBezTo>
                    <a:cubicBezTo>
                      <a:pt x="2944" y="8512"/>
                      <a:pt x="2998" y="8485"/>
                      <a:pt x="3025" y="8485"/>
                    </a:cubicBezTo>
                    <a:cubicBezTo>
                      <a:pt x="2088" y="5675"/>
                      <a:pt x="1124" y="2838"/>
                      <a:pt x="134" y="81"/>
                    </a:cubicBezTo>
                    <a:cubicBezTo>
                      <a:pt x="107" y="54"/>
                      <a:pt x="107" y="27"/>
                      <a:pt x="107"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66" name="Google Shape;2766;p79"/>
              <p:cNvSpPr/>
              <p:nvPr/>
            </p:nvSpPr>
            <p:spPr>
              <a:xfrm>
                <a:off x="4536000" y="3549375"/>
                <a:ext cx="83675" cy="206100"/>
              </a:xfrm>
              <a:custGeom>
                <a:avLst/>
                <a:gdLst/>
                <a:ahLst/>
                <a:cxnLst/>
                <a:rect l="l" t="t" r="r" b="b"/>
                <a:pathLst>
                  <a:path w="3347" h="8244" extrusionOk="0">
                    <a:moveTo>
                      <a:pt x="81" y="0"/>
                    </a:moveTo>
                    <a:lnTo>
                      <a:pt x="1" y="27"/>
                    </a:lnTo>
                    <a:lnTo>
                      <a:pt x="27" y="134"/>
                    </a:lnTo>
                    <a:lnTo>
                      <a:pt x="3239" y="8244"/>
                    </a:lnTo>
                    <a:cubicBezTo>
                      <a:pt x="3293" y="8244"/>
                      <a:pt x="3320" y="8217"/>
                      <a:pt x="3346" y="8217"/>
                    </a:cubicBezTo>
                    <a:lnTo>
                      <a:pt x="135" y="80"/>
                    </a:lnTo>
                    <a:lnTo>
                      <a:pt x="81"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67" name="Google Shape;2767;p79"/>
              <p:cNvSpPr/>
              <p:nvPr/>
            </p:nvSpPr>
            <p:spPr>
              <a:xfrm>
                <a:off x="4604925" y="3522600"/>
                <a:ext cx="88350" cy="196750"/>
              </a:xfrm>
              <a:custGeom>
                <a:avLst/>
                <a:gdLst/>
                <a:ahLst/>
                <a:cxnLst/>
                <a:rect l="l" t="t" r="r" b="b"/>
                <a:pathLst>
                  <a:path w="3534" h="7870" extrusionOk="0">
                    <a:moveTo>
                      <a:pt x="108" y="0"/>
                    </a:moveTo>
                    <a:lnTo>
                      <a:pt x="1" y="54"/>
                    </a:lnTo>
                    <a:cubicBezTo>
                      <a:pt x="27" y="54"/>
                      <a:pt x="27" y="54"/>
                      <a:pt x="27" y="81"/>
                    </a:cubicBezTo>
                    <a:cubicBezTo>
                      <a:pt x="1098" y="2677"/>
                      <a:pt x="2249" y="5300"/>
                      <a:pt x="3453" y="7869"/>
                    </a:cubicBezTo>
                    <a:cubicBezTo>
                      <a:pt x="3480" y="7869"/>
                      <a:pt x="3507" y="7843"/>
                      <a:pt x="3534" y="7816"/>
                    </a:cubicBezTo>
                    <a:cubicBezTo>
                      <a:pt x="2329" y="5246"/>
                      <a:pt x="1178" y="2650"/>
                      <a:pt x="108" y="27"/>
                    </a:cubicBezTo>
                    <a:cubicBezTo>
                      <a:pt x="108" y="27"/>
                      <a:pt x="108" y="0"/>
                      <a:pt x="108"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68" name="Google Shape;2768;p79"/>
              <p:cNvSpPr/>
              <p:nvPr/>
            </p:nvSpPr>
            <p:spPr>
              <a:xfrm>
                <a:off x="4673175" y="3483125"/>
                <a:ext cx="81675" cy="196075"/>
              </a:xfrm>
              <a:custGeom>
                <a:avLst/>
                <a:gdLst/>
                <a:ahLst/>
                <a:cxnLst/>
                <a:rect l="l" t="t" r="r" b="b"/>
                <a:pathLst>
                  <a:path w="3267" h="7843" extrusionOk="0">
                    <a:moveTo>
                      <a:pt x="108" y="0"/>
                    </a:moveTo>
                    <a:lnTo>
                      <a:pt x="1" y="54"/>
                    </a:lnTo>
                    <a:cubicBezTo>
                      <a:pt x="27" y="81"/>
                      <a:pt x="27" y="107"/>
                      <a:pt x="54" y="161"/>
                    </a:cubicBezTo>
                    <a:cubicBezTo>
                      <a:pt x="1178" y="2677"/>
                      <a:pt x="2249" y="5246"/>
                      <a:pt x="3186" y="7843"/>
                    </a:cubicBezTo>
                    <a:cubicBezTo>
                      <a:pt x="3213" y="7843"/>
                      <a:pt x="3239" y="7816"/>
                      <a:pt x="3266" y="7789"/>
                    </a:cubicBezTo>
                    <a:cubicBezTo>
                      <a:pt x="2329" y="5166"/>
                      <a:pt x="1285" y="2597"/>
                      <a:pt x="135" y="81"/>
                    </a:cubicBezTo>
                    <a:cubicBezTo>
                      <a:pt x="135" y="54"/>
                      <a:pt x="108" y="27"/>
                      <a:pt x="108"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769" name="Google Shape;2769;p79"/>
            <p:cNvGrpSpPr/>
            <p:nvPr/>
          </p:nvGrpSpPr>
          <p:grpSpPr>
            <a:xfrm>
              <a:off x="817087" y="3418976"/>
              <a:ext cx="775344" cy="1116160"/>
              <a:chOff x="4200775" y="3442175"/>
              <a:chExt cx="933475" cy="1343800"/>
            </a:xfrm>
          </p:grpSpPr>
          <p:sp>
            <p:nvSpPr>
              <p:cNvPr id="2770" name="Google Shape;2770;p79"/>
              <p:cNvSpPr/>
              <p:nvPr/>
            </p:nvSpPr>
            <p:spPr>
              <a:xfrm>
                <a:off x="4217500" y="3641025"/>
                <a:ext cx="916750" cy="1144950"/>
              </a:xfrm>
              <a:custGeom>
                <a:avLst/>
                <a:gdLst/>
                <a:ahLst/>
                <a:cxnLst/>
                <a:rect l="l" t="t" r="r" b="b"/>
                <a:pathLst>
                  <a:path w="36670" h="45798" extrusionOk="0">
                    <a:moveTo>
                      <a:pt x="22189" y="1"/>
                    </a:moveTo>
                    <a:lnTo>
                      <a:pt x="12393" y="2169"/>
                    </a:lnTo>
                    <a:lnTo>
                      <a:pt x="6397" y="3427"/>
                    </a:lnTo>
                    <a:lnTo>
                      <a:pt x="2891" y="5301"/>
                    </a:lnTo>
                    <a:lnTo>
                      <a:pt x="3587" y="7843"/>
                    </a:lnTo>
                    <a:lnTo>
                      <a:pt x="3747" y="8486"/>
                    </a:lnTo>
                    <a:cubicBezTo>
                      <a:pt x="3747" y="8486"/>
                      <a:pt x="0" y="10547"/>
                      <a:pt x="991" y="17104"/>
                    </a:cubicBezTo>
                    <a:cubicBezTo>
                      <a:pt x="1017" y="17158"/>
                      <a:pt x="1017" y="17238"/>
                      <a:pt x="1044" y="17318"/>
                    </a:cubicBezTo>
                    <a:cubicBezTo>
                      <a:pt x="1205" y="18309"/>
                      <a:pt x="1526" y="19647"/>
                      <a:pt x="1927" y="21146"/>
                    </a:cubicBezTo>
                    <a:cubicBezTo>
                      <a:pt x="3373" y="26606"/>
                      <a:pt x="6076" y="34636"/>
                      <a:pt x="7896" y="39935"/>
                    </a:cubicBezTo>
                    <a:cubicBezTo>
                      <a:pt x="7923" y="39962"/>
                      <a:pt x="7923" y="40015"/>
                      <a:pt x="7950" y="40042"/>
                    </a:cubicBezTo>
                    <a:cubicBezTo>
                      <a:pt x="8672" y="42157"/>
                      <a:pt x="9234" y="43789"/>
                      <a:pt x="9556" y="44673"/>
                    </a:cubicBezTo>
                    <a:cubicBezTo>
                      <a:pt x="9716" y="45101"/>
                      <a:pt x="10064" y="45395"/>
                      <a:pt x="10519" y="45502"/>
                    </a:cubicBezTo>
                    <a:cubicBezTo>
                      <a:pt x="10733" y="45529"/>
                      <a:pt x="11001" y="45583"/>
                      <a:pt x="11322" y="45636"/>
                    </a:cubicBezTo>
                    <a:cubicBezTo>
                      <a:pt x="12024" y="45720"/>
                      <a:pt x="12969" y="45797"/>
                      <a:pt x="14149" y="45797"/>
                    </a:cubicBezTo>
                    <a:cubicBezTo>
                      <a:pt x="15219" y="45797"/>
                      <a:pt x="16482" y="45734"/>
                      <a:pt x="17933" y="45556"/>
                    </a:cubicBezTo>
                    <a:cubicBezTo>
                      <a:pt x="19620" y="45368"/>
                      <a:pt x="21573" y="44994"/>
                      <a:pt x="23795" y="44405"/>
                    </a:cubicBezTo>
                    <a:lnTo>
                      <a:pt x="23795" y="44432"/>
                    </a:lnTo>
                    <a:lnTo>
                      <a:pt x="24196" y="44298"/>
                    </a:lnTo>
                    <a:cubicBezTo>
                      <a:pt x="31316" y="42290"/>
                      <a:pt x="34903" y="39560"/>
                      <a:pt x="36161" y="38436"/>
                    </a:cubicBezTo>
                    <a:cubicBezTo>
                      <a:pt x="36509" y="38142"/>
                      <a:pt x="36669" y="37687"/>
                      <a:pt x="36562" y="37232"/>
                    </a:cubicBezTo>
                    <a:cubicBezTo>
                      <a:pt x="36375" y="36188"/>
                      <a:pt x="35920" y="33993"/>
                      <a:pt x="35358" y="31263"/>
                    </a:cubicBezTo>
                    <a:cubicBezTo>
                      <a:pt x="35304" y="30995"/>
                      <a:pt x="35251" y="30755"/>
                      <a:pt x="35197" y="30514"/>
                    </a:cubicBezTo>
                    <a:cubicBezTo>
                      <a:pt x="33939" y="24465"/>
                      <a:pt x="32092" y="16194"/>
                      <a:pt x="30620" y="11430"/>
                    </a:cubicBezTo>
                    <a:cubicBezTo>
                      <a:pt x="30326" y="10547"/>
                      <a:pt x="30058" y="9770"/>
                      <a:pt x="29817" y="9155"/>
                    </a:cubicBezTo>
                    <a:cubicBezTo>
                      <a:pt x="29657" y="8753"/>
                      <a:pt x="29469" y="8352"/>
                      <a:pt x="29282" y="7977"/>
                    </a:cubicBezTo>
                    <a:cubicBezTo>
                      <a:pt x="26895" y="3279"/>
                      <a:pt x="23424" y="3159"/>
                      <a:pt x="23074" y="3159"/>
                    </a:cubicBezTo>
                    <a:cubicBezTo>
                      <a:pt x="23055" y="3159"/>
                      <a:pt x="23046" y="3159"/>
                      <a:pt x="23046" y="3159"/>
                    </a:cubicBezTo>
                    <a:lnTo>
                      <a:pt x="22189"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71" name="Google Shape;2771;p79"/>
              <p:cNvSpPr/>
              <p:nvPr/>
            </p:nvSpPr>
            <p:spPr>
              <a:xfrm>
                <a:off x="4243600" y="3840450"/>
                <a:ext cx="853850" cy="798975"/>
              </a:xfrm>
              <a:custGeom>
                <a:avLst/>
                <a:gdLst/>
                <a:ahLst/>
                <a:cxnLst/>
                <a:rect l="l" t="t" r="r" b="b"/>
                <a:pathLst>
                  <a:path w="34154" h="31959" extrusionOk="0">
                    <a:moveTo>
                      <a:pt x="28238" y="0"/>
                    </a:moveTo>
                    <a:cubicBezTo>
                      <a:pt x="19807" y="5433"/>
                      <a:pt x="9984" y="8672"/>
                      <a:pt x="0" y="9341"/>
                    </a:cubicBezTo>
                    <a:cubicBezTo>
                      <a:pt x="161" y="10332"/>
                      <a:pt x="482" y="11670"/>
                      <a:pt x="883" y="13195"/>
                    </a:cubicBezTo>
                    <a:cubicBezTo>
                      <a:pt x="2329" y="18629"/>
                      <a:pt x="5032" y="26659"/>
                      <a:pt x="6852" y="31958"/>
                    </a:cubicBezTo>
                    <a:cubicBezTo>
                      <a:pt x="13196" y="31450"/>
                      <a:pt x="19593" y="30299"/>
                      <a:pt x="25454" y="27943"/>
                    </a:cubicBezTo>
                    <a:cubicBezTo>
                      <a:pt x="30647" y="25829"/>
                      <a:pt x="32226" y="24598"/>
                      <a:pt x="34153" y="22537"/>
                    </a:cubicBezTo>
                    <a:cubicBezTo>
                      <a:pt x="32895" y="16488"/>
                      <a:pt x="31048" y="8217"/>
                      <a:pt x="29576" y="3453"/>
                    </a:cubicBezTo>
                    <a:cubicBezTo>
                      <a:pt x="29282" y="2570"/>
                      <a:pt x="29014" y="1793"/>
                      <a:pt x="28773" y="1178"/>
                    </a:cubicBezTo>
                    <a:cubicBezTo>
                      <a:pt x="28613" y="776"/>
                      <a:pt x="28425" y="375"/>
                      <a:pt x="28238"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72" name="Google Shape;2772;p79"/>
              <p:cNvSpPr/>
              <p:nvPr/>
            </p:nvSpPr>
            <p:spPr>
              <a:xfrm>
                <a:off x="4631025" y="4110100"/>
                <a:ext cx="162625" cy="343975"/>
              </a:xfrm>
              <a:custGeom>
                <a:avLst/>
                <a:gdLst/>
                <a:ahLst/>
                <a:cxnLst/>
                <a:rect l="l" t="t" r="r" b="b"/>
                <a:pathLst>
                  <a:path w="6505" h="13759" extrusionOk="0">
                    <a:moveTo>
                      <a:pt x="2276" y="1"/>
                    </a:moveTo>
                    <a:lnTo>
                      <a:pt x="0" y="723"/>
                    </a:lnTo>
                    <a:lnTo>
                      <a:pt x="4229" y="13758"/>
                    </a:lnTo>
                    <a:lnTo>
                      <a:pt x="6505" y="13009"/>
                    </a:lnTo>
                    <a:lnTo>
                      <a:pt x="2276" y="1"/>
                    </a:ln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73" name="Google Shape;2773;p79"/>
              <p:cNvSpPr/>
              <p:nvPr/>
            </p:nvSpPr>
            <p:spPr>
              <a:xfrm>
                <a:off x="4560775" y="4203100"/>
                <a:ext cx="303125" cy="157275"/>
              </a:xfrm>
              <a:custGeom>
                <a:avLst/>
                <a:gdLst/>
                <a:ahLst/>
                <a:cxnLst/>
                <a:rect l="l" t="t" r="r" b="b"/>
                <a:pathLst>
                  <a:path w="12125" h="6291" extrusionOk="0">
                    <a:moveTo>
                      <a:pt x="11268" y="1"/>
                    </a:moveTo>
                    <a:lnTo>
                      <a:pt x="0" y="3641"/>
                    </a:lnTo>
                    <a:lnTo>
                      <a:pt x="830" y="6291"/>
                    </a:lnTo>
                    <a:lnTo>
                      <a:pt x="12125" y="2624"/>
                    </a:lnTo>
                    <a:lnTo>
                      <a:pt x="11268" y="1"/>
                    </a:ln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74" name="Google Shape;2774;p79"/>
              <p:cNvSpPr/>
              <p:nvPr/>
            </p:nvSpPr>
            <p:spPr>
              <a:xfrm>
                <a:off x="4812575" y="3793450"/>
                <a:ext cx="102200" cy="113925"/>
              </a:xfrm>
              <a:custGeom>
                <a:avLst/>
                <a:gdLst/>
                <a:ahLst/>
                <a:cxnLst/>
                <a:rect l="l" t="t" r="r" b="b"/>
                <a:pathLst>
                  <a:path w="4088" h="4557" extrusionOk="0">
                    <a:moveTo>
                      <a:pt x="1584" y="0"/>
                    </a:moveTo>
                    <a:cubicBezTo>
                      <a:pt x="618" y="0"/>
                      <a:pt x="0" y="1068"/>
                      <a:pt x="340" y="2389"/>
                    </a:cubicBezTo>
                    <a:cubicBezTo>
                      <a:pt x="554" y="3165"/>
                      <a:pt x="1063" y="3861"/>
                      <a:pt x="1758" y="4262"/>
                    </a:cubicBezTo>
                    <a:cubicBezTo>
                      <a:pt x="2053" y="4450"/>
                      <a:pt x="2374" y="4557"/>
                      <a:pt x="2722" y="4557"/>
                    </a:cubicBezTo>
                    <a:cubicBezTo>
                      <a:pt x="3364" y="4503"/>
                      <a:pt x="3873" y="3914"/>
                      <a:pt x="3980" y="3299"/>
                    </a:cubicBezTo>
                    <a:cubicBezTo>
                      <a:pt x="4087" y="2656"/>
                      <a:pt x="3873" y="2014"/>
                      <a:pt x="3552" y="1452"/>
                    </a:cubicBezTo>
                    <a:cubicBezTo>
                      <a:pt x="3391" y="1157"/>
                      <a:pt x="3177" y="863"/>
                      <a:pt x="2936" y="622"/>
                    </a:cubicBezTo>
                    <a:cubicBezTo>
                      <a:pt x="2454" y="188"/>
                      <a:pt x="1989" y="0"/>
                      <a:pt x="1584"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75" name="Google Shape;2775;p79"/>
              <p:cNvSpPr/>
              <p:nvPr/>
            </p:nvSpPr>
            <p:spPr>
              <a:xfrm>
                <a:off x="4876600" y="3922550"/>
                <a:ext cx="103075" cy="130875"/>
              </a:xfrm>
              <a:custGeom>
                <a:avLst/>
                <a:gdLst/>
                <a:ahLst/>
                <a:cxnLst/>
                <a:rect l="l" t="t" r="r" b="b"/>
                <a:pathLst>
                  <a:path w="4123" h="5235" extrusionOk="0">
                    <a:moveTo>
                      <a:pt x="1986" y="1"/>
                    </a:moveTo>
                    <a:cubicBezTo>
                      <a:pt x="1940" y="1"/>
                      <a:pt x="1894" y="3"/>
                      <a:pt x="1847" y="8"/>
                    </a:cubicBezTo>
                    <a:cubicBezTo>
                      <a:pt x="0" y="196"/>
                      <a:pt x="670" y="3113"/>
                      <a:pt x="1258" y="4130"/>
                    </a:cubicBezTo>
                    <a:cubicBezTo>
                      <a:pt x="1473" y="4478"/>
                      <a:pt x="1767" y="4826"/>
                      <a:pt x="2142" y="5040"/>
                    </a:cubicBezTo>
                    <a:cubicBezTo>
                      <a:pt x="2360" y="5165"/>
                      <a:pt x="2614" y="5235"/>
                      <a:pt x="2863" y="5235"/>
                    </a:cubicBezTo>
                    <a:cubicBezTo>
                      <a:pt x="3041" y="5235"/>
                      <a:pt x="3216" y="5199"/>
                      <a:pt x="3373" y="5120"/>
                    </a:cubicBezTo>
                    <a:cubicBezTo>
                      <a:pt x="3935" y="4826"/>
                      <a:pt x="4122" y="4103"/>
                      <a:pt x="4096" y="3488"/>
                    </a:cubicBezTo>
                    <a:cubicBezTo>
                      <a:pt x="4096" y="2398"/>
                      <a:pt x="3417" y="1"/>
                      <a:pt x="1986"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76" name="Google Shape;2776;p79"/>
              <p:cNvSpPr/>
              <p:nvPr/>
            </p:nvSpPr>
            <p:spPr>
              <a:xfrm>
                <a:off x="4217500" y="3837100"/>
                <a:ext cx="283075" cy="944850"/>
              </a:xfrm>
              <a:custGeom>
                <a:avLst/>
                <a:gdLst/>
                <a:ahLst/>
                <a:cxnLst/>
                <a:rect l="l" t="t" r="r" b="b"/>
                <a:pathLst>
                  <a:path w="11323" h="37794" extrusionOk="0">
                    <a:moveTo>
                      <a:pt x="3587" y="0"/>
                    </a:moveTo>
                    <a:lnTo>
                      <a:pt x="3747" y="643"/>
                    </a:lnTo>
                    <a:cubicBezTo>
                      <a:pt x="3747" y="643"/>
                      <a:pt x="0" y="2704"/>
                      <a:pt x="991" y="9261"/>
                    </a:cubicBezTo>
                    <a:cubicBezTo>
                      <a:pt x="1017" y="9315"/>
                      <a:pt x="1017" y="9395"/>
                      <a:pt x="1044" y="9475"/>
                    </a:cubicBezTo>
                    <a:cubicBezTo>
                      <a:pt x="1205" y="10466"/>
                      <a:pt x="1526" y="11804"/>
                      <a:pt x="1927" y="13329"/>
                    </a:cubicBezTo>
                    <a:cubicBezTo>
                      <a:pt x="3373" y="18763"/>
                      <a:pt x="6076" y="26793"/>
                      <a:pt x="7896" y="32092"/>
                    </a:cubicBezTo>
                    <a:cubicBezTo>
                      <a:pt x="7923" y="32119"/>
                      <a:pt x="7923" y="32172"/>
                      <a:pt x="7950" y="32199"/>
                    </a:cubicBezTo>
                    <a:cubicBezTo>
                      <a:pt x="8672" y="34314"/>
                      <a:pt x="9234" y="35946"/>
                      <a:pt x="9556" y="36830"/>
                    </a:cubicBezTo>
                    <a:cubicBezTo>
                      <a:pt x="9716" y="37258"/>
                      <a:pt x="10064" y="37552"/>
                      <a:pt x="10519" y="37659"/>
                    </a:cubicBezTo>
                    <a:cubicBezTo>
                      <a:pt x="10733" y="37686"/>
                      <a:pt x="11001" y="37740"/>
                      <a:pt x="11322" y="37793"/>
                    </a:cubicBezTo>
                    <a:cubicBezTo>
                      <a:pt x="9288" y="33698"/>
                      <a:pt x="7976" y="29282"/>
                      <a:pt x="6879" y="24839"/>
                    </a:cubicBezTo>
                    <a:cubicBezTo>
                      <a:pt x="5782" y="20369"/>
                      <a:pt x="4872" y="15845"/>
                      <a:pt x="4176" y="11322"/>
                    </a:cubicBezTo>
                    <a:cubicBezTo>
                      <a:pt x="3908" y="9448"/>
                      <a:pt x="3667" y="7548"/>
                      <a:pt x="3721" y="5675"/>
                    </a:cubicBezTo>
                    <a:cubicBezTo>
                      <a:pt x="3721" y="4845"/>
                      <a:pt x="3801" y="4015"/>
                      <a:pt x="3962" y="3212"/>
                    </a:cubicBezTo>
                    <a:cubicBezTo>
                      <a:pt x="4069" y="2570"/>
                      <a:pt x="4443" y="1847"/>
                      <a:pt x="4443" y="1178"/>
                    </a:cubicBezTo>
                    <a:cubicBezTo>
                      <a:pt x="4470" y="536"/>
                      <a:pt x="4095" y="161"/>
                      <a:pt x="3587" y="0"/>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77" name="Google Shape;2777;p79"/>
              <p:cNvSpPr/>
              <p:nvPr/>
            </p:nvSpPr>
            <p:spPr>
              <a:xfrm>
                <a:off x="4200775" y="3442175"/>
                <a:ext cx="594875" cy="382550"/>
              </a:xfrm>
              <a:custGeom>
                <a:avLst/>
                <a:gdLst/>
                <a:ahLst/>
                <a:cxnLst/>
                <a:rect l="l" t="t" r="r" b="b"/>
                <a:pathLst>
                  <a:path w="23795" h="15302" extrusionOk="0">
                    <a:moveTo>
                      <a:pt x="19949" y="1"/>
                    </a:moveTo>
                    <a:cubicBezTo>
                      <a:pt x="19902" y="1"/>
                      <a:pt x="19854" y="2"/>
                      <a:pt x="19807" y="6"/>
                    </a:cubicBezTo>
                    <a:cubicBezTo>
                      <a:pt x="16167" y="246"/>
                      <a:pt x="7602" y="1237"/>
                      <a:pt x="1098" y="5118"/>
                    </a:cubicBezTo>
                    <a:cubicBezTo>
                      <a:pt x="535" y="5439"/>
                      <a:pt x="188" y="5974"/>
                      <a:pt x="54" y="6590"/>
                    </a:cubicBezTo>
                    <a:cubicBezTo>
                      <a:pt x="54" y="6617"/>
                      <a:pt x="54" y="6643"/>
                      <a:pt x="54" y="6697"/>
                    </a:cubicBezTo>
                    <a:cubicBezTo>
                      <a:pt x="0" y="6965"/>
                      <a:pt x="27" y="7232"/>
                      <a:pt x="80" y="7500"/>
                    </a:cubicBezTo>
                    <a:lnTo>
                      <a:pt x="1901" y="14807"/>
                    </a:lnTo>
                    <a:cubicBezTo>
                      <a:pt x="1901" y="14807"/>
                      <a:pt x="2516" y="15048"/>
                      <a:pt x="3694" y="15208"/>
                    </a:cubicBezTo>
                    <a:lnTo>
                      <a:pt x="3801" y="15208"/>
                    </a:lnTo>
                    <a:cubicBezTo>
                      <a:pt x="4272" y="15261"/>
                      <a:pt x="4833" y="15302"/>
                      <a:pt x="5486" y="15302"/>
                    </a:cubicBezTo>
                    <a:cubicBezTo>
                      <a:pt x="5835" y="15302"/>
                      <a:pt x="6210" y="15290"/>
                      <a:pt x="6611" y="15262"/>
                    </a:cubicBezTo>
                    <a:lnTo>
                      <a:pt x="6745" y="15262"/>
                    </a:lnTo>
                    <a:cubicBezTo>
                      <a:pt x="7628" y="15208"/>
                      <a:pt x="8645" y="15075"/>
                      <a:pt x="9796" y="14807"/>
                    </a:cubicBezTo>
                    <a:lnTo>
                      <a:pt x="9903" y="14807"/>
                    </a:lnTo>
                    <a:cubicBezTo>
                      <a:pt x="10974" y="14566"/>
                      <a:pt x="12152" y="14245"/>
                      <a:pt x="13436" y="13790"/>
                    </a:cubicBezTo>
                    <a:cubicBezTo>
                      <a:pt x="13463" y="13790"/>
                      <a:pt x="13517" y="13763"/>
                      <a:pt x="13544" y="13763"/>
                    </a:cubicBezTo>
                    <a:cubicBezTo>
                      <a:pt x="13731" y="13710"/>
                      <a:pt x="13945" y="13629"/>
                      <a:pt x="14132" y="13549"/>
                    </a:cubicBezTo>
                    <a:cubicBezTo>
                      <a:pt x="15069" y="13201"/>
                      <a:pt x="15899" y="12880"/>
                      <a:pt x="16648" y="12532"/>
                    </a:cubicBezTo>
                    <a:cubicBezTo>
                      <a:pt x="16702" y="12532"/>
                      <a:pt x="16729" y="12505"/>
                      <a:pt x="16755" y="12505"/>
                    </a:cubicBezTo>
                    <a:cubicBezTo>
                      <a:pt x="17880" y="11997"/>
                      <a:pt x="18816" y="11542"/>
                      <a:pt x="19619" y="11086"/>
                    </a:cubicBezTo>
                    <a:cubicBezTo>
                      <a:pt x="19646" y="11086"/>
                      <a:pt x="19673" y="11060"/>
                      <a:pt x="19700" y="11033"/>
                    </a:cubicBezTo>
                    <a:cubicBezTo>
                      <a:pt x="20717" y="10471"/>
                      <a:pt x="21493" y="9936"/>
                      <a:pt x="22082" y="9481"/>
                    </a:cubicBezTo>
                    <a:cubicBezTo>
                      <a:pt x="22109" y="9481"/>
                      <a:pt x="22135" y="9454"/>
                      <a:pt x="22162" y="9427"/>
                    </a:cubicBezTo>
                    <a:cubicBezTo>
                      <a:pt x="23447" y="8410"/>
                      <a:pt x="23795" y="7768"/>
                      <a:pt x="23795" y="7768"/>
                    </a:cubicBezTo>
                    <a:lnTo>
                      <a:pt x="22002" y="1558"/>
                    </a:lnTo>
                    <a:cubicBezTo>
                      <a:pt x="21841" y="996"/>
                      <a:pt x="21466" y="541"/>
                      <a:pt x="20984" y="273"/>
                    </a:cubicBezTo>
                    <a:cubicBezTo>
                      <a:pt x="20931" y="273"/>
                      <a:pt x="20904" y="246"/>
                      <a:pt x="20877" y="220"/>
                    </a:cubicBezTo>
                    <a:cubicBezTo>
                      <a:pt x="20597" y="80"/>
                      <a:pt x="20276" y="1"/>
                      <a:pt x="19949"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78" name="Google Shape;2778;p79"/>
              <p:cNvSpPr/>
              <p:nvPr/>
            </p:nvSpPr>
            <p:spPr>
              <a:xfrm>
                <a:off x="4202100" y="3447650"/>
                <a:ext cx="523300" cy="166650"/>
              </a:xfrm>
              <a:custGeom>
                <a:avLst/>
                <a:gdLst/>
                <a:ahLst/>
                <a:cxnLst/>
                <a:rect l="l" t="t" r="r" b="b"/>
                <a:pathLst>
                  <a:path w="20932" h="6666" extrusionOk="0">
                    <a:moveTo>
                      <a:pt x="20824" y="1"/>
                    </a:moveTo>
                    <a:cubicBezTo>
                      <a:pt x="20209" y="536"/>
                      <a:pt x="19540" y="1018"/>
                      <a:pt x="18870" y="1446"/>
                    </a:cubicBezTo>
                    <a:lnTo>
                      <a:pt x="18844" y="1473"/>
                    </a:lnTo>
                    <a:cubicBezTo>
                      <a:pt x="16408" y="3025"/>
                      <a:pt x="13678" y="4042"/>
                      <a:pt x="11162" y="4845"/>
                    </a:cubicBezTo>
                    <a:cubicBezTo>
                      <a:pt x="9449" y="5381"/>
                      <a:pt x="7549" y="5809"/>
                      <a:pt x="5381" y="6157"/>
                    </a:cubicBezTo>
                    <a:cubicBezTo>
                      <a:pt x="3833" y="6392"/>
                      <a:pt x="2667" y="6543"/>
                      <a:pt x="1661" y="6543"/>
                    </a:cubicBezTo>
                    <a:cubicBezTo>
                      <a:pt x="1066" y="6543"/>
                      <a:pt x="528" y="6490"/>
                      <a:pt x="1" y="6371"/>
                    </a:cubicBezTo>
                    <a:cubicBezTo>
                      <a:pt x="1" y="6398"/>
                      <a:pt x="1" y="6424"/>
                      <a:pt x="1" y="6478"/>
                    </a:cubicBezTo>
                    <a:cubicBezTo>
                      <a:pt x="429" y="6585"/>
                      <a:pt x="857" y="6639"/>
                      <a:pt x="1339" y="6639"/>
                    </a:cubicBezTo>
                    <a:lnTo>
                      <a:pt x="1446" y="6639"/>
                    </a:lnTo>
                    <a:cubicBezTo>
                      <a:pt x="1526" y="6665"/>
                      <a:pt x="1580" y="6665"/>
                      <a:pt x="1660" y="6665"/>
                    </a:cubicBezTo>
                    <a:cubicBezTo>
                      <a:pt x="2410" y="6665"/>
                      <a:pt x="3239" y="6558"/>
                      <a:pt x="4256" y="6424"/>
                    </a:cubicBezTo>
                    <a:lnTo>
                      <a:pt x="4363" y="6424"/>
                    </a:lnTo>
                    <a:cubicBezTo>
                      <a:pt x="4685" y="6371"/>
                      <a:pt x="5033" y="6317"/>
                      <a:pt x="5381" y="6264"/>
                    </a:cubicBezTo>
                    <a:cubicBezTo>
                      <a:pt x="6103" y="6157"/>
                      <a:pt x="6799" y="6023"/>
                      <a:pt x="7442" y="5889"/>
                    </a:cubicBezTo>
                    <a:cubicBezTo>
                      <a:pt x="7468" y="5889"/>
                      <a:pt x="7522" y="5889"/>
                      <a:pt x="7549" y="5862"/>
                    </a:cubicBezTo>
                    <a:cubicBezTo>
                      <a:pt x="8592" y="5675"/>
                      <a:pt x="9556" y="5434"/>
                      <a:pt x="10493" y="5166"/>
                    </a:cubicBezTo>
                    <a:cubicBezTo>
                      <a:pt x="10520" y="5140"/>
                      <a:pt x="10546" y="5140"/>
                      <a:pt x="10600" y="5140"/>
                    </a:cubicBezTo>
                    <a:cubicBezTo>
                      <a:pt x="10787" y="5059"/>
                      <a:pt x="11001" y="5006"/>
                      <a:pt x="11189" y="4952"/>
                    </a:cubicBezTo>
                    <a:cubicBezTo>
                      <a:pt x="11911" y="4711"/>
                      <a:pt x="12634" y="4471"/>
                      <a:pt x="13383" y="4203"/>
                    </a:cubicBezTo>
                    <a:cubicBezTo>
                      <a:pt x="13410" y="4176"/>
                      <a:pt x="13464" y="4176"/>
                      <a:pt x="13491" y="4176"/>
                    </a:cubicBezTo>
                    <a:lnTo>
                      <a:pt x="13491" y="4149"/>
                    </a:lnTo>
                    <a:cubicBezTo>
                      <a:pt x="14374" y="3828"/>
                      <a:pt x="15257" y="3480"/>
                      <a:pt x="16140" y="3079"/>
                    </a:cubicBezTo>
                    <a:cubicBezTo>
                      <a:pt x="16167" y="3052"/>
                      <a:pt x="16194" y="3052"/>
                      <a:pt x="16221" y="3025"/>
                    </a:cubicBezTo>
                    <a:cubicBezTo>
                      <a:pt x="17131" y="2597"/>
                      <a:pt x="18041" y="2115"/>
                      <a:pt x="18897" y="1580"/>
                    </a:cubicBezTo>
                    <a:cubicBezTo>
                      <a:pt x="18924" y="1553"/>
                      <a:pt x="18951" y="1526"/>
                      <a:pt x="18978" y="1500"/>
                    </a:cubicBezTo>
                    <a:cubicBezTo>
                      <a:pt x="19647" y="1071"/>
                      <a:pt x="20316" y="590"/>
                      <a:pt x="20931" y="54"/>
                    </a:cubicBezTo>
                    <a:cubicBezTo>
                      <a:pt x="20878" y="54"/>
                      <a:pt x="20851" y="27"/>
                      <a:pt x="20824" y="1"/>
                    </a:cubicBezTo>
                    <a:close/>
                  </a:path>
                </a:pathLst>
              </a:custGeom>
              <a:solidFill>
                <a:srgbClr val="B0D8E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79" name="Google Shape;2779;p79"/>
              <p:cNvSpPr/>
              <p:nvPr/>
            </p:nvSpPr>
            <p:spPr>
              <a:xfrm>
                <a:off x="4235550" y="3612925"/>
                <a:ext cx="60250" cy="209475"/>
              </a:xfrm>
              <a:custGeom>
                <a:avLst/>
                <a:gdLst/>
                <a:ahLst/>
                <a:cxnLst/>
                <a:rect l="l" t="t" r="r" b="b"/>
                <a:pathLst>
                  <a:path w="2410" h="8379" extrusionOk="0">
                    <a:moveTo>
                      <a:pt x="108" y="1"/>
                    </a:moveTo>
                    <a:lnTo>
                      <a:pt x="1" y="28"/>
                    </a:lnTo>
                    <a:lnTo>
                      <a:pt x="2303" y="8378"/>
                    </a:lnTo>
                    <a:lnTo>
                      <a:pt x="2410" y="8378"/>
                    </a:lnTo>
                    <a:lnTo>
                      <a:pt x="108" y="28"/>
                    </a:lnTo>
                    <a:lnTo>
                      <a:pt x="108" y="1"/>
                    </a:lnTo>
                    <a:close/>
                  </a:path>
                </a:pathLst>
              </a:custGeom>
              <a:solidFill>
                <a:srgbClr val="B0D8E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80" name="Google Shape;2780;p79"/>
              <p:cNvSpPr/>
              <p:nvPr/>
            </p:nvSpPr>
            <p:spPr>
              <a:xfrm>
                <a:off x="4308500" y="3606900"/>
                <a:ext cx="60925" cy="216825"/>
              </a:xfrm>
              <a:custGeom>
                <a:avLst/>
                <a:gdLst/>
                <a:ahLst/>
                <a:cxnLst/>
                <a:rect l="l" t="t" r="r" b="b"/>
                <a:pathLst>
                  <a:path w="2437" h="8673" extrusionOk="0">
                    <a:moveTo>
                      <a:pt x="107" y="1"/>
                    </a:moveTo>
                    <a:lnTo>
                      <a:pt x="0" y="28"/>
                    </a:lnTo>
                    <a:cubicBezTo>
                      <a:pt x="0" y="28"/>
                      <a:pt x="0" y="54"/>
                      <a:pt x="0" y="54"/>
                    </a:cubicBezTo>
                    <a:cubicBezTo>
                      <a:pt x="402" y="1580"/>
                      <a:pt x="830" y="3132"/>
                      <a:pt x="1232" y="4685"/>
                    </a:cubicBezTo>
                    <a:cubicBezTo>
                      <a:pt x="1606" y="6023"/>
                      <a:pt x="1954" y="7361"/>
                      <a:pt x="2302" y="8673"/>
                    </a:cubicBezTo>
                    <a:lnTo>
                      <a:pt x="2436" y="8673"/>
                    </a:lnTo>
                    <a:cubicBezTo>
                      <a:pt x="2061" y="7335"/>
                      <a:pt x="1713" y="5996"/>
                      <a:pt x="1339" y="4658"/>
                    </a:cubicBezTo>
                    <a:cubicBezTo>
                      <a:pt x="937" y="3106"/>
                      <a:pt x="509" y="1553"/>
                      <a:pt x="107" y="54"/>
                    </a:cubicBezTo>
                    <a:cubicBezTo>
                      <a:pt x="107" y="28"/>
                      <a:pt x="107" y="1"/>
                      <a:pt x="107" y="1"/>
                    </a:cubicBezTo>
                    <a:close/>
                  </a:path>
                </a:pathLst>
              </a:custGeom>
              <a:solidFill>
                <a:srgbClr val="B0D8E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81" name="Google Shape;2781;p79"/>
              <p:cNvSpPr/>
              <p:nvPr/>
            </p:nvSpPr>
            <p:spPr>
              <a:xfrm>
                <a:off x="4387450" y="3592850"/>
                <a:ext cx="60925" cy="219500"/>
              </a:xfrm>
              <a:custGeom>
                <a:avLst/>
                <a:gdLst/>
                <a:ahLst/>
                <a:cxnLst/>
                <a:rect l="l" t="t" r="r" b="b"/>
                <a:pathLst>
                  <a:path w="2437" h="8780" extrusionOk="0">
                    <a:moveTo>
                      <a:pt x="108" y="1"/>
                    </a:moveTo>
                    <a:lnTo>
                      <a:pt x="1" y="28"/>
                    </a:lnTo>
                    <a:cubicBezTo>
                      <a:pt x="28" y="54"/>
                      <a:pt x="28" y="54"/>
                      <a:pt x="28" y="81"/>
                    </a:cubicBezTo>
                    <a:cubicBezTo>
                      <a:pt x="777" y="2972"/>
                      <a:pt x="1553" y="5889"/>
                      <a:pt x="2329" y="8780"/>
                    </a:cubicBezTo>
                    <a:lnTo>
                      <a:pt x="2436" y="8780"/>
                    </a:lnTo>
                    <a:cubicBezTo>
                      <a:pt x="1660" y="5862"/>
                      <a:pt x="884" y="2945"/>
                      <a:pt x="135" y="54"/>
                    </a:cubicBezTo>
                    <a:cubicBezTo>
                      <a:pt x="135" y="54"/>
                      <a:pt x="135" y="28"/>
                      <a:pt x="108" y="1"/>
                    </a:cubicBezTo>
                    <a:close/>
                  </a:path>
                </a:pathLst>
              </a:custGeom>
              <a:solidFill>
                <a:srgbClr val="B0D8E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82" name="Google Shape;2782;p79"/>
              <p:cNvSpPr/>
              <p:nvPr/>
            </p:nvSpPr>
            <p:spPr>
              <a:xfrm>
                <a:off x="4463750" y="3574125"/>
                <a:ext cx="75625" cy="212800"/>
              </a:xfrm>
              <a:custGeom>
                <a:avLst/>
                <a:gdLst/>
                <a:ahLst/>
                <a:cxnLst/>
                <a:rect l="l" t="t" r="r" b="b"/>
                <a:pathLst>
                  <a:path w="3025" h="8512" extrusionOk="0">
                    <a:moveTo>
                      <a:pt x="107" y="0"/>
                    </a:moveTo>
                    <a:lnTo>
                      <a:pt x="0" y="27"/>
                    </a:lnTo>
                    <a:cubicBezTo>
                      <a:pt x="0" y="54"/>
                      <a:pt x="0" y="81"/>
                      <a:pt x="27" y="107"/>
                    </a:cubicBezTo>
                    <a:cubicBezTo>
                      <a:pt x="1017" y="2891"/>
                      <a:pt x="1981" y="5701"/>
                      <a:pt x="2917" y="8512"/>
                    </a:cubicBezTo>
                    <a:cubicBezTo>
                      <a:pt x="2944" y="8512"/>
                      <a:pt x="2998" y="8485"/>
                      <a:pt x="3025" y="8485"/>
                    </a:cubicBezTo>
                    <a:cubicBezTo>
                      <a:pt x="2088" y="5675"/>
                      <a:pt x="1124" y="2838"/>
                      <a:pt x="134" y="81"/>
                    </a:cubicBezTo>
                    <a:cubicBezTo>
                      <a:pt x="107" y="54"/>
                      <a:pt x="107" y="27"/>
                      <a:pt x="107" y="0"/>
                    </a:cubicBezTo>
                    <a:close/>
                  </a:path>
                </a:pathLst>
              </a:custGeom>
              <a:solidFill>
                <a:srgbClr val="B0D8E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83" name="Google Shape;2783;p79"/>
              <p:cNvSpPr/>
              <p:nvPr/>
            </p:nvSpPr>
            <p:spPr>
              <a:xfrm>
                <a:off x="4536000" y="3549375"/>
                <a:ext cx="83675" cy="206100"/>
              </a:xfrm>
              <a:custGeom>
                <a:avLst/>
                <a:gdLst/>
                <a:ahLst/>
                <a:cxnLst/>
                <a:rect l="l" t="t" r="r" b="b"/>
                <a:pathLst>
                  <a:path w="3347" h="8244" extrusionOk="0">
                    <a:moveTo>
                      <a:pt x="81" y="0"/>
                    </a:moveTo>
                    <a:lnTo>
                      <a:pt x="1" y="27"/>
                    </a:lnTo>
                    <a:lnTo>
                      <a:pt x="27" y="134"/>
                    </a:lnTo>
                    <a:lnTo>
                      <a:pt x="3239" y="8244"/>
                    </a:lnTo>
                    <a:cubicBezTo>
                      <a:pt x="3293" y="8244"/>
                      <a:pt x="3320" y="8217"/>
                      <a:pt x="3346" y="8217"/>
                    </a:cubicBezTo>
                    <a:lnTo>
                      <a:pt x="135" y="80"/>
                    </a:lnTo>
                    <a:lnTo>
                      <a:pt x="81" y="0"/>
                    </a:lnTo>
                    <a:close/>
                  </a:path>
                </a:pathLst>
              </a:custGeom>
              <a:solidFill>
                <a:srgbClr val="B0D8E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84" name="Google Shape;2784;p79"/>
              <p:cNvSpPr/>
              <p:nvPr/>
            </p:nvSpPr>
            <p:spPr>
              <a:xfrm>
                <a:off x="4604925" y="3522600"/>
                <a:ext cx="88350" cy="196750"/>
              </a:xfrm>
              <a:custGeom>
                <a:avLst/>
                <a:gdLst/>
                <a:ahLst/>
                <a:cxnLst/>
                <a:rect l="l" t="t" r="r" b="b"/>
                <a:pathLst>
                  <a:path w="3534" h="7870" extrusionOk="0">
                    <a:moveTo>
                      <a:pt x="108" y="0"/>
                    </a:moveTo>
                    <a:lnTo>
                      <a:pt x="1" y="54"/>
                    </a:lnTo>
                    <a:cubicBezTo>
                      <a:pt x="27" y="54"/>
                      <a:pt x="27" y="54"/>
                      <a:pt x="27" y="81"/>
                    </a:cubicBezTo>
                    <a:cubicBezTo>
                      <a:pt x="1098" y="2677"/>
                      <a:pt x="2249" y="5300"/>
                      <a:pt x="3453" y="7869"/>
                    </a:cubicBezTo>
                    <a:cubicBezTo>
                      <a:pt x="3480" y="7869"/>
                      <a:pt x="3507" y="7843"/>
                      <a:pt x="3534" y="7816"/>
                    </a:cubicBezTo>
                    <a:cubicBezTo>
                      <a:pt x="2329" y="5246"/>
                      <a:pt x="1178" y="2650"/>
                      <a:pt x="108" y="27"/>
                    </a:cubicBezTo>
                    <a:cubicBezTo>
                      <a:pt x="108" y="27"/>
                      <a:pt x="108" y="0"/>
                      <a:pt x="108" y="0"/>
                    </a:cubicBezTo>
                    <a:close/>
                  </a:path>
                </a:pathLst>
              </a:custGeom>
              <a:solidFill>
                <a:srgbClr val="B0D8E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85" name="Google Shape;2785;p79"/>
              <p:cNvSpPr/>
              <p:nvPr/>
            </p:nvSpPr>
            <p:spPr>
              <a:xfrm>
                <a:off x="4673175" y="3483125"/>
                <a:ext cx="81675" cy="196075"/>
              </a:xfrm>
              <a:custGeom>
                <a:avLst/>
                <a:gdLst/>
                <a:ahLst/>
                <a:cxnLst/>
                <a:rect l="l" t="t" r="r" b="b"/>
                <a:pathLst>
                  <a:path w="3267" h="7843" extrusionOk="0">
                    <a:moveTo>
                      <a:pt x="108" y="0"/>
                    </a:moveTo>
                    <a:lnTo>
                      <a:pt x="1" y="54"/>
                    </a:lnTo>
                    <a:cubicBezTo>
                      <a:pt x="27" y="81"/>
                      <a:pt x="27" y="107"/>
                      <a:pt x="54" y="161"/>
                    </a:cubicBezTo>
                    <a:cubicBezTo>
                      <a:pt x="1178" y="2677"/>
                      <a:pt x="2249" y="5246"/>
                      <a:pt x="3186" y="7843"/>
                    </a:cubicBezTo>
                    <a:cubicBezTo>
                      <a:pt x="3213" y="7843"/>
                      <a:pt x="3239" y="7816"/>
                      <a:pt x="3266" y="7789"/>
                    </a:cubicBezTo>
                    <a:cubicBezTo>
                      <a:pt x="2329" y="5166"/>
                      <a:pt x="1285" y="2597"/>
                      <a:pt x="135" y="81"/>
                    </a:cubicBezTo>
                    <a:cubicBezTo>
                      <a:pt x="135" y="54"/>
                      <a:pt x="108" y="27"/>
                      <a:pt x="108" y="0"/>
                    </a:cubicBezTo>
                    <a:close/>
                  </a:path>
                </a:pathLst>
              </a:custGeom>
              <a:solidFill>
                <a:srgbClr val="B0D8E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sp>
        <p:nvSpPr>
          <p:cNvPr id="2786" name="Google Shape;2786;p79"/>
          <p:cNvSpPr/>
          <p:nvPr/>
        </p:nvSpPr>
        <p:spPr>
          <a:xfrm rot="1783221">
            <a:off x="7784568" y="809703"/>
            <a:ext cx="271475" cy="377629"/>
          </a:xfrm>
          <a:custGeom>
            <a:avLst/>
            <a:gdLst/>
            <a:ahLst/>
            <a:cxnLst/>
            <a:rect l="l" t="t" r="r" b="b"/>
            <a:pathLst>
              <a:path w="10409" h="14478" extrusionOk="0">
                <a:moveTo>
                  <a:pt x="5204" y="1"/>
                </a:moveTo>
                <a:cubicBezTo>
                  <a:pt x="5171" y="34"/>
                  <a:pt x="1" y="6105"/>
                  <a:pt x="1" y="8740"/>
                </a:cubicBezTo>
                <a:cubicBezTo>
                  <a:pt x="1" y="8907"/>
                  <a:pt x="1" y="9074"/>
                  <a:pt x="1" y="9241"/>
                </a:cubicBezTo>
                <a:cubicBezTo>
                  <a:pt x="1" y="12143"/>
                  <a:pt x="2336" y="14478"/>
                  <a:pt x="5204" y="14478"/>
                </a:cubicBezTo>
                <a:cubicBezTo>
                  <a:pt x="8073" y="14478"/>
                  <a:pt x="10408" y="12143"/>
                  <a:pt x="10408" y="9241"/>
                </a:cubicBezTo>
                <a:cubicBezTo>
                  <a:pt x="10408" y="9074"/>
                  <a:pt x="10408" y="8907"/>
                  <a:pt x="10408" y="8740"/>
                </a:cubicBezTo>
                <a:cubicBezTo>
                  <a:pt x="10408" y="6105"/>
                  <a:pt x="5238" y="34"/>
                  <a:pt x="5204" y="1"/>
                </a:cubicBezTo>
                <a:close/>
              </a:path>
            </a:pathLst>
          </a:custGeom>
          <a:solidFill>
            <a:schemeClr val="lt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790"/>
        <p:cNvGrpSpPr/>
        <p:nvPr/>
      </p:nvGrpSpPr>
      <p:grpSpPr>
        <a:xfrm>
          <a:off x="0" y="0"/>
          <a:ext cx="0" cy="0"/>
          <a:chOff x="0" y="0"/>
          <a:chExt cx="0" cy="0"/>
        </a:xfrm>
      </p:grpSpPr>
      <p:sp>
        <p:nvSpPr>
          <p:cNvPr id="2791" name="Google Shape;2791;p80"/>
          <p:cNvSpPr txBox="1">
            <a:spLocks noGrp="1"/>
          </p:cNvSpPr>
          <p:nvPr>
            <p:ph type="title"/>
          </p:nvPr>
        </p:nvSpPr>
        <p:spPr>
          <a:xfrm>
            <a:off x="539500" y="407600"/>
            <a:ext cx="3787800" cy="130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sp>
        <p:nvSpPr>
          <p:cNvPr id="2792" name="Google Shape;2792;p80"/>
          <p:cNvSpPr/>
          <p:nvPr/>
        </p:nvSpPr>
        <p:spPr>
          <a:xfrm rot="-3638495">
            <a:off x="8345023" y="2640401"/>
            <a:ext cx="205656" cy="206906"/>
          </a:xfrm>
          <a:custGeom>
            <a:avLst/>
            <a:gdLst/>
            <a:ahLst/>
            <a:cxnLst/>
            <a:rect l="l" t="t" r="r" b="b"/>
            <a:pathLst>
              <a:path w="4390" h="4417" extrusionOk="0">
                <a:moveTo>
                  <a:pt x="2195" y="0"/>
                </a:moveTo>
                <a:cubicBezTo>
                  <a:pt x="991" y="0"/>
                  <a:pt x="0" y="991"/>
                  <a:pt x="0" y="2195"/>
                </a:cubicBezTo>
                <a:cubicBezTo>
                  <a:pt x="0" y="3426"/>
                  <a:pt x="991" y="4417"/>
                  <a:pt x="2195" y="4417"/>
                </a:cubicBezTo>
                <a:cubicBezTo>
                  <a:pt x="3426" y="4417"/>
                  <a:pt x="4390" y="3426"/>
                  <a:pt x="4390" y="2195"/>
                </a:cubicBezTo>
                <a:cubicBezTo>
                  <a:pt x="4390" y="991"/>
                  <a:pt x="3426" y="0"/>
                  <a:pt x="2195" y="0"/>
                </a:cubicBezTo>
                <a:close/>
              </a:path>
            </a:pathLst>
          </a:custGeom>
          <a:solidFill>
            <a:schemeClr val="accent3"/>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2793" name="Google Shape;2793;p80"/>
          <p:cNvGrpSpPr/>
          <p:nvPr/>
        </p:nvGrpSpPr>
        <p:grpSpPr>
          <a:xfrm rot="-3638460">
            <a:off x="7094113" y="4404703"/>
            <a:ext cx="97704" cy="97054"/>
            <a:chOff x="6162900" y="995000"/>
            <a:chExt cx="97700" cy="97050"/>
          </a:xfrm>
        </p:grpSpPr>
        <p:grpSp>
          <p:nvGrpSpPr>
            <p:cNvPr id="2794" name="Google Shape;2794;p80"/>
            <p:cNvGrpSpPr/>
            <p:nvPr/>
          </p:nvGrpSpPr>
          <p:grpSpPr>
            <a:xfrm>
              <a:off x="6162900" y="995000"/>
              <a:ext cx="97700" cy="97050"/>
              <a:chOff x="1911475" y="4659225"/>
              <a:chExt cx="97700" cy="97050"/>
            </a:xfrm>
          </p:grpSpPr>
          <p:sp>
            <p:nvSpPr>
              <p:cNvPr id="2795" name="Google Shape;2795;p80"/>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796" name="Google Shape;2796;p80"/>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762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797" name="Google Shape;2797;p80"/>
            <p:cNvGrpSpPr/>
            <p:nvPr/>
          </p:nvGrpSpPr>
          <p:grpSpPr>
            <a:xfrm>
              <a:off x="6162900" y="995000"/>
              <a:ext cx="97700" cy="97050"/>
              <a:chOff x="1911475" y="4659225"/>
              <a:chExt cx="97700" cy="97050"/>
            </a:xfrm>
          </p:grpSpPr>
          <p:sp>
            <p:nvSpPr>
              <p:cNvPr id="2798" name="Google Shape;2798;p80"/>
              <p:cNvSpPr/>
              <p:nvPr/>
            </p:nvSpPr>
            <p:spPr>
              <a:xfrm>
                <a:off x="1949600" y="4659225"/>
                <a:ext cx="21450" cy="97050"/>
              </a:xfrm>
              <a:custGeom>
                <a:avLst/>
                <a:gdLst/>
                <a:ahLst/>
                <a:cxnLst/>
                <a:rect l="l" t="t" r="r" b="b"/>
                <a:pathLst>
                  <a:path w="858" h="3882" fill="none" extrusionOk="0">
                    <a:moveTo>
                      <a:pt x="1" y="1"/>
                    </a:moveTo>
                    <a:lnTo>
                      <a:pt x="857" y="3882"/>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799" name="Google Shape;2799;p80"/>
              <p:cNvSpPr/>
              <p:nvPr/>
            </p:nvSpPr>
            <p:spPr>
              <a:xfrm>
                <a:off x="1911475" y="4696700"/>
                <a:ext cx="97700" cy="22100"/>
              </a:xfrm>
              <a:custGeom>
                <a:avLst/>
                <a:gdLst/>
                <a:ahLst/>
                <a:cxnLst/>
                <a:rect l="l" t="t" r="r" b="b"/>
                <a:pathLst>
                  <a:path w="3908" h="884" fill="none" extrusionOk="0">
                    <a:moveTo>
                      <a:pt x="0" y="884"/>
                    </a:moveTo>
                    <a:lnTo>
                      <a:pt x="3908" y="1"/>
                    </a:lnTo>
                  </a:path>
                </a:pathLst>
              </a:custGeom>
              <a:solidFill>
                <a:schemeClr val="accent3"/>
              </a:solidFill>
              <a:ln w="13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2800" name="Google Shape;2800;p80"/>
          <p:cNvGrpSpPr/>
          <p:nvPr/>
        </p:nvGrpSpPr>
        <p:grpSpPr>
          <a:xfrm rot="-3638460">
            <a:off x="7762280" y="3909077"/>
            <a:ext cx="115130" cy="115130"/>
            <a:chOff x="6803525" y="538275"/>
            <a:chExt cx="115125" cy="115125"/>
          </a:xfrm>
        </p:grpSpPr>
        <p:sp>
          <p:nvSpPr>
            <p:cNvPr id="2801" name="Google Shape;2801;p80"/>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02" name="Google Shape;2802;p80"/>
            <p:cNvSpPr/>
            <p:nvPr/>
          </p:nvSpPr>
          <p:spPr>
            <a:xfrm>
              <a:off x="6803525" y="538275"/>
              <a:ext cx="115125" cy="115125"/>
            </a:xfrm>
            <a:custGeom>
              <a:avLst/>
              <a:gdLst/>
              <a:ahLst/>
              <a:cxnLst/>
              <a:rect l="l" t="t" r="r" b="b"/>
              <a:pathLst>
                <a:path w="4605" h="4605" extrusionOk="0">
                  <a:moveTo>
                    <a:pt x="2302" y="215"/>
                  </a:moveTo>
                  <a:cubicBezTo>
                    <a:pt x="3400" y="215"/>
                    <a:pt x="4310" y="1072"/>
                    <a:pt x="4390" y="2142"/>
                  </a:cubicBezTo>
                  <a:cubicBezTo>
                    <a:pt x="4390" y="2196"/>
                    <a:pt x="4390" y="2249"/>
                    <a:pt x="4390" y="2303"/>
                  </a:cubicBezTo>
                  <a:cubicBezTo>
                    <a:pt x="4390" y="2972"/>
                    <a:pt x="4069" y="3588"/>
                    <a:pt x="3560" y="3962"/>
                  </a:cubicBezTo>
                  <a:cubicBezTo>
                    <a:pt x="3212" y="4230"/>
                    <a:pt x="2784" y="4391"/>
                    <a:pt x="2302" y="4391"/>
                  </a:cubicBezTo>
                  <a:cubicBezTo>
                    <a:pt x="1151" y="4391"/>
                    <a:pt x="215" y="3454"/>
                    <a:pt x="215" y="2303"/>
                  </a:cubicBezTo>
                  <a:cubicBezTo>
                    <a:pt x="215" y="1152"/>
                    <a:pt x="1151" y="215"/>
                    <a:pt x="2302" y="215"/>
                  </a:cubicBezTo>
                  <a:close/>
                  <a:moveTo>
                    <a:pt x="2302" y="1"/>
                  </a:moveTo>
                  <a:cubicBezTo>
                    <a:pt x="1044" y="1"/>
                    <a:pt x="1" y="1045"/>
                    <a:pt x="1" y="2303"/>
                  </a:cubicBezTo>
                  <a:cubicBezTo>
                    <a:pt x="1" y="3561"/>
                    <a:pt x="1044" y="4605"/>
                    <a:pt x="2302" y="4605"/>
                  </a:cubicBezTo>
                  <a:cubicBezTo>
                    <a:pt x="2784" y="4605"/>
                    <a:pt x="3212" y="4444"/>
                    <a:pt x="3587" y="4203"/>
                  </a:cubicBezTo>
                  <a:cubicBezTo>
                    <a:pt x="4203" y="3775"/>
                    <a:pt x="4604" y="3079"/>
                    <a:pt x="4604" y="2303"/>
                  </a:cubicBezTo>
                  <a:cubicBezTo>
                    <a:pt x="4604" y="2196"/>
                    <a:pt x="4604" y="2115"/>
                    <a:pt x="4577" y="2035"/>
                  </a:cubicBezTo>
                  <a:cubicBezTo>
                    <a:pt x="4444" y="884"/>
                    <a:pt x="3480" y="1"/>
                    <a:pt x="230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803" name="Google Shape;2803;p80"/>
          <p:cNvGrpSpPr/>
          <p:nvPr/>
        </p:nvGrpSpPr>
        <p:grpSpPr>
          <a:xfrm rot="-1033787">
            <a:off x="6816059" y="482220"/>
            <a:ext cx="332173" cy="462023"/>
            <a:chOff x="6756725" y="1619650"/>
            <a:chExt cx="260225" cy="361950"/>
          </a:xfrm>
        </p:grpSpPr>
        <p:sp>
          <p:nvSpPr>
            <p:cNvPr id="2804" name="Google Shape;2804;p80"/>
            <p:cNvSpPr/>
            <p:nvPr/>
          </p:nvSpPr>
          <p:spPr>
            <a:xfrm>
              <a:off x="6756725" y="1619650"/>
              <a:ext cx="260225" cy="361950"/>
            </a:xfrm>
            <a:custGeom>
              <a:avLst/>
              <a:gdLst/>
              <a:ahLst/>
              <a:cxnLst/>
              <a:rect l="l" t="t" r="r" b="b"/>
              <a:pathLst>
                <a:path w="10409" h="14478" extrusionOk="0">
                  <a:moveTo>
                    <a:pt x="5204" y="1"/>
                  </a:moveTo>
                  <a:cubicBezTo>
                    <a:pt x="5171" y="34"/>
                    <a:pt x="1" y="6105"/>
                    <a:pt x="1" y="8740"/>
                  </a:cubicBezTo>
                  <a:cubicBezTo>
                    <a:pt x="1" y="8907"/>
                    <a:pt x="1" y="9074"/>
                    <a:pt x="1" y="9241"/>
                  </a:cubicBezTo>
                  <a:cubicBezTo>
                    <a:pt x="1" y="12143"/>
                    <a:pt x="2336" y="14478"/>
                    <a:pt x="5204" y="14478"/>
                  </a:cubicBezTo>
                  <a:cubicBezTo>
                    <a:pt x="8073" y="14478"/>
                    <a:pt x="10408" y="12143"/>
                    <a:pt x="10408" y="9241"/>
                  </a:cubicBezTo>
                  <a:cubicBezTo>
                    <a:pt x="10408" y="9074"/>
                    <a:pt x="10408" y="8907"/>
                    <a:pt x="10408" y="8740"/>
                  </a:cubicBezTo>
                  <a:cubicBezTo>
                    <a:pt x="10408" y="6105"/>
                    <a:pt x="5238" y="34"/>
                    <a:pt x="5204"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05" name="Google Shape;2805;p80"/>
            <p:cNvSpPr/>
            <p:nvPr/>
          </p:nvSpPr>
          <p:spPr>
            <a:xfrm>
              <a:off x="6756725" y="1619650"/>
              <a:ext cx="260225" cy="361950"/>
            </a:xfrm>
            <a:custGeom>
              <a:avLst/>
              <a:gdLst/>
              <a:ahLst/>
              <a:cxnLst/>
              <a:rect l="l" t="t" r="r" b="b"/>
              <a:pathLst>
                <a:path w="10409" h="14478" extrusionOk="0">
                  <a:moveTo>
                    <a:pt x="5204" y="1"/>
                  </a:moveTo>
                  <a:cubicBezTo>
                    <a:pt x="5171" y="34"/>
                    <a:pt x="1" y="6105"/>
                    <a:pt x="1" y="8740"/>
                  </a:cubicBezTo>
                  <a:cubicBezTo>
                    <a:pt x="1" y="8907"/>
                    <a:pt x="1" y="9074"/>
                    <a:pt x="1" y="9241"/>
                  </a:cubicBezTo>
                  <a:cubicBezTo>
                    <a:pt x="1" y="12143"/>
                    <a:pt x="2336" y="14478"/>
                    <a:pt x="5204" y="14478"/>
                  </a:cubicBezTo>
                  <a:cubicBezTo>
                    <a:pt x="8073" y="14478"/>
                    <a:pt x="10408" y="12143"/>
                    <a:pt x="10408" y="9241"/>
                  </a:cubicBezTo>
                  <a:cubicBezTo>
                    <a:pt x="10408" y="9074"/>
                    <a:pt x="10408" y="8907"/>
                    <a:pt x="10408" y="8740"/>
                  </a:cubicBezTo>
                  <a:cubicBezTo>
                    <a:pt x="10408" y="6105"/>
                    <a:pt x="5238" y="34"/>
                    <a:pt x="5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806" name="Google Shape;2806;p80"/>
          <p:cNvGrpSpPr/>
          <p:nvPr/>
        </p:nvGrpSpPr>
        <p:grpSpPr>
          <a:xfrm>
            <a:off x="6196332" y="1119174"/>
            <a:ext cx="279690" cy="389060"/>
            <a:chOff x="6756725" y="1619650"/>
            <a:chExt cx="260225" cy="361950"/>
          </a:xfrm>
        </p:grpSpPr>
        <p:sp>
          <p:nvSpPr>
            <p:cNvPr id="2807" name="Google Shape;2807;p80"/>
            <p:cNvSpPr/>
            <p:nvPr/>
          </p:nvSpPr>
          <p:spPr>
            <a:xfrm>
              <a:off x="6756725" y="1619650"/>
              <a:ext cx="260225" cy="361950"/>
            </a:xfrm>
            <a:custGeom>
              <a:avLst/>
              <a:gdLst/>
              <a:ahLst/>
              <a:cxnLst/>
              <a:rect l="l" t="t" r="r" b="b"/>
              <a:pathLst>
                <a:path w="10409" h="14478" extrusionOk="0">
                  <a:moveTo>
                    <a:pt x="5204" y="1"/>
                  </a:moveTo>
                  <a:cubicBezTo>
                    <a:pt x="5171" y="34"/>
                    <a:pt x="1" y="6105"/>
                    <a:pt x="1" y="8740"/>
                  </a:cubicBezTo>
                  <a:cubicBezTo>
                    <a:pt x="1" y="8907"/>
                    <a:pt x="1" y="9074"/>
                    <a:pt x="1" y="9241"/>
                  </a:cubicBezTo>
                  <a:cubicBezTo>
                    <a:pt x="1" y="12143"/>
                    <a:pt x="2336" y="14478"/>
                    <a:pt x="5204" y="14478"/>
                  </a:cubicBezTo>
                  <a:cubicBezTo>
                    <a:pt x="8073" y="14478"/>
                    <a:pt x="10408" y="12143"/>
                    <a:pt x="10408" y="9241"/>
                  </a:cubicBezTo>
                  <a:cubicBezTo>
                    <a:pt x="10408" y="9074"/>
                    <a:pt x="10408" y="8907"/>
                    <a:pt x="10408" y="8740"/>
                  </a:cubicBezTo>
                  <a:cubicBezTo>
                    <a:pt x="10408" y="6105"/>
                    <a:pt x="5238" y="34"/>
                    <a:pt x="5204"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08" name="Google Shape;2808;p80"/>
            <p:cNvSpPr/>
            <p:nvPr/>
          </p:nvSpPr>
          <p:spPr>
            <a:xfrm>
              <a:off x="6756725" y="1619650"/>
              <a:ext cx="260225" cy="361950"/>
            </a:xfrm>
            <a:custGeom>
              <a:avLst/>
              <a:gdLst/>
              <a:ahLst/>
              <a:cxnLst/>
              <a:rect l="l" t="t" r="r" b="b"/>
              <a:pathLst>
                <a:path w="10409" h="14478" extrusionOk="0">
                  <a:moveTo>
                    <a:pt x="5204" y="1"/>
                  </a:moveTo>
                  <a:cubicBezTo>
                    <a:pt x="5171" y="34"/>
                    <a:pt x="1" y="6105"/>
                    <a:pt x="1" y="8740"/>
                  </a:cubicBezTo>
                  <a:cubicBezTo>
                    <a:pt x="1" y="8907"/>
                    <a:pt x="1" y="9074"/>
                    <a:pt x="1" y="9241"/>
                  </a:cubicBezTo>
                  <a:cubicBezTo>
                    <a:pt x="1" y="12143"/>
                    <a:pt x="2336" y="14478"/>
                    <a:pt x="5204" y="14478"/>
                  </a:cubicBezTo>
                  <a:cubicBezTo>
                    <a:pt x="8073" y="14478"/>
                    <a:pt x="10408" y="12143"/>
                    <a:pt x="10408" y="9241"/>
                  </a:cubicBezTo>
                  <a:cubicBezTo>
                    <a:pt x="10408" y="9074"/>
                    <a:pt x="10408" y="8907"/>
                    <a:pt x="10408" y="8740"/>
                  </a:cubicBezTo>
                  <a:cubicBezTo>
                    <a:pt x="10408" y="6105"/>
                    <a:pt x="5238" y="34"/>
                    <a:pt x="5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812"/>
        <p:cNvGrpSpPr/>
        <p:nvPr/>
      </p:nvGrpSpPr>
      <p:grpSpPr>
        <a:xfrm>
          <a:off x="0" y="0"/>
          <a:ext cx="0" cy="0"/>
          <a:chOff x="0" y="0"/>
          <a:chExt cx="0" cy="0"/>
        </a:xfrm>
      </p:grpSpPr>
      <p:grpSp>
        <p:nvGrpSpPr>
          <p:cNvPr id="2813" name="Google Shape;2813;p81"/>
          <p:cNvGrpSpPr/>
          <p:nvPr/>
        </p:nvGrpSpPr>
        <p:grpSpPr>
          <a:xfrm>
            <a:off x="4739746" y="1403657"/>
            <a:ext cx="3376910" cy="2336368"/>
            <a:chOff x="4713525" y="1695825"/>
            <a:chExt cx="2976300" cy="2059200"/>
          </a:xfrm>
        </p:grpSpPr>
        <p:sp>
          <p:nvSpPr>
            <p:cNvPr id="2814" name="Google Shape;2814;p81"/>
            <p:cNvSpPr/>
            <p:nvPr/>
          </p:nvSpPr>
          <p:spPr>
            <a:xfrm>
              <a:off x="4713525" y="1695825"/>
              <a:ext cx="2976300" cy="2059200"/>
            </a:xfrm>
            <a:prstGeom prst="roundRect">
              <a:avLst>
                <a:gd name="adj" fmla="val 7043"/>
              </a:avLst>
            </a:prstGeom>
            <a:no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15" name="Google Shape;2815;p81"/>
            <p:cNvSpPr/>
            <p:nvPr/>
          </p:nvSpPr>
          <p:spPr>
            <a:xfrm>
              <a:off x="4713525" y="1695825"/>
              <a:ext cx="2976300" cy="2059200"/>
            </a:xfrm>
            <a:prstGeom prst="roundRect">
              <a:avLst>
                <a:gd name="adj" fmla="val 7873"/>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16" name="Google Shape;2816;p81"/>
            <p:cNvSpPr/>
            <p:nvPr/>
          </p:nvSpPr>
          <p:spPr>
            <a:xfrm>
              <a:off x="6137475" y="3524150"/>
              <a:ext cx="128400" cy="128400"/>
            </a:xfrm>
            <a:prstGeom prst="ellipse">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2817" name="Google Shape;2817;p81"/>
          <p:cNvSpPr txBox="1">
            <a:spLocks noGrp="1"/>
          </p:cNvSpPr>
          <p:nvPr>
            <p:ph type="title"/>
          </p:nvPr>
        </p:nvSpPr>
        <p:spPr>
          <a:xfrm>
            <a:off x="1024800" y="1695825"/>
            <a:ext cx="29763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چند رسانه ای</a:t>
            </a:r>
            <a:endParaRPr dirty="0">
              <a:cs typeface="B Nazanin" panose="00000700000000000000" pitchFamily="2" charset="-78"/>
            </a:endParaRPr>
          </a:p>
        </p:txBody>
      </p:sp>
      <p:sp>
        <p:nvSpPr>
          <p:cNvPr id="2818" name="Google Shape;2818;p81"/>
          <p:cNvSpPr txBox="1">
            <a:spLocks noGrp="1"/>
          </p:cNvSpPr>
          <p:nvPr>
            <p:ph type="subTitle" idx="1"/>
          </p:nvPr>
        </p:nvSpPr>
        <p:spPr>
          <a:xfrm>
            <a:off x="1241375" y="2367375"/>
            <a:ext cx="2543100" cy="10803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pic>
        <p:nvPicPr>
          <p:cNvPr id="2819" name="Google Shape;2819;p81"/>
          <p:cNvPicPr preferRelativeResize="0"/>
          <p:nvPr/>
        </p:nvPicPr>
        <p:blipFill rotWithShape="1">
          <a:blip r:embed="rId3">
            <a:alphaModFix/>
          </a:blip>
          <a:srcRect l="1756" r="1756"/>
          <a:stretch/>
        </p:blipFill>
        <p:spPr>
          <a:xfrm>
            <a:off x="4870474" y="1566697"/>
            <a:ext cx="3129653" cy="1824499"/>
          </a:xfrm>
          <a:prstGeom prst="rect">
            <a:avLst/>
          </a:prstGeom>
          <a:noFill/>
          <a:ln w="38100" cap="flat" cmpd="sng">
            <a:solidFill>
              <a:schemeClr val="accent3"/>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823"/>
        <p:cNvGrpSpPr/>
        <p:nvPr/>
      </p:nvGrpSpPr>
      <p:grpSpPr>
        <a:xfrm>
          <a:off x="0" y="0"/>
          <a:ext cx="0" cy="0"/>
          <a:chOff x="0" y="0"/>
          <a:chExt cx="0" cy="0"/>
        </a:xfrm>
      </p:grpSpPr>
      <p:sp>
        <p:nvSpPr>
          <p:cNvPr id="2824" name="Google Shape;2824;p82"/>
          <p:cNvSpPr txBox="1">
            <a:spLocks noGrp="1"/>
          </p:cNvSpPr>
          <p:nvPr>
            <p:ph type="title" idx="6"/>
          </p:nvPr>
        </p:nvSpPr>
        <p:spPr>
          <a:xfrm>
            <a:off x="713100" y="539400"/>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accent3"/>
                </a:solidFill>
                <a:cs typeface="B Nazanin" panose="00000700000000000000" pitchFamily="2" charset="-78"/>
              </a:rPr>
              <a:t>تیم</a:t>
            </a:r>
            <a:r>
              <a:rPr lang="fa-IR" dirty="0">
                <a:cs typeface="B Nazanin" panose="00000700000000000000" pitchFamily="2" charset="-78"/>
              </a:rPr>
              <a:t> ما</a:t>
            </a:r>
            <a:endParaRPr dirty="0">
              <a:solidFill>
                <a:schemeClr val="accent3"/>
              </a:solidFill>
              <a:cs typeface="B Nazanin" panose="00000700000000000000" pitchFamily="2" charset="-78"/>
            </a:endParaRPr>
          </a:p>
        </p:txBody>
      </p:sp>
      <p:sp>
        <p:nvSpPr>
          <p:cNvPr id="2825" name="Google Shape;2825;p82"/>
          <p:cNvSpPr txBox="1">
            <a:spLocks noGrp="1"/>
          </p:cNvSpPr>
          <p:nvPr>
            <p:ph type="title"/>
          </p:nvPr>
        </p:nvSpPr>
        <p:spPr>
          <a:xfrm>
            <a:off x="901538" y="3264325"/>
            <a:ext cx="2242500" cy="457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dirty="0">
                <a:cs typeface="B Nazanin" panose="00000700000000000000" pitchFamily="2" charset="-78"/>
              </a:rPr>
              <a:t>Dana Vibes</a:t>
            </a:r>
            <a:endParaRPr dirty="0">
              <a:cs typeface="B Nazanin" panose="00000700000000000000" pitchFamily="2" charset="-78"/>
            </a:endParaRPr>
          </a:p>
        </p:txBody>
      </p:sp>
      <p:sp>
        <p:nvSpPr>
          <p:cNvPr id="2826" name="Google Shape;2826;p82"/>
          <p:cNvSpPr txBox="1">
            <a:spLocks noGrp="1"/>
          </p:cNvSpPr>
          <p:nvPr>
            <p:ph type="subTitle" idx="1"/>
          </p:nvPr>
        </p:nvSpPr>
        <p:spPr>
          <a:xfrm>
            <a:off x="901550" y="3743004"/>
            <a:ext cx="2242500" cy="572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2827" name="Google Shape;2827;p82"/>
          <p:cNvSpPr txBox="1">
            <a:spLocks noGrp="1"/>
          </p:cNvSpPr>
          <p:nvPr>
            <p:ph type="title" idx="2"/>
          </p:nvPr>
        </p:nvSpPr>
        <p:spPr>
          <a:xfrm>
            <a:off x="3450750" y="3264325"/>
            <a:ext cx="2242500" cy="457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Tom Pitt</a:t>
            </a:r>
            <a:endParaRPr>
              <a:cs typeface="B Nazanin" panose="00000700000000000000" pitchFamily="2" charset="-78"/>
            </a:endParaRPr>
          </a:p>
        </p:txBody>
      </p:sp>
      <p:sp>
        <p:nvSpPr>
          <p:cNvPr id="2828" name="Google Shape;2828;p82"/>
          <p:cNvSpPr txBox="1">
            <a:spLocks noGrp="1"/>
          </p:cNvSpPr>
          <p:nvPr>
            <p:ph type="subTitle" idx="3"/>
          </p:nvPr>
        </p:nvSpPr>
        <p:spPr>
          <a:xfrm>
            <a:off x="3450760" y="3743004"/>
            <a:ext cx="2242500" cy="572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2829" name="Google Shape;2829;p82"/>
          <p:cNvSpPr txBox="1">
            <a:spLocks noGrp="1"/>
          </p:cNvSpPr>
          <p:nvPr>
            <p:ph type="title" idx="4"/>
          </p:nvPr>
        </p:nvSpPr>
        <p:spPr>
          <a:xfrm>
            <a:off x="5999968" y="3264325"/>
            <a:ext cx="2242500" cy="457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Leo Ham</a:t>
            </a:r>
            <a:endParaRPr>
              <a:cs typeface="B Nazanin" panose="00000700000000000000" pitchFamily="2" charset="-78"/>
            </a:endParaRPr>
          </a:p>
        </p:txBody>
      </p:sp>
      <p:sp>
        <p:nvSpPr>
          <p:cNvPr id="2830" name="Google Shape;2830;p82"/>
          <p:cNvSpPr txBox="1">
            <a:spLocks noGrp="1"/>
          </p:cNvSpPr>
          <p:nvPr>
            <p:ph type="subTitle" idx="5"/>
          </p:nvPr>
        </p:nvSpPr>
        <p:spPr>
          <a:xfrm>
            <a:off x="5999976" y="3743004"/>
            <a:ext cx="2242500" cy="572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pic>
        <p:nvPicPr>
          <p:cNvPr id="2831" name="Google Shape;2831;p82"/>
          <p:cNvPicPr preferRelativeResize="0"/>
          <p:nvPr/>
        </p:nvPicPr>
        <p:blipFill rotWithShape="1">
          <a:blip r:embed="rId3">
            <a:alphaModFix/>
          </a:blip>
          <a:srcRect t="1948" b="22806"/>
          <a:stretch/>
        </p:blipFill>
        <p:spPr>
          <a:xfrm>
            <a:off x="1199050" y="1366500"/>
            <a:ext cx="1647600" cy="1647600"/>
          </a:xfrm>
          <a:prstGeom prst="ellipse">
            <a:avLst/>
          </a:prstGeom>
          <a:noFill/>
          <a:ln w="38100" cap="flat" cmpd="sng">
            <a:solidFill>
              <a:schemeClr val="accent3"/>
            </a:solidFill>
            <a:prstDash val="solid"/>
            <a:round/>
            <a:headEnd type="none" w="sm" len="sm"/>
            <a:tailEnd type="none" w="sm" len="sm"/>
          </a:ln>
        </p:spPr>
      </p:pic>
      <p:pic>
        <p:nvPicPr>
          <p:cNvPr id="2832" name="Google Shape;2832;p82"/>
          <p:cNvPicPr preferRelativeResize="0"/>
          <p:nvPr/>
        </p:nvPicPr>
        <p:blipFill rotWithShape="1">
          <a:blip r:embed="rId4">
            <a:alphaModFix/>
          </a:blip>
          <a:srcRect t="203" b="24552"/>
          <a:stretch/>
        </p:blipFill>
        <p:spPr>
          <a:xfrm>
            <a:off x="3741300" y="1366500"/>
            <a:ext cx="1647600" cy="1647600"/>
          </a:xfrm>
          <a:prstGeom prst="ellipse">
            <a:avLst/>
          </a:prstGeom>
          <a:noFill/>
          <a:ln w="38100" cap="flat" cmpd="sng">
            <a:solidFill>
              <a:schemeClr val="accent3"/>
            </a:solidFill>
            <a:prstDash val="solid"/>
            <a:round/>
            <a:headEnd type="none" w="sm" len="sm"/>
            <a:tailEnd type="none" w="sm" len="sm"/>
          </a:ln>
        </p:spPr>
      </p:pic>
      <p:pic>
        <p:nvPicPr>
          <p:cNvPr id="2833" name="Google Shape;2833;p82"/>
          <p:cNvPicPr preferRelativeResize="0"/>
          <p:nvPr/>
        </p:nvPicPr>
        <p:blipFill rotWithShape="1">
          <a:blip r:embed="rId5">
            <a:alphaModFix/>
          </a:blip>
          <a:srcRect t="-489" b="25244"/>
          <a:stretch/>
        </p:blipFill>
        <p:spPr>
          <a:xfrm>
            <a:off x="6283550" y="1366500"/>
            <a:ext cx="1647600" cy="1647600"/>
          </a:xfrm>
          <a:prstGeom prst="ellipse">
            <a:avLst/>
          </a:prstGeom>
          <a:noFill/>
          <a:ln w="38100" cap="flat" cmpd="sng">
            <a:solidFill>
              <a:schemeClr val="accent3"/>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837"/>
        <p:cNvGrpSpPr/>
        <p:nvPr/>
      </p:nvGrpSpPr>
      <p:grpSpPr>
        <a:xfrm>
          <a:off x="0" y="0"/>
          <a:ext cx="0" cy="0"/>
          <a:chOff x="0" y="0"/>
          <a:chExt cx="0" cy="0"/>
        </a:xfrm>
      </p:grpSpPr>
      <p:sp>
        <p:nvSpPr>
          <p:cNvPr id="2838" name="Google Shape;2838;p83"/>
          <p:cNvSpPr txBox="1">
            <a:spLocks noGrp="1"/>
          </p:cNvSpPr>
          <p:nvPr>
            <p:ph type="title"/>
          </p:nvPr>
        </p:nvSpPr>
        <p:spPr>
          <a:xfrm>
            <a:off x="2264825" y="539400"/>
            <a:ext cx="4614300" cy="127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با تشکر!</a:t>
            </a:r>
            <a:endParaRPr dirty="0">
              <a:cs typeface="B Nazanin" panose="00000700000000000000" pitchFamily="2" charset="-78"/>
            </a:endParaRPr>
          </a:p>
        </p:txBody>
      </p:sp>
      <p:sp>
        <p:nvSpPr>
          <p:cNvPr id="2839" name="Google Shape;2839;p83"/>
          <p:cNvSpPr txBox="1">
            <a:spLocks noGrp="1"/>
          </p:cNvSpPr>
          <p:nvPr>
            <p:ph type="subTitle" idx="1"/>
          </p:nvPr>
        </p:nvSpPr>
        <p:spPr>
          <a:xfrm>
            <a:off x="2854650" y="2043750"/>
            <a:ext cx="3434700" cy="108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lt1"/>
              </a:buClr>
              <a:buSzPts val="1100"/>
              <a:buFont typeface="Arial"/>
              <a:buNone/>
            </a:pPr>
            <a:r>
              <a:rPr lang="fa-IR" dirty="0">
                <a:solidFill>
                  <a:schemeClr val="accent4"/>
                </a:solidFill>
                <a:cs typeface="B Nazanin" panose="00000700000000000000" pitchFamily="2" charset="-78"/>
              </a:rPr>
              <a:t>آیا هیچ سوالی دارید؟</a:t>
            </a:r>
          </a:p>
          <a:p>
            <a:pPr marL="0" lvl="0" indent="0" algn="ctr" rtl="0">
              <a:spcBef>
                <a:spcPts val="0"/>
              </a:spcBef>
              <a:spcAft>
                <a:spcPts val="0"/>
              </a:spcAft>
              <a:buClr>
                <a:schemeClr val="lt1"/>
              </a:buClr>
              <a:buSzPts val="1100"/>
              <a:buFont typeface="Arial"/>
              <a:buNone/>
            </a:pPr>
            <a:endParaRPr dirty="0">
              <a:solidFill>
                <a:schemeClr val="accent4"/>
              </a:solidFill>
              <a:cs typeface="B Nazanin" panose="00000700000000000000" pitchFamily="2" charset="-78"/>
            </a:endParaRPr>
          </a:p>
          <a:p>
            <a:pPr marL="0" lvl="0" indent="0" algn="ctr" rtl="0">
              <a:spcBef>
                <a:spcPts val="0"/>
              </a:spcBef>
              <a:spcAft>
                <a:spcPts val="0"/>
              </a:spcAft>
              <a:buClr>
                <a:schemeClr val="lt1"/>
              </a:buClr>
              <a:buSzPts val="1100"/>
              <a:buFont typeface="Arial"/>
              <a:buNone/>
            </a:pPr>
            <a:r>
              <a:rPr lang="en" dirty="0">
                <a:solidFill>
                  <a:schemeClr val="accent4"/>
                </a:solidFill>
                <a:cs typeface="B Nazanin" panose="00000700000000000000" pitchFamily="2" charset="-78"/>
              </a:rPr>
              <a:t>youremail@freepik.com </a:t>
            </a:r>
            <a:endParaRPr dirty="0">
              <a:solidFill>
                <a:schemeClr val="accent4"/>
              </a:solidFill>
              <a:cs typeface="B Nazanin" panose="00000700000000000000" pitchFamily="2" charset="-78"/>
            </a:endParaRPr>
          </a:p>
          <a:p>
            <a:pPr marL="0" lvl="0" indent="0" algn="ctr" rtl="0">
              <a:spcBef>
                <a:spcPts val="0"/>
              </a:spcBef>
              <a:spcAft>
                <a:spcPts val="0"/>
              </a:spcAft>
              <a:buClr>
                <a:schemeClr val="lt1"/>
              </a:buClr>
              <a:buSzPts val="1100"/>
              <a:buFont typeface="Arial"/>
              <a:buNone/>
            </a:pPr>
            <a:r>
              <a:rPr lang="en" dirty="0">
                <a:solidFill>
                  <a:schemeClr val="accent4"/>
                </a:solidFill>
                <a:cs typeface="B Nazanin" panose="00000700000000000000" pitchFamily="2" charset="-78"/>
              </a:rPr>
              <a:t>+91  620 421 838 </a:t>
            </a:r>
            <a:endParaRPr dirty="0">
              <a:solidFill>
                <a:schemeClr val="accent4"/>
              </a:solidFill>
              <a:cs typeface="B Nazanin" panose="00000700000000000000" pitchFamily="2" charset="-78"/>
            </a:endParaRPr>
          </a:p>
          <a:p>
            <a:pPr marL="0" lvl="0" indent="0" algn="ctr" rtl="0">
              <a:spcBef>
                <a:spcPts val="0"/>
              </a:spcBef>
              <a:spcAft>
                <a:spcPts val="0"/>
              </a:spcAft>
              <a:buNone/>
            </a:pPr>
            <a:r>
              <a:rPr lang="en" dirty="0">
                <a:solidFill>
                  <a:schemeClr val="accent4"/>
                </a:solidFill>
                <a:cs typeface="B Nazanin" panose="00000700000000000000" pitchFamily="2" charset="-78"/>
              </a:rPr>
              <a:t>yourcompany.com</a:t>
            </a:r>
            <a:endParaRPr dirty="0">
              <a:solidFill>
                <a:schemeClr val="accent4"/>
              </a:solidFill>
              <a:cs typeface="B Nazanin" panose="00000700000000000000" pitchFamily="2" charset="-78"/>
            </a:endParaRPr>
          </a:p>
        </p:txBody>
      </p:sp>
      <p:sp>
        <p:nvSpPr>
          <p:cNvPr id="2840" name="Google Shape;2840;p83"/>
          <p:cNvSpPr txBox="1"/>
          <p:nvPr/>
        </p:nvSpPr>
        <p:spPr>
          <a:xfrm>
            <a:off x="3072000" y="4104272"/>
            <a:ext cx="3000000" cy="3474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000">
                <a:solidFill>
                  <a:schemeClr val="accent4"/>
                </a:solidFill>
                <a:latin typeface="Hind Siliguri"/>
                <a:ea typeface="Hind Siliguri"/>
                <a:cs typeface="B Nazanin" panose="00000700000000000000" pitchFamily="2" charset="-78"/>
                <a:sym typeface="Hind Siliguri"/>
              </a:rPr>
              <a:t>Please keep this slide for attribution</a:t>
            </a:r>
            <a:endParaRPr sz="1000">
              <a:solidFill>
                <a:schemeClr val="accent4"/>
              </a:solidFill>
              <a:latin typeface="Hind Siliguri"/>
              <a:ea typeface="Hind Siliguri"/>
              <a:cs typeface="B Nazanin" panose="00000700000000000000" pitchFamily="2" charset="-78"/>
              <a:sym typeface="Hind Siliguri"/>
            </a:endParaRPr>
          </a:p>
        </p:txBody>
      </p:sp>
      <p:grpSp>
        <p:nvGrpSpPr>
          <p:cNvPr id="2841" name="Google Shape;2841;p83"/>
          <p:cNvGrpSpPr/>
          <p:nvPr/>
        </p:nvGrpSpPr>
        <p:grpSpPr>
          <a:xfrm rot="-611993">
            <a:off x="913862" y="2044065"/>
            <a:ext cx="1282582" cy="2421632"/>
            <a:chOff x="6263106" y="1610400"/>
            <a:chExt cx="1221750" cy="2306775"/>
          </a:xfrm>
        </p:grpSpPr>
        <p:sp>
          <p:nvSpPr>
            <p:cNvPr id="2842" name="Google Shape;2842;p83"/>
            <p:cNvSpPr/>
            <p:nvPr/>
          </p:nvSpPr>
          <p:spPr>
            <a:xfrm>
              <a:off x="6263106" y="1610400"/>
              <a:ext cx="1221750" cy="2306775"/>
            </a:xfrm>
            <a:custGeom>
              <a:avLst/>
              <a:gdLst/>
              <a:ahLst/>
              <a:cxnLst/>
              <a:rect l="l" t="t" r="r" b="b"/>
              <a:pathLst>
                <a:path w="48870" h="92271" extrusionOk="0">
                  <a:moveTo>
                    <a:pt x="14276" y="0"/>
                  </a:moveTo>
                  <a:cubicBezTo>
                    <a:pt x="13938" y="0"/>
                    <a:pt x="12826" y="117"/>
                    <a:pt x="12043" y="1572"/>
                  </a:cubicBezTo>
                  <a:cubicBezTo>
                    <a:pt x="11242" y="3073"/>
                    <a:pt x="10408" y="4207"/>
                    <a:pt x="8507" y="4541"/>
                  </a:cubicBezTo>
                  <a:cubicBezTo>
                    <a:pt x="3103" y="4608"/>
                    <a:pt x="1" y="6342"/>
                    <a:pt x="1" y="11713"/>
                  </a:cubicBezTo>
                  <a:lnTo>
                    <a:pt x="1" y="47171"/>
                  </a:lnTo>
                  <a:cubicBezTo>
                    <a:pt x="1" y="47605"/>
                    <a:pt x="34" y="50741"/>
                    <a:pt x="101" y="51174"/>
                  </a:cubicBezTo>
                  <a:cubicBezTo>
                    <a:pt x="902" y="56645"/>
                    <a:pt x="5572" y="60448"/>
                    <a:pt x="14778" y="60448"/>
                  </a:cubicBezTo>
                  <a:lnTo>
                    <a:pt x="17680" y="60448"/>
                  </a:lnTo>
                  <a:cubicBezTo>
                    <a:pt x="17680" y="60581"/>
                    <a:pt x="17647" y="60715"/>
                    <a:pt x="17647" y="60881"/>
                  </a:cubicBezTo>
                  <a:lnTo>
                    <a:pt x="17647" y="62883"/>
                  </a:lnTo>
                  <a:cubicBezTo>
                    <a:pt x="17647" y="63850"/>
                    <a:pt x="18347" y="64684"/>
                    <a:pt x="19281" y="64851"/>
                  </a:cubicBezTo>
                  <a:cubicBezTo>
                    <a:pt x="19248" y="65218"/>
                    <a:pt x="19248" y="65618"/>
                    <a:pt x="19248" y="65985"/>
                  </a:cubicBezTo>
                  <a:cubicBezTo>
                    <a:pt x="19248" y="68620"/>
                    <a:pt x="19515" y="71556"/>
                    <a:pt x="21516" y="73590"/>
                  </a:cubicBezTo>
                  <a:cubicBezTo>
                    <a:pt x="22734" y="74828"/>
                    <a:pt x="24418" y="75469"/>
                    <a:pt x="26239" y="75469"/>
                  </a:cubicBezTo>
                  <a:cubicBezTo>
                    <a:pt x="27460" y="75469"/>
                    <a:pt x="28744" y="75180"/>
                    <a:pt x="29989" y="74591"/>
                  </a:cubicBezTo>
                  <a:cubicBezTo>
                    <a:pt x="31557" y="73857"/>
                    <a:pt x="32891" y="72823"/>
                    <a:pt x="34159" y="71789"/>
                  </a:cubicBezTo>
                  <a:cubicBezTo>
                    <a:pt x="34959" y="71189"/>
                    <a:pt x="35760" y="70522"/>
                    <a:pt x="36627" y="69954"/>
                  </a:cubicBezTo>
                  <a:cubicBezTo>
                    <a:pt x="38114" y="68987"/>
                    <a:pt x="39649" y="68501"/>
                    <a:pt x="41103" y="68501"/>
                  </a:cubicBezTo>
                  <a:cubicBezTo>
                    <a:pt x="42357" y="68501"/>
                    <a:pt x="43550" y="68862"/>
                    <a:pt x="44599" y="69588"/>
                  </a:cubicBezTo>
                  <a:cubicBezTo>
                    <a:pt x="46901" y="71155"/>
                    <a:pt x="47702" y="74057"/>
                    <a:pt x="46601" y="76593"/>
                  </a:cubicBezTo>
                  <a:cubicBezTo>
                    <a:pt x="46301" y="77260"/>
                    <a:pt x="45900" y="77893"/>
                    <a:pt x="45533" y="78494"/>
                  </a:cubicBezTo>
                  <a:cubicBezTo>
                    <a:pt x="45000" y="79361"/>
                    <a:pt x="44466" y="80228"/>
                    <a:pt x="44132" y="81229"/>
                  </a:cubicBezTo>
                  <a:cubicBezTo>
                    <a:pt x="44099" y="81396"/>
                    <a:pt x="44032" y="81596"/>
                    <a:pt x="43999" y="81763"/>
                  </a:cubicBezTo>
                  <a:lnTo>
                    <a:pt x="43165" y="81763"/>
                  </a:lnTo>
                  <a:lnTo>
                    <a:pt x="43165" y="83464"/>
                  </a:lnTo>
                  <a:lnTo>
                    <a:pt x="41497" y="83464"/>
                  </a:lnTo>
                  <a:cubicBezTo>
                    <a:pt x="40697" y="83464"/>
                    <a:pt x="40030" y="84098"/>
                    <a:pt x="40030" y="84932"/>
                  </a:cubicBezTo>
                  <a:lnTo>
                    <a:pt x="40030" y="90836"/>
                  </a:lnTo>
                  <a:cubicBezTo>
                    <a:pt x="40030" y="91637"/>
                    <a:pt x="40697" y="92270"/>
                    <a:pt x="41497" y="92270"/>
                  </a:cubicBezTo>
                  <a:lnTo>
                    <a:pt x="47401" y="92270"/>
                  </a:lnTo>
                  <a:cubicBezTo>
                    <a:pt x="48202" y="92270"/>
                    <a:pt x="48869" y="91637"/>
                    <a:pt x="48869" y="90836"/>
                  </a:cubicBezTo>
                  <a:lnTo>
                    <a:pt x="48869" y="84932"/>
                  </a:lnTo>
                  <a:cubicBezTo>
                    <a:pt x="48836" y="84098"/>
                    <a:pt x="48202" y="83464"/>
                    <a:pt x="47401" y="83464"/>
                  </a:cubicBezTo>
                  <a:lnTo>
                    <a:pt x="45734" y="83464"/>
                  </a:lnTo>
                  <a:lnTo>
                    <a:pt x="45734" y="81763"/>
                  </a:lnTo>
                  <a:lnTo>
                    <a:pt x="44733" y="81763"/>
                  </a:lnTo>
                  <a:cubicBezTo>
                    <a:pt x="44733" y="81663"/>
                    <a:pt x="44766" y="81563"/>
                    <a:pt x="44800" y="81463"/>
                  </a:cubicBezTo>
                  <a:cubicBezTo>
                    <a:pt x="45100" y="80529"/>
                    <a:pt x="45600" y="79728"/>
                    <a:pt x="46134" y="78861"/>
                  </a:cubicBezTo>
                  <a:cubicBezTo>
                    <a:pt x="46501" y="78227"/>
                    <a:pt x="46901" y="77593"/>
                    <a:pt x="47235" y="76893"/>
                  </a:cubicBezTo>
                  <a:cubicBezTo>
                    <a:pt x="48502" y="74024"/>
                    <a:pt x="47568" y="70788"/>
                    <a:pt x="45000" y="68987"/>
                  </a:cubicBezTo>
                  <a:cubicBezTo>
                    <a:pt x="43823" y="68182"/>
                    <a:pt x="42502" y="67779"/>
                    <a:pt x="41121" y="67779"/>
                  </a:cubicBezTo>
                  <a:cubicBezTo>
                    <a:pt x="39527" y="67779"/>
                    <a:pt x="37853" y="68315"/>
                    <a:pt x="36227" y="69387"/>
                  </a:cubicBezTo>
                  <a:cubicBezTo>
                    <a:pt x="35360" y="69954"/>
                    <a:pt x="34526" y="70622"/>
                    <a:pt x="33725" y="71255"/>
                  </a:cubicBezTo>
                  <a:cubicBezTo>
                    <a:pt x="32424" y="72289"/>
                    <a:pt x="31190" y="73257"/>
                    <a:pt x="29689" y="73957"/>
                  </a:cubicBezTo>
                  <a:cubicBezTo>
                    <a:pt x="28704" y="74434"/>
                    <a:pt x="27471" y="74769"/>
                    <a:pt x="26209" y="74769"/>
                  </a:cubicBezTo>
                  <a:cubicBezTo>
                    <a:pt x="24735" y="74769"/>
                    <a:pt x="23221" y="74312"/>
                    <a:pt x="22017" y="73090"/>
                  </a:cubicBezTo>
                  <a:cubicBezTo>
                    <a:pt x="20215" y="71255"/>
                    <a:pt x="19949" y="68453"/>
                    <a:pt x="19949" y="65985"/>
                  </a:cubicBezTo>
                  <a:cubicBezTo>
                    <a:pt x="19949" y="65618"/>
                    <a:pt x="19982" y="65218"/>
                    <a:pt x="19982" y="64851"/>
                  </a:cubicBezTo>
                  <a:cubicBezTo>
                    <a:pt x="20916" y="64684"/>
                    <a:pt x="21616" y="63850"/>
                    <a:pt x="21616" y="62883"/>
                  </a:cubicBezTo>
                  <a:lnTo>
                    <a:pt x="21616" y="60881"/>
                  </a:lnTo>
                  <a:cubicBezTo>
                    <a:pt x="21616" y="60715"/>
                    <a:pt x="21583" y="60581"/>
                    <a:pt x="21583" y="60448"/>
                  </a:cubicBezTo>
                  <a:lnTo>
                    <a:pt x="25586" y="60448"/>
                  </a:lnTo>
                  <a:cubicBezTo>
                    <a:pt x="34792" y="60448"/>
                    <a:pt x="39462" y="56645"/>
                    <a:pt x="40263" y="51174"/>
                  </a:cubicBezTo>
                  <a:cubicBezTo>
                    <a:pt x="40330" y="50741"/>
                    <a:pt x="40363" y="47605"/>
                    <a:pt x="40363" y="47171"/>
                  </a:cubicBezTo>
                  <a:lnTo>
                    <a:pt x="40363" y="11713"/>
                  </a:lnTo>
                  <a:cubicBezTo>
                    <a:pt x="40363" y="6342"/>
                    <a:pt x="37261" y="4608"/>
                    <a:pt x="31857" y="4541"/>
                  </a:cubicBezTo>
                  <a:cubicBezTo>
                    <a:pt x="29956" y="4207"/>
                    <a:pt x="29122" y="3073"/>
                    <a:pt x="28321" y="1572"/>
                  </a:cubicBezTo>
                  <a:cubicBezTo>
                    <a:pt x="27538" y="117"/>
                    <a:pt x="26426" y="0"/>
                    <a:pt x="26088" y="0"/>
                  </a:cubicBezTo>
                  <a:cubicBezTo>
                    <a:pt x="26023" y="0"/>
                    <a:pt x="25986" y="4"/>
                    <a:pt x="25986" y="4"/>
                  </a:cubicBezTo>
                  <a:lnTo>
                    <a:pt x="14378" y="4"/>
                  </a:lnTo>
                  <a:cubicBezTo>
                    <a:pt x="14378" y="4"/>
                    <a:pt x="14341" y="0"/>
                    <a:pt x="14276"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2843" name="Google Shape;2843;p83"/>
            <p:cNvGrpSpPr/>
            <p:nvPr/>
          </p:nvGrpSpPr>
          <p:grpSpPr>
            <a:xfrm>
              <a:off x="6263106" y="1610400"/>
              <a:ext cx="1221750" cy="2306775"/>
              <a:chOff x="3265825" y="425650"/>
              <a:chExt cx="1221750" cy="2306775"/>
            </a:xfrm>
          </p:grpSpPr>
          <p:sp>
            <p:nvSpPr>
              <p:cNvPr id="2844" name="Google Shape;2844;p83"/>
              <p:cNvSpPr/>
              <p:nvPr/>
            </p:nvSpPr>
            <p:spPr>
              <a:xfrm>
                <a:off x="3747025" y="1945175"/>
                <a:ext cx="731375" cy="643800"/>
              </a:xfrm>
              <a:custGeom>
                <a:avLst/>
                <a:gdLst/>
                <a:ahLst/>
                <a:cxnLst/>
                <a:rect l="l" t="t" r="r" b="b"/>
                <a:pathLst>
                  <a:path w="29255" h="25752" extrusionOk="0">
                    <a:moveTo>
                      <a:pt x="300" y="0"/>
                    </a:moveTo>
                    <a:cubicBezTo>
                      <a:pt x="167" y="1635"/>
                      <a:pt x="0" y="3536"/>
                      <a:pt x="0" y="5204"/>
                    </a:cubicBezTo>
                    <a:cubicBezTo>
                      <a:pt x="0" y="7839"/>
                      <a:pt x="267" y="10775"/>
                      <a:pt x="2268" y="12809"/>
                    </a:cubicBezTo>
                    <a:cubicBezTo>
                      <a:pt x="3486" y="14047"/>
                      <a:pt x="5170" y="14688"/>
                      <a:pt x="6991" y="14688"/>
                    </a:cubicBezTo>
                    <a:cubicBezTo>
                      <a:pt x="8212" y="14688"/>
                      <a:pt x="9496" y="14399"/>
                      <a:pt x="10741" y="13810"/>
                    </a:cubicBezTo>
                    <a:cubicBezTo>
                      <a:pt x="12309" y="13076"/>
                      <a:pt x="13643" y="12042"/>
                      <a:pt x="14911" y="11008"/>
                    </a:cubicBezTo>
                    <a:cubicBezTo>
                      <a:pt x="15711" y="10408"/>
                      <a:pt x="16512" y="9741"/>
                      <a:pt x="17379" y="9173"/>
                    </a:cubicBezTo>
                    <a:cubicBezTo>
                      <a:pt x="18866" y="8206"/>
                      <a:pt x="20401" y="7720"/>
                      <a:pt x="21855" y="7720"/>
                    </a:cubicBezTo>
                    <a:cubicBezTo>
                      <a:pt x="23109" y="7720"/>
                      <a:pt x="24302" y="8081"/>
                      <a:pt x="25351" y="8807"/>
                    </a:cubicBezTo>
                    <a:cubicBezTo>
                      <a:pt x="27653" y="10374"/>
                      <a:pt x="28454" y="13276"/>
                      <a:pt x="27320" y="15812"/>
                    </a:cubicBezTo>
                    <a:cubicBezTo>
                      <a:pt x="27053" y="16479"/>
                      <a:pt x="26652" y="17112"/>
                      <a:pt x="26285" y="17713"/>
                    </a:cubicBezTo>
                    <a:cubicBezTo>
                      <a:pt x="25752" y="18580"/>
                      <a:pt x="25218" y="19447"/>
                      <a:pt x="24884" y="20448"/>
                    </a:cubicBezTo>
                    <a:cubicBezTo>
                      <a:pt x="24351" y="22083"/>
                      <a:pt x="24317" y="23817"/>
                      <a:pt x="24384" y="25418"/>
                    </a:cubicBezTo>
                    <a:cubicBezTo>
                      <a:pt x="24384" y="25619"/>
                      <a:pt x="24551" y="25752"/>
                      <a:pt x="24718" y="25752"/>
                    </a:cubicBezTo>
                    <a:lnTo>
                      <a:pt x="24751" y="25752"/>
                    </a:lnTo>
                    <a:cubicBezTo>
                      <a:pt x="24951" y="25752"/>
                      <a:pt x="25085" y="25585"/>
                      <a:pt x="25085" y="25418"/>
                    </a:cubicBezTo>
                    <a:cubicBezTo>
                      <a:pt x="25051" y="23851"/>
                      <a:pt x="25051" y="22216"/>
                      <a:pt x="25552" y="20648"/>
                    </a:cubicBezTo>
                    <a:cubicBezTo>
                      <a:pt x="25852" y="19748"/>
                      <a:pt x="26352" y="18947"/>
                      <a:pt x="26886" y="18080"/>
                    </a:cubicBezTo>
                    <a:cubicBezTo>
                      <a:pt x="27253" y="17446"/>
                      <a:pt x="27653" y="16812"/>
                      <a:pt x="27987" y="16112"/>
                    </a:cubicBezTo>
                    <a:cubicBezTo>
                      <a:pt x="29254" y="13243"/>
                      <a:pt x="28320" y="10007"/>
                      <a:pt x="25752" y="8206"/>
                    </a:cubicBezTo>
                    <a:cubicBezTo>
                      <a:pt x="24575" y="7401"/>
                      <a:pt x="23254" y="6998"/>
                      <a:pt x="21873" y="6998"/>
                    </a:cubicBezTo>
                    <a:cubicBezTo>
                      <a:pt x="20279" y="6998"/>
                      <a:pt x="18605" y="7534"/>
                      <a:pt x="16979" y="8606"/>
                    </a:cubicBezTo>
                    <a:cubicBezTo>
                      <a:pt x="16112" y="9173"/>
                      <a:pt x="15278" y="9841"/>
                      <a:pt x="14477" y="10474"/>
                    </a:cubicBezTo>
                    <a:cubicBezTo>
                      <a:pt x="13176" y="11508"/>
                      <a:pt x="11942" y="12476"/>
                      <a:pt x="10441" y="13176"/>
                    </a:cubicBezTo>
                    <a:cubicBezTo>
                      <a:pt x="9456" y="13653"/>
                      <a:pt x="8223" y="13988"/>
                      <a:pt x="6961" y="13988"/>
                    </a:cubicBezTo>
                    <a:cubicBezTo>
                      <a:pt x="5487" y="13988"/>
                      <a:pt x="3973" y="13531"/>
                      <a:pt x="2769" y="12309"/>
                    </a:cubicBezTo>
                    <a:cubicBezTo>
                      <a:pt x="967" y="10474"/>
                      <a:pt x="701" y="7672"/>
                      <a:pt x="701" y="5204"/>
                    </a:cubicBezTo>
                    <a:cubicBezTo>
                      <a:pt x="701" y="3569"/>
                      <a:pt x="867" y="1701"/>
                      <a:pt x="1001" y="67"/>
                    </a:cubicBezTo>
                    <a:lnTo>
                      <a:pt x="300" y="0"/>
                    </a:lnTo>
                    <a:close/>
                  </a:path>
                </a:pathLst>
              </a:custGeom>
              <a:solidFill>
                <a:srgbClr val="FE69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45" name="Google Shape;2845;p83"/>
              <p:cNvSpPr/>
              <p:nvPr/>
            </p:nvSpPr>
            <p:spPr>
              <a:xfrm>
                <a:off x="4266550" y="2469700"/>
                <a:ext cx="221025" cy="262725"/>
              </a:xfrm>
              <a:custGeom>
                <a:avLst/>
                <a:gdLst/>
                <a:ahLst/>
                <a:cxnLst/>
                <a:rect l="l" t="t" r="r" b="b"/>
                <a:pathLst>
                  <a:path w="8841" h="10509" extrusionOk="0">
                    <a:moveTo>
                      <a:pt x="3136" y="1"/>
                    </a:moveTo>
                    <a:lnTo>
                      <a:pt x="3136" y="1702"/>
                    </a:lnTo>
                    <a:lnTo>
                      <a:pt x="1468" y="1702"/>
                    </a:lnTo>
                    <a:cubicBezTo>
                      <a:pt x="668" y="1702"/>
                      <a:pt x="1" y="2336"/>
                      <a:pt x="1" y="3170"/>
                    </a:cubicBezTo>
                    <a:lnTo>
                      <a:pt x="1" y="9074"/>
                    </a:lnTo>
                    <a:cubicBezTo>
                      <a:pt x="1" y="9875"/>
                      <a:pt x="668" y="10508"/>
                      <a:pt x="1468" y="10508"/>
                    </a:cubicBezTo>
                    <a:lnTo>
                      <a:pt x="7372" y="10508"/>
                    </a:lnTo>
                    <a:cubicBezTo>
                      <a:pt x="8173" y="10508"/>
                      <a:pt x="8840" y="9875"/>
                      <a:pt x="8840" y="9074"/>
                    </a:cubicBezTo>
                    <a:lnTo>
                      <a:pt x="8840" y="3170"/>
                    </a:lnTo>
                    <a:cubicBezTo>
                      <a:pt x="8807" y="2336"/>
                      <a:pt x="8173" y="1702"/>
                      <a:pt x="7372" y="1702"/>
                    </a:cubicBezTo>
                    <a:lnTo>
                      <a:pt x="5705" y="1702"/>
                    </a:lnTo>
                    <a:lnTo>
                      <a:pt x="5705" y="1"/>
                    </a:lnTo>
                    <a:close/>
                  </a:path>
                </a:pathLst>
              </a:custGeom>
              <a:solidFill>
                <a:srgbClr val="FAE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46" name="Google Shape;2846;p83"/>
              <p:cNvSpPr/>
              <p:nvPr/>
            </p:nvSpPr>
            <p:spPr>
              <a:xfrm>
                <a:off x="4295750" y="2541425"/>
                <a:ext cx="161800" cy="161800"/>
              </a:xfrm>
              <a:custGeom>
                <a:avLst/>
                <a:gdLst/>
                <a:ahLst/>
                <a:cxnLst/>
                <a:rect l="l" t="t" r="r" b="b"/>
                <a:pathLst>
                  <a:path w="6472" h="6472" extrusionOk="0">
                    <a:moveTo>
                      <a:pt x="1067" y="1"/>
                    </a:moveTo>
                    <a:cubicBezTo>
                      <a:pt x="500" y="1"/>
                      <a:pt x="0" y="468"/>
                      <a:pt x="0" y="1068"/>
                    </a:cubicBezTo>
                    <a:lnTo>
                      <a:pt x="0" y="5404"/>
                    </a:lnTo>
                    <a:cubicBezTo>
                      <a:pt x="0" y="6005"/>
                      <a:pt x="500" y="6472"/>
                      <a:pt x="1067" y="6472"/>
                    </a:cubicBezTo>
                    <a:lnTo>
                      <a:pt x="5404" y="6472"/>
                    </a:lnTo>
                    <a:cubicBezTo>
                      <a:pt x="6004" y="6472"/>
                      <a:pt x="6471" y="6005"/>
                      <a:pt x="6471" y="5404"/>
                    </a:cubicBezTo>
                    <a:lnTo>
                      <a:pt x="6471" y="1068"/>
                    </a:lnTo>
                    <a:cubicBezTo>
                      <a:pt x="6471" y="468"/>
                      <a:pt x="6004" y="1"/>
                      <a:pt x="5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47" name="Google Shape;2847;p83"/>
              <p:cNvSpPr/>
              <p:nvPr/>
            </p:nvSpPr>
            <p:spPr>
              <a:xfrm>
                <a:off x="3265825" y="425650"/>
                <a:ext cx="1009100" cy="1622125"/>
              </a:xfrm>
              <a:custGeom>
                <a:avLst/>
                <a:gdLst/>
                <a:ahLst/>
                <a:cxnLst/>
                <a:rect l="l" t="t" r="r" b="b"/>
                <a:pathLst>
                  <a:path w="40364" h="64885" extrusionOk="0">
                    <a:moveTo>
                      <a:pt x="14276" y="0"/>
                    </a:moveTo>
                    <a:cubicBezTo>
                      <a:pt x="13938" y="0"/>
                      <a:pt x="12826" y="117"/>
                      <a:pt x="12043" y="1572"/>
                    </a:cubicBezTo>
                    <a:cubicBezTo>
                      <a:pt x="11242" y="3073"/>
                      <a:pt x="10408" y="4207"/>
                      <a:pt x="8507" y="4541"/>
                    </a:cubicBezTo>
                    <a:cubicBezTo>
                      <a:pt x="3103" y="4608"/>
                      <a:pt x="1" y="6342"/>
                      <a:pt x="1" y="11713"/>
                    </a:cubicBezTo>
                    <a:lnTo>
                      <a:pt x="1" y="47171"/>
                    </a:lnTo>
                    <a:cubicBezTo>
                      <a:pt x="1" y="47605"/>
                      <a:pt x="34" y="50741"/>
                      <a:pt x="101" y="51174"/>
                    </a:cubicBezTo>
                    <a:cubicBezTo>
                      <a:pt x="902" y="56645"/>
                      <a:pt x="5572" y="60448"/>
                      <a:pt x="14778" y="60448"/>
                    </a:cubicBezTo>
                    <a:lnTo>
                      <a:pt x="17680" y="60448"/>
                    </a:lnTo>
                    <a:cubicBezTo>
                      <a:pt x="17647" y="60581"/>
                      <a:pt x="17647" y="60715"/>
                      <a:pt x="17647" y="60881"/>
                    </a:cubicBezTo>
                    <a:lnTo>
                      <a:pt x="17647" y="62883"/>
                    </a:lnTo>
                    <a:cubicBezTo>
                      <a:pt x="17647" y="63984"/>
                      <a:pt x="18548" y="64884"/>
                      <a:pt x="19615" y="64884"/>
                    </a:cubicBezTo>
                    <a:cubicBezTo>
                      <a:pt x="20716" y="64884"/>
                      <a:pt x="21616" y="63984"/>
                      <a:pt x="21616" y="62883"/>
                    </a:cubicBezTo>
                    <a:lnTo>
                      <a:pt x="21616" y="60881"/>
                    </a:lnTo>
                    <a:cubicBezTo>
                      <a:pt x="21616" y="60715"/>
                      <a:pt x="21583" y="60581"/>
                      <a:pt x="21583" y="60448"/>
                    </a:cubicBezTo>
                    <a:lnTo>
                      <a:pt x="25553" y="60448"/>
                    </a:lnTo>
                    <a:cubicBezTo>
                      <a:pt x="34792" y="60448"/>
                      <a:pt x="39462" y="56645"/>
                      <a:pt x="40263" y="51174"/>
                    </a:cubicBezTo>
                    <a:cubicBezTo>
                      <a:pt x="40330" y="50741"/>
                      <a:pt x="40363" y="47605"/>
                      <a:pt x="40363" y="47171"/>
                    </a:cubicBezTo>
                    <a:lnTo>
                      <a:pt x="40363" y="11713"/>
                    </a:lnTo>
                    <a:cubicBezTo>
                      <a:pt x="40363" y="6342"/>
                      <a:pt x="37261" y="4608"/>
                      <a:pt x="31857" y="4541"/>
                    </a:cubicBezTo>
                    <a:cubicBezTo>
                      <a:pt x="29956" y="4207"/>
                      <a:pt x="29122" y="3073"/>
                      <a:pt x="28321" y="1572"/>
                    </a:cubicBezTo>
                    <a:cubicBezTo>
                      <a:pt x="27538" y="117"/>
                      <a:pt x="26426" y="0"/>
                      <a:pt x="26088" y="0"/>
                    </a:cubicBezTo>
                    <a:cubicBezTo>
                      <a:pt x="26023" y="0"/>
                      <a:pt x="25986" y="4"/>
                      <a:pt x="25986" y="4"/>
                    </a:cubicBezTo>
                    <a:lnTo>
                      <a:pt x="14378" y="4"/>
                    </a:lnTo>
                    <a:cubicBezTo>
                      <a:pt x="14378" y="4"/>
                      <a:pt x="14341" y="0"/>
                      <a:pt x="14276" y="0"/>
                    </a:cubicBezTo>
                    <a:close/>
                  </a:path>
                </a:pathLst>
              </a:custGeom>
              <a:solidFill>
                <a:srgbClr val="FF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48" name="Google Shape;2848;p83"/>
              <p:cNvSpPr/>
              <p:nvPr/>
            </p:nvSpPr>
            <p:spPr>
              <a:xfrm>
                <a:off x="3350075" y="659250"/>
                <a:ext cx="840625" cy="564600"/>
              </a:xfrm>
              <a:custGeom>
                <a:avLst/>
                <a:gdLst/>
                <a:ahLst/>
                <a:cxnLst/>
                <a:rect l="l" t="t" r="r" b="b"/>
                <a:pathLst>
                  <a:path w="33625" h="22584" extrusionOk="0">
                    <a:moveTo>
                      <a:pt x="9740" y="0"/>
                    </a:moveTo>
                    <a:cubicBezTo>
                      <a:pt x="4603" y="0"/>
                      <a:pt x="334" y="4037"/>
                      <a:pt x="0" y="9107"/>
                    </a:cubicBezTo>
                    <a:cubicBezTo>
                      <a:pt x="0" y="9307"/>
                      <a:pt x="0" y="9507"/>
                      <a:pt x="0" y="9741"/>
                    </a:cubicBezTo>
                    <a:lnTo>
                      <a:pt x="0" y="13310"/>
                    </a:lnTo>
                    <a:cubicBezTo>
                      <a:pt x="0" y="13443"/>
                      <a:pt x="0" y="13610"/>
                      <a:pt x="0" y="13744"/>
                    </a:cubicBezTo>
                    <a:lnTo>
                      <a:pt x="0" y="17279"/>
                    </a:lnTo>
                    <a:cubicBezTo>
                      <a:pt x="1901" y="16546"/>
                      <a:pt x="3970" y="16145"/>
                      <a:pt x="6104" y="16145"/>
                    </a:cubicBezTo>
                    <a:cubicBezTo>
                      <a:pt x="9774" y="16145"/>
                      <a:pt x="13176" y="17313"/>
                      <a:pt x="15978" y="19281"/>
                    </a:cubicBezTo>
                    <a:lnTo>
                      <a:pt x="16011" y="19281"/>
                    </a:lnTo>
                    <a:cubicBezTo>
                      <a:pt x="16078" y="19348"/>
                      <a:pt x="16145" y="19414"/>
                      <a:pt x="16245" y="19448"/>
                    </a:cubicBezTo>
                    <a:cubicBezTo>
                      <a:pt x="16245" y="19448"/>
                      <a:pt x="16245" y="19481"/>
                      <a:pt x="16245" y="19481"/>
                    </a:cubicBezTo>
                    <a:cubicBezTo>
                      <a:pt x="19047" y="21449"/>
                      <a:pt x="22449" y="22583"/>
                      <a:pt x="26119" y="22583"/>
                    </a:cubicBezTo>
                    <a:cubicBezTo>
                      <a:pt x="28787" y="22583"/>
                      <a:pt x="31322" y="21983"/>
                      <a:pt x="33591" y="20882"/>
                    </a:cubicBezTo>
                    <a:lnTo>
                      <a:pt x="33591" y="13744"/>
                    </a:lnTo>
                    <a:cubicBezTo>
                      <a:pt x="33624" y="13610"/>
                      <a:pt x="33624" y="13443"/>
                      <a:pt x="33624" y="13310"/>
                    </a:cubicBezTo>
                    <a:lnTo>
                      <a:pt x="33624" y="9741"/>
                    </a:lnTo>
                    <a:cubicBezTo>
                      <a:pt x="33624" y="9507"/>
                      <a:pt x="33624" y="9307"/>
                      <a:pt x="33591" y="9107"/>
                    </a:cubicBezTo>
                    <a:cubicBezTo>
                      <a:pt x="33257" y="4037"/>
                      <a:pt x="29021" y="0"/>
                      <a:pt x="23884" y="0"/>
                    </a:cubicBezTo>
                    <a:close/>
                  </a:path>
                </a:pathLst>
              </a:custGeom>
              <a:solidFill>
                <a:srgbClr val="FAE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49" name="Google Shape;2849;p83"/>
              <p:cNvSpPr/>
              <p:nvPr/>
            </p:nvSpPr>
            <p:spPr>
              <a:xfrm>
                <a:off x="3350075" y="1062875"/>
                <a:ext cx="839775" cy="753050"/>
              </a:xfrm>
              <a:custGeom>
                <a:avLst/>
                <a:gdLst/>
                <a:ahLst/>
                <a:cxnLst/>
                <a:rect l="l" t="t" r="r" b="b"/>
                <a:pathLst>
                  <a:path w="33591" h="30122" extrusionOk="0">
                    <a:moveTo>
                      <a:pt x="6104" y="0"/>
                    </a:moveTo>
                    <a:cubicBezTo>
                      <a:pt x="3970" y="0"/>
                      <a:pt x="1901" y="401"/>
                      <a:pt x="0" y="1134"/>
                    </a:cubicBezTo>
                    <a:lnTo>
                      <a:pt x="0" y="19081"/>
                    </a:lnTo>
                    <a:cubicBezTo>
                      <a:pt x="0" y="19448"/>
                      <a:pt x="33" y="22049"/>
                      <a:pt x="100" y="22416"/>
                    </a:cubicBezTo>
                    <a:cubicBezTo>
                      <a:pt x="767" y="26953"/>
                      <a:pt x="4670" y="30122"/>
                      <a:pt x="12309" y="30122"/>
                    </a:cubicBezTo>
                    <a:lnTo>
                      <a:pt x="21282" y="30122"/>
                    </a:lnTo>
                    <a:cubicBezTo>
                      <a:pt x="28954" y="30122"/>
                      <a:pt x="32857" y="26953"/>
                      <a:pt x="33524" y="22416"/>
                    </a:cubicBezTo>
                    <a:cubicBezTo>
                      <a:pt x="33591" y="22049"/>
                      <a:pt x="33591" y="19448"/>
                      <a:pt x="33591" y="19081"/>
                    </a:cubicBezTo>
                    <a:lnTo>
                      <a:pt x="33591" y="4737"/>
                    </a:lnTo>
                    <a:cubicBezTo>
                      <a:pt x="31322" y="5838"/>
                      <a:pt x="28787" y="6438"/>
                      <a:pt x="26119" y="6438"/>
                    </a:cubicBezTo>
                    <a:cubicBezTo>
                      <a:pt x="22449" y="6438"/>
                      <a:pt x="19047" y="5304"/>
                      <a:pt x="16245" y="3336"/>
                    </a:cubicBezTo>
                    <a:cubicBezTo>
                      <a:pt x="16245" y="3336"/>
                      <a:pt x="16245" y="3303"/>
                      <a:pt x="16245" y="3303"/>
                    </a:cubicBezTo>
                    <a:cubicBezTo>
                      <a:pt x="16145" y="3269"/>
                      <a:pt x="16078" y="3203"/>
                      <a:pt x="16011" y="3136"/>
                    </a:cubicBezTo>
                    <a:lnTo>
                      <a:pt x="15978" y="3136"/>
                    </a:lnTo>
                    <a:cubicBezTo>
                      <a:pt x="13176" y="1168"/>
                      <a:pt x="9774" y="0"/>
                      <a:pt x="6104" y="0"/>
                    </a:cubicBezTo>
                    <a:close/>
                  </a:path>
                </a:pathLst>
              </a:custGeom>
              <a:solidFill>
                <a:srgbClr val="FE69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50" name="Google Shape;2850;p83"/>
              <p:cNvSpPr/>
              <p:nvPr/>
            </p:nvSpPr>
            <p:spPr>
              <a:xfrm>
                <a:off x="3643600" y="1066200"/>
                <a:ext cx="226025" cy="226025"/>
              </a:xfrm>
              <a:custGeom>
                <a:avLst/>
                <a:gdLst/>
                <a:ahLst/>
                <a:cxnLst/>
                <a:rect l="l" t="t" r="r" b="b"/>
                <a:pathLst>
                  <a:path w="9041" h="9041" extrusionOk="0">
                    <a:moveTo>
                      <a:pt x="4504" y="1"/>
                    </a:moveTo>
                    <a:cubicBezTo>
                      <a:pt x="2036" y="1"/>
                      <a:pt x="1" y="2036"/>
                      <a:pt x="1" y="4537"/>
                    </a:cubicBezTo>
                    <a:cubicBezTo>
                      <a:pt x="1" y="7039"/>
                      <a:pt x="2036" y="9041"/>
                      <a:pt x="4504" y="9041"/>
                    </a:cubicBezTo>
                    <a:cubicBezTo>
                      <a:pt x="7006" y="9041"/>
                      <a:pt x="9041" y="7039"/>
                      <a:pt x="9041" y="4537"/>
                    </a:cubicBezTo>
                    <a:cubicBezTo>
                      <a:pt x="9041" y="2036"/>
                      <a:pt x="7006" y="1"/>
                      <a:pt x="4504" y="1"/>
                    </a:cubicBezTo>
                    <a:close/>
                  </a:path>
                </a:pathLst>
              </a:custGeom>
              <a:solidFill>
                <a:srgbClr val="FF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51" name="Google Shape;2851;p83"/>
              <p:cNvSpPr/>
              <p:nvPr/>
            </p:nvSpPr>
            <p:spPr>
              <a:xfrm>
                <a:off x="3691975" y="1117075"/>
                <a:ext cx="129275" cy="129275"/>
              </a:xfrm>
              <a:custGeom>
                <a:avLst/>
                <a:gdLst/>
                <a:ahLst/>
                <a:cxnLst/>
                <a:rect l="l" t="t" r="r" b="b"/>
                <a:pathLst>
                  <a:path w="5171" h="5171" extrusionOk="0">
                    <a:moveTo>
                      <a:pt x="1668" y="1"/>
                    </a:moveTo>
                    <a:lnTo>
                      <a:pt x="1668" y="1668"/>
                    </a:lnTo>
                    <a:lnTo>
                      <a:pt x="0" y="1668"/>
                    </a:lnTo>
                    <a:lnTo>
                      <a:pt x="0" y="3503"/>
                    </a:lnTo>
                    <a:lnTo>
                      <a:pt x="1668" y="3503"/>
                    </a:lnTo>
                    <a:lnTo>
                      <a:pt x="1668" y="5171"/>
                    </a:lnTo>
                    <a:lnTo>
                      <a:pt x="3503" y="5171"/>
                    </a:lnTo>
                    <a:lnTo>
                      <a:pt x="3503" y="3503"/>
                    </a:lnTo>
                    <a:lnTo>
                      <a:pt x="5171" y="3503"/>
                    </a:lnTo>
                    <a:lnTo>
                      <a:pt x="5171" y="1668"/>
                    </a:lnTo>
                    <a:lnTo>
                      <a:pt x="3503" y="1668"/>
                    </a:lnTo>
                    <a:lnTo>
                      <a:pt x="3503" y="1"/>
                    </a:lnTo>
                    <a:close/>
                  </a:path>
                </a:pathLst>
              </a:custGeom>
              <a:solidFill>
                <a:srgbClr val="FE69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52" name="Google Shape;2852;p83"/>
              <p:cNvSpPr/>
              <p:nvPr/>
            </p:nvSpPr>
            <p:spPr>
              <a:xfrm>
                <a:off x="3407600" y="870225"/>
                <a:ext cx="103425" cy="544600"/>
              </a:xfrm>
              <a:custGeom>
                <a:avLst/>
                <a:gdLst/>
                <a:ahLst/>
                <a:cxnLst/>
                <a:rect l="l" t="t" r="r" b="b"/>
                <a:pathLst>
                  <a:path w="4137" h="21784" extrusionOk="0">
                    <a:moveTo>
                      <a:pt x="2069" y="1"/>
                    </a:moveTo>
                    <a:cubicBezTo>
                      <a:pt x="935" y="1"/>
                      <a:pt x="1" y="935"/>
                      <a:pt x="1" y="2069"/>
                    </a:cubicBezTo>
                    <a:lnTo>
                      <a:pt x="1" y="19715"/>
                    </a:lnTo>
                    <a:cubicBezTo>
                      <a:pt x="1" y="20849"/>
                      <a:pt x="935" y="21783"/>
                      <a:pt x="2069" y="21783"/>
                    </a:cubicBezTo>
                    <a:cubicBezTo>
                      <a:pt x="3203" y="21783"/>
                      <a:pt x="4137" y="20849"/>
                      <a:pt x="4137" y="19715"/>
                    </a:cubicBezTo>
                    <a:lnTo>
                      <a:pt x="4137" y="2069"/>
                    </a:lnTo>
                    <a:cubicBezTo>
                      <a:pt x="4137" y="935"/>
                      <a:pt x="3203" y="1"/>
                      <a:pt x="2069" y="1"/>
                    </a:cubicBezTo>
                    <a:close/>
                  </a:path>
                </a:pathLst>
              </a:custGeom>
              <a:solidFill>
                <a:srgbClr val="FF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53" name="Google Shape;2853;p83"/>
              <p:cNvSpPr/>
              <p:nvPr/>
            </p:nvSpPr>
            <p:spPr>
              <a:xfrm>
                <a:off x="3407600" y="1450650"/>
                <a:ext cx="103425" cy="109275"/>
              </a:xfrm>
              <a:custGeom>
                <a:avLst/>
                <a:gdLst/>
                <a:ahLst/>
                <a:cxnLst/>
                <a:rect l="l" t="t" r="r" b="b"/>
                <a:pathLst>
                  <a:path w="4137" h="4371" extrusionOk="0">
                    <a:moveTo>
                      <a:pt x="2069" y="0"/>
                    </a:moveTo>
                    <a:cubicBezTo>
                      <a:pt x="935" y="0"/>
                      <a:pt x="1" y="934"/>
                      <a:pt x="1" y="2069"/>
                    </a:cubicBezTo>
                    <a:lnTo>
                      <a:pt x="1" y="2302"/>
                    </a:lnTo>
                    <a:cubicBezTo>
                      <a:pt x="1" y="3470"/>
                      <a:pt x="935" y="4370"/>
                      <a:pt x="2069" y="4370"/>
                    </a:cubicBezTo>
                    <a:cubicBezTo>
                      <a:pt x="3203" y="4370"/>
                      <a:pt x="4137" y="3470"/>
                      <a:pt x="4137" y="2302"/>
                    </a:cubicBezTo>
                    <a:lnTo>
                      <a:pt x="4137" y="2069"/>
                    </a:lnTo>
                    <a:cubicBezTo>
                      <a:pt x="4137" y="934"/>
                      <a:pt x="3203" y="0"/>
                      <a:pt x="2069" y="0"/>
                    </a:cubicBezTo>
                    <a:close/>
                  </a:path>
                </a:pathLst>
              </a:custGeom>
              <a:solidFill>
                <a:srgbClr val="FF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54" name="Google Shape;2854;p83"/>
              <p:cNvSpPr/>
              <p:nvPr/>
            </p:nvSpPr>
            <p:spPr>
              <a:xfrm>
                <a:off x="3906300" y="1590750"/>
                <a:ext cx="86750" cy="83425"/>
              </a:xfrm>
              <a:custGeom>
                <a:avLst/>
                <a:gdLst/>
                <a:ahLst/>
                <a:cxnLst/>
                <a:rect l="l" t="t" r="r" b="b"/>
                <a:pathLst>
                  <a:path w="3470" h="3337" extrusionOk="0">
                    <a:moveTo>
                      <a:pt x="1735" y="834"/>
                    </a:moveTo>
                    <a:cubicBezTo>
                      <a:pt x="2235" y="834"/>
                      <a:pt x="2569" y="1201"/>
                      <a:pt x="2569" y="1668"/>
                    </a:cubicBezTo>
                    <a:cubicBezTo>
                      <a:pt x="2569" y="2135"/>
                      <a:pt x="2235" y="2502"/>
                      <a:pt x="1735" y="2502"/>
                    </a:cubicBezTo>
                    <a:cubicBezTo>
                      <a:pt x="1268" y="2502"/>
                      <a:pt x="934" y="2135"/>
                      <a:pt x="934" y="1668"/>
                    </a:cubicBezTo>
                    <a:cubicBezTo>
                      <a:pt x="934" y="1201"/>
                      <a:pt x="1268" y="834"/>
                      <a:pt x="1735" y="834"/>
                    </a:cubicBezTo>
                    <a:close/>
                    <a:moveTo>
                      <a:pt x="1735" y="0"/>
                    </a:moveTo>
                    <a:cubicBezTo>
                      <a:pt x="801" y="0"/>
                      <a:pt x="0" y="768"/>
                      <a:pt x="0" y="1668"/>
                    </a:cubicBezTo>
                    <a:cubicBezTo>
                      <a:pt x="0" y="2602"/>
                      <a:pt x="801" y="3336"/>
                      <a:pt x="1735" y="3336"/>
                    </a:cubicBezTo>
                    <a:cubicBezTo>
                      <a:pt x="2702" y="3336"/>
                      <a:pt x="3469" y="2602"/>
                      <a:pt x="3469" y="1668"/>
                    </a:cubicBezTo>
                    <a:cubicBezTo>
                      <a:pt x="3469" y="768"/>
                      <a:pt x="2702" y="0"/>
                      <a:pt x="1735" y="0"/>
                    </a:cubicBezTo>
                    <a:close/>
                  </a:path>
                </a:pathLst>
              </a:custGeom>
              <a:solidFill>
                <a:srgbClr val="FAE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55" name="Google Shape;2855;p83"/>
              <p:cNvSpPr/>
              <p:nvPr/>
            </p:nvSpPr>
            <p:spPr>
              <a:xfrm>
                <a:off x="4003025" y="1611600"/>
                <a:ext cx="56725" cy="56725"/>
              </a:xfrm>
              <a:custGeom>
                <a:avLst/>
                <a:gdLst/>
                <a:ahLst/>
                <a:cxnLst/>
                <a:rect l="l" t="t" r="r" b="b"/>
                <a:pathLst>
                  <a:path w="2269" h="2269" extrusionOk="0">
                    <a:moveTo>
                      <a:pt x="835" y="0"/>
                    </a:moveTo>
                    <a:lnTo>
                      <a:pt x="835" y="834"/>
                    </a:lnTo>
                    <a:lnTo>
                      <a:pt x="1" y="834"/>
                    </a:lnTo>
                    <a:lnTo>
                      <a:pt x="1" y="1435"/>
                    </a:lnTo>
                    <a:lnTo>
                      <a:pt x="835" y="1435"/>
                    </a:lnTo>
                    <a:lnTo>
                      <a:pt x="835" y="2269"/>
                    </a:lnTo>
                    <a:lnTo>
                      <a:pt x="1435" y="2269"/>
                    </a:lnTo>
                    <a:lnTo>
                      <a:pt x="1435" y="1435"/>
                    </a:lnTo>
                    <a:lnTo>
                      <a:pt x="2269" y="1435"/>
                    </a:lnTo>
                    <a:lnTo>
                      <a:pt x="2269" y="834"/>
                    </a:lnTo>
                    <a:lnTo>
                      <a:pt x="1435" y="834"/>
                    </a:lnTo>
                    <a:lnTo>
                      <a:pt x="1435" y="0"/>
                    </a:lnTo>
                    <a:close/>
                  </a:path>
                </a:pathLst>
              </a:custGeom>
              <a:solidFill>
                <a:srgbClr val="FAE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2856" name="Google Shape;2856;p83"/>
          <p:cNvGrpSpPr/>
          <p:nvPr/>
        </p:nvGrpSpPr>
        <p:grpSpPr>
          <a:xfrm rot="-1033787">
            <a:off x="7348934" y="2467008"/>
            <a:ext cx="332173" cy="462023"/>
            <a:chOff x="6756725" y="1619650"/>
            <a:chExt cx="260225" cy="361950"/>
          </a:xfrm>
        </p:grpSpPr>
        <p:sp>
          <p:nvSpPr>
            <p:cNvPr id="2857" name="Google Shape;2857;p83"/>
            <p:cNvSpPr/>
            <p:nvPr/>
          </p:nvSpPr>
          <p:spPr>
            <a:xfrm>
              <a:off x="6756725" y="1619650"/>
              <a:ext cx="260225" cy="361950"/>
            </a:xfrm>
            <a:custGeom>
              <a:avLst/>
              <a:gdLst/>
              <a:ahLst/>
              <a:cxnLst/>
              <a:rect l="l" t="t" r="r" b="b"/>
              <a:pathLst>
                <a:path w="10409" h="14478" extrusionOk="0">
                  <a:moveTo>
                    <a:pt x="5204" y="1"/>
                  </a:moveTo>
                  <a:cubicBezTo>
                    <a:pt x="5171" y="34"/>
                    <a:pt x="1" y="6105"/>
                    <a:pt x="1" y="8740"/>
                  </a:cubicBezTo>
                  <a:cubicBezTo>
                    <a:pt x="1" y="8907"/>
                    <a:pt x="1" y="9074"/>
                    <a:pt x="1" y="9241"/>
                  </a:cubicBezTo>
                  <a:cubicBezTo>
                    <a:pt x="1" y="12143"/>
                    <a:pt x="2336" y="14478"/>
                    <a:pt x="5204" y="14478"/>
                  </a:cubicBezTo>
                  <a:cubicBezTo>
                    <a:pt x="8073" y="14478"/>
                    <a:pt x="10408" y="12143"/>
                    <a:pt x="10408" y="9241"/>
                  </a:cubicBezTo>
                  <a:cubicBezTo>
                    <a:pt x="10408" y="9074"/>
                    <a:pt x="10408" y="8907"/>
                    <a:pt x="10408" y="8740"/>
                  </a:cubicBezTo>
                  <a:cubicBezTo>
                    <a:pt x="10408" y="6105"/>
                    <a:pt x="5238" y="34"/>
                    <a:pt x="5204"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58" name="Google Shape;2858;p83"/>
            <p:cNvSpPr/>
            <p:nvPr/>
          </p:nvSpPr>
          <p:spPr>
            <a:xfrm>
              <a:off x="6756725" y="1619650"/>
              <a:ext cx="260225" cy="361950"/>
            </a:xfrm>
            <a:custGeom>
              <a:avLst/>
              <a:gdLst/>
              <a:ahLst/>
              <a:cxnLst/>
              <a:rect l="l" t="t" r="r" b="b"/>
              <a:pathLst>
                <a:path w="10409" h="14478" extrusionOk="0">
                  <a:moveTo>
                    <a:pt x="5204" y="1"/>
                  </a:moveTo>
                  <a:cubicBezTo>
                    <a:pt x="5171" y="34"/>
                    <a:pt x="1" y="6105"/>
                    <a:pt x="1" y="8740"/>
                  </a:cubicBezTo>
                  <a:cubicBezTo>
                    <a:pt x="1" y="8907"/>
                    <a:pt x="1" y="9074"/>
                    <a:pt x="1" y="9241"/>
                  </a:cubicBezTo>
                  <a:cubicBezTo>
                    <a:pt x="1" y="12143"/>
                    <a:pt x="2336" y="14478"/>
                    <a:pt x="5204" y="14478"/>
                  </a:cubicBezTo>
                  <a:cubicBezTo>
                    <a:pt x="8073" y="14478"/>
                    <a:pt x="10408" y="12143"/>
                    <a:pt x="10408" y="9241"/>
                  </a:cubicBezTo>
                  <a:cubicBezTo>
                    <a:pt x="10408" y="9074"/>
                    <a:pt x="10408" y="8907"/>
                    <a:pt x="10408" y="8740"/>
                  </a:cubicBezTo>
                  <a:cubicBezTo>
                    <a:pt x="10408" y="6105"/>
                    <a:pt x="5238" y="34"/>
                    <a:pt x="5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859" name="Google Shape;2859;p83"/>
          <p:cNvGrpSpPr/>
          <p:nvPr/>
        </p:nvGrpSpPr>
        <p:grpSpPr>
          <a:xfrm rot="1207157">
            <a:off x="7216356" y="3419302"/>
            <a:ext cx="279686" cy="389052"/>
            <a:chOff x="6756725" y="1619650"/>
            <a:chExt cx="260225" cy="361950"/>
          </a:xfrm>
        </p:grpSpPr>
        <p:sp>
          <p:nvSpPr>
            <p:cNvPr id="2860" name="Google Shape;2860;p83"/>
            <p:cNvSpPr/>
            <p:nvPr/>
          </p:nvSpPr>
          <p:spPr>
            <a:xfrm>
              <a:off x="6756725" y="1619650"/>
              <a:ext cx="260225" cy="361950"/>
            </a:xfrm>
            <a:custGeom>
              <a:avLst/>
              <a:gdLst/>
              <a:ahLst/>
              <a:cxnLst/>
              <a:rect l="l" t="t" r="r" b="b"/>
              <a:pathLst>
                <a:path w="10409" h="14478" extrusionOk="0">
                  <a:moveTo>
                    <a:pt x="5204" y="1"/>
                  </a:moveTo>
                  <a:cubicBezTo>
                    <a:pt x="5171" y="34"/>
                    <a:pt x="1" y="6105"/>
                    <a:pt x="1" y="8740"/>
                  </a:cubicBezTo>
                  <a:cubicBezTo>
                    <a:pt x="1" y="8907"/>
                    <a:pt x="1" y="9074"/>
                    <a:pt x="1" y="9241"/>
                  </a:cubicBezTo>
                  <a:cubicBezTo>
                    <a:pt x="1" y="12143"/>
                    <a:pt x="2336" y="14478"/>
                    <a:pt x="5204" y="14478"/>
                  </a:cubicBezTo>
                  <a:cubicBezTo>
                    <a:pt x="8073" y="14478"/>
                    <a:pt x="10408" y="12143"/>
                    <a:pt x="10408" y="9241"/>
                  </a:cubicBezTo>
                  <a:cubicBezTo>
                    <a:pt x="10408" y="9074"/>
                    <a:pt x="10408" y="8907"/>
                    <a:pt x="10408" y="8740"/>
                  </a:cubicBezTo>
                  <a:cubicBezTo>
                    <a:pt x="10408" y="6105"/>
                    <a:pt x="5238" y="34"/>
                    <a:pt x="5204"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61" name="Google Shape;2861;p83"/>
            <p:cNvSpPr/>
            <p:nvPr/>
          </p:nvSpPr>
          <p:spPr>
            <a:xfrm>
              <a:off x="6756725" y="1619650"/>
              <a:ext cx="260225" cy="361950"/>
            </a:xfrm>
            <a:custGeom>
              <a:avLst/>
              <a:gdLst/>
              <a:ahLst/>
              <a:cxnLst/>
              <a:rect l="l" t="t" r="r" b="b"/>
              <a:pathLst>
                <a:path w="10409" h="14478" extrusionOk="0">
                  <a:moveTo>
                    <a:pt x="5204" y="1"/>
                  </a:moveTo>
                  <a:cubicBezTo>
                    <a:pt x="5171" y="34"/>
                    <a:pt x="1" y="6105"/>
                    <a:pt x="1" y="8740"/>
                  </a:cubicBezTo>
                  <a:cubicBezTo>
                    <a:pt x="1" y="8907"/>
                    <a:pt x="1" y="9074"/>
                    <a:pt x="1" y="9241"/>
                  </a:cubicBezTo>
                  <a:cubicBezTo>
                    <a:pt x="1" y="12143"/>
                    <a:pt x="2336" y="14478"/>
                    <a:pt x="5204" y="14478"/>
                  </a:cubicBezTo>
                  <a:cubicBezTo>
                    <a:pt x="8073" y="14478"/>
                    <a:pt x="10408" y="12143"/>
                    <a:pt x="10408" y="9241"/>
                  </a:cubicBezTo>
                  <a:cubicBezTo>
                    <a:pt x="10408" y="9074"/>
                    <a:pt x="10408" y="8907"/>
                    <a:pt x="10408" y="8740"/>
                  </a:cubicBezTo>
                  <a:cubicBezTo>
                    <a:pt x="10408" y="6105"/>
                    <a:pt x="5238" y="34"/>
                    <a:pt x="5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862" name="Google Shape;2862;p83"/>
          <p:cNvGrpSpPr/>
          <p:nvPr/>
        </p:nvGrpSpPr>
        <p:grpSpPr>
          <a:xfrm>
            <a:off x="3948733" y="3264458"/>
            <a:ext cx="375421" cy="353610"/>
            <a:chOff x="2870687" y="3796508"/>
            <a:chExt cx="375421" cy="353610"/>
          </a:xfrm>
        </p:grpSpPr>
        <p:sp>
          <p:nvSpPr>
            <p:cNvPr id="2863" name="Google Shape;2863;p83"/>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chemeClr val="dk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64" name="Google Shape;2864;p83"/>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65" name="Google Shape;2865;p83"/>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866" name="Google Shape;2866;p83"/>
          <p:cNvGrpSpPr/>
          <p:nvPr/>
        </p:nvGrpSpPr>
        <p:grpSpPr>
          <a:xfrm>
            <a:off x="4380165" y="3264484"/>
            <a:ext cx="372558" cy="353610"/>
            <a:chOff x="3302118" y="3796534"/>
            <a:chExt cx="372558" cy="353610"/>
          </a:xfrm>
        </p:grpSpPr>
        <p:sp>
          <p:nvSpPr>
            <p:cNvPr id="2867" name="Google Shape;2867;p83"/>
            <p:cNvSpPr/>
            <p:nvPr/>
          </p:nvSpPr>
          <p:spPr>
            <a:xfrm>
              <a:off x="3326480"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68" name="Google Shape;2868;p83"/>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69" name="Google Shape;2869;p83"/>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70" name="Google Shape;2870;p83"/>
            <p:cNvSpPr/>
            <p:nvPr/>
          </p:nvSpPr>
          <p:spPr>
            <a:xfrm>
              <a:off x="3302118" y="3796534"/>
              <a:ext cx="372558" cy="353610"/>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71" name="Google Shape;2871;p83"/>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72" name="Google Shape;2872;p83"/>
            <p:cNvSpPr/>
            <p:nvPr/>
          </p:nvSpPr>
          <p:spPr>
            <a:xfrm>
              <a:off x="3434546" y="3915506"/>
              <a:ext cx="127665" cy="115562"/>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73" name="Google Shape;2873;p83"/>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874" name="Google Shape;2874;p83"/>
          <p:cNvGrpSpPr/>
          <p:nvPr/>
        </p:nvGrpSpPr>
        <p:grpSpPr>
          <a:xfrm>
            <a:off x="4822476" y="3264484"/>
            <a:ext cx="372480" cy="353610"/>
            <a:chOff x="3744430" y="3796534"/>
            <a:chExt cx="372480" cy="353610"/>
          </a:xfrm>
        </p:grpSpPr>
        <p:sp>
          <p:nvSpPr>
            <p:cNvPr id="2875" name="Google Shape;2875;p83"/>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76" name="Google Shape;2876;p83"/>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77" name="Google Shape;2877;p83"/>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78" name="Google Shape;2878;p83"/>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79" name="Google Shape;2879;p83"/>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80" name="Google Shape;2880;p83"/>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81" name="Google Shape;2881;p83"/>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82" name="Google Shape;2882;p83"/>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886"/>
        <p:cNvGrpSpPr/>
        <p:nvPr/>
      </p:nvGrpSpPr>
      <p:grpSpPr>
        <a:xfrm>
          <a:off x="0" y="0"/>
          <a:ext cx="0" cy="0"/>
          <a:chOff x="0" y="0"/>
          <a:chExt cx="0" cy="0"/>
        </a:xfrm>
      </p:grpSpPr>
      <p:sp>
        <p:nvSpPr>
          <p:cNvPr id="2887" name="Google Shape;2887;p84"/>
          <p:cNvSpPr txBox="1">
            <a:spLocks noGrp="1"/>
          </p:cNvSpPr>
          <p:nvPr>
            <p:ph type="title"/>
          </p:nvPr>
        </p:nvSpPr>
        <p:spPr>
          <a:xfrm>
            <a:off x="713100" y="539400"/>
            <a:ext cx="6473146"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منابع جایگزین</a:t>
            </a:r>
            <a:endParaRPr dirty="0">
              <a:solidFill>
                <a:schemeClr val="accent3"/>
              </a:solidFill>
              <a:cs typeface="B Nazanin" panose="00000700000000000000" pitchFamily="2" charset="-78"/>
            </a:endParaRPr>
          </a:p>
        </p:txBody>
      </p:sp>
      <p:sp>
        <p:nvSpPr>
          <p:cNvPr id="2888" name="Google Shape;2888;p84"/>
          <p:cNvSpPr txBox="1">
            <a:spLocks noGrp="1"/>
          </p:cNvSpPr>
          <p:nvPr>
            <p:ph type="subTitle" idx="1"/>
          </p:nvPr>
        </p:nvSpPr>
        <p:spPr>
          <a:xfrm>
            <a:off x="720000" y="1649850"/>
            <a:ext cx="7704000" cy="277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sz="2200" b="1" dirty="0">
                <a:solidFill>
                  <a:schemeClr val="dk2"/>
                </a:solidFill>
                <a:latin typeface="Atkinson Hyperlegible"/>
                <a:ea typeface="Atkinson Hyperlegible"/>
                <a:cs typeface="B Nazanin" panose="00000700000000000000" pitchFamily="2" charset="-78"/>
                <a:sym typeface="Atkinson Hyperlegible"/>
              </a:rPr>
              <a:t>عکس ها</a:t>
            </a:r>
            <a:endParaRPr dirty="0">
              <a:cs typeface="B Nazanin" panose="00000700000000000000" pitchFamily="2" charset="-78"/>
            </a:endParaRPr>
          </a:p>
          <a:p>
            <a:pPr marL="457200" marR="50800" lvl="0" indent="-317500" algn="l" rtl="0">
              <a:spcBef>
                <a:spcPts val="0"/>
              </a:spcBef>
              <a:spcAft>
                <a:spcPts val="0"/>
              </a:spcAft>
              <a:buSzPts val="1400"/>
              <a:buChar char="●"/>
            </a:pPr>
            <a:r>
              <a:rPr lang="en" dirty="0">
                <a:solidFill>
                  <a:schemeClr val="hlink"/>
                </a:solidFill>
                <a:uFill>
                  <a:noFill/>
                </a:uFill>
                <a:cs typeface="B Nazanin" panose="00000700000000000000" pitchFamily="2" charset="-78"/>
                <a:hlinkClick r:id="rId3"/>
              </a:rPr>
              <a:t>Business people collection collage</a:t>
            </a:r>
            <a:endParaRPr dirty="0">
              <a:cs typeface="B Nazanin" panose="00000700000000000000" pitchFamily="2" charset="-78"/>
            </a:endParaRPr>
          </a:p>
          <a:p>
            <a:pPr marL="457200" marR="50800" lvl="0" indent="-317500" algn="l" rtl="0">
              <a:spcBef>
                <a:spcPts val="0"/>
              </a:spcBef>
              <a:spcAft>
                <a:spcPts val="0"/>
              </a:spcAft>
              <a:buSzPts val="1400"/>
              <a:buChar char="●"/>
            </a:pPr>
            <a:r>
              <a:rPr lang="en" dirty="0">
                <a:solidFill>
                  <a:schemeClr val="hlink"/>
                </a:solidFill>
                <a:uFill>
                  <a:noFill/>
                </a:uFill>
                <a:cs typeface="B Nazanin" panose="00000700000000000000" pitchFamily="2" charset="-78"/>
                <a:hlinkClick r:id="rId4"/>
              </a:rPr>
              <a:t>Doctor taking blood</a:t>
            </a:r>
            <a:endParaRPr dirty="0">
              <a:cs typeface="B Nazanin" panose="00000700000000000000" pitchFamily="2" charset="-78"/>
            </a:endParaRPr>
          </a:p>
          <a:p>
            <a:pPr marL="457200" marR="50800" lvl="0" indent="-317500" algn="l" rtl="0">
              <a:spcBef>
                <a:spcPts val="0"/>
              </a:spcBef>
              <a:spcAft>
                <a:spcPts val="0"/>
              </a:spcAft>
              <a:buSzPts val="1400"/>
              <a:buChar char="●"/>
            </a:pPr>
            <a:r>
              <a:rPr lang="en" dirty="0">
                <a:solidFill>
                  <a:schemeClr val="hlink"/>
                </a:solidFill>
                <a:uFill>
                  <a:noFill/>
                </a:uFill>
                <a:cs typeface="B Nazanin" panose="00000700000000000000" pitchFamily="2" charset="-78"/>
                <a:hlinkClick r:id="rId5"/>
              </a:rPr>
              <a:t>Coronavirus vaccine lab with samples</a:t>
            </a:r>
            <a:endParaRPr dirty="0">
              <a:cs typeface="B Nazanin" panose="00000700000000000000" pitchFamily="2" charset="-78"/>
            </a:endParaRPr>
          </a:p>
          <a:p>
            <a:pPr marL="0" marR="50800" lvl="0" indent="0" algn="l" rtl="0">
              <a:spcBef>
                <a:spcPts val="0"/>
              </a:spcBef>
              <a:spcAft>
                <a:spcPts val="0"/>
              </a:spcAft>
              <a:buNone/>
            </a:pPr>
            <a:endParaRPr sz="1200" dirty="0">
              <a:solidFill>
                <a:srgbClr val="374957"/>
              </a:solidFill>
              <a:latin typeface="Proxima Nova"/>
              <a:ea typeface="Proxima Nova"/>
              <a:cs typeface="B Nazanin" panose="00000700000000000000" pitchFamily="2" charset="-78"/>
              <a:sym typeface="Proxima Nova"/>
            </a:endParaRPr>
          </a:p>
          <a:p>
            <a:pPr marL="0" marR="50800" lvl="0" indent="0" algn="l" rtl="0">
              <a:spcBef>
                <a:spcPts val="0"/>
              </a:spcBef>
              <a:spcAft>
                <a:spcPts val="0"/>
              </a:spcAft>
              <a:buNone/>
            </a:pPr>
            <a:r>
              <a:rPr lang="fa-IR" sz="2200" b="1" dirty="0">
                <a:solidFill>
                  <a:schemeClr val="dk2"/>
                </a:solidFill>
                <a:latin typeface="Atkinson Hyperlegible"/>
                <a:ea typeface="Atkinson Hyperlegible"/>
                <a:cs typeface="B Nazanin" panose="00000700000000000000" pitchFamily="2" charset="-78"/>
                <a:sym typeface="Atkinson Hyperlegible"/>
              </a:rPr>
              <a:t>بردارها</a:t>
            </a:r>
          </a:p>
          <a:p>
            <a:pPr marL="0" marR="50800" lvl="0" indent="0" algn="l" rtl="0">
              <a:spcBef>
                <a:spcPts val="0"/>
              </a:spcBef>
              <a:spcAft>
                <a:spcPts val="0"/>
              </a:spcAft>
              <a:buNone/>
            </a:pPr>
            <a:endParaRPr sz="2200" b="1" dirty="0">
              <a:solidFill>
                <a:schemeClr val="dk2"/>
              </a:solidFill>
              <a:latin typeface="Atkinson Hyperlegible"/>
              <a:ea typeface="Atkinson Hyperlegible"/>
              <a:cs typeface="B Nazanin" panose="00000700000000000000" pitchFamily="2" charset="-78"/>
              <a:sym typeface="Atkinson Hyperlegible"/>
            </a:endParaRPr>
          </a:p>
          <a:p>
            <a:pPr marL="457200" marR="50800" lvl="0" indent="-317500" algn="l" rtl="0">
              <a:spcBef>
                <a:spcPts val="0"/>
              </a:spcBef>
              <a:spcAft>
                <a:spcPts val="0"/>
              </a:spcAft>
              <a:buSzPts val="1400"/>
              <a:buChar char="●"/>
            </a:pPr>
            <a:r>
              <a:rPr lang="en" dirty="0">
                <a:solidFill>
                  <a:schemeClr val="hlink"/>
                </a:solidFill>
                <a:uFill>
                  <a:noFill/>
                </a:uFill>
                <a:cs typeface="B Nazanin" panose="00000700000000000000" pitchFamily="2" charset="-78"/>
                <a:hlinkClick r:id="rId6"/>
              </a:rPr>
              <a:t>Collection of creative medical stickers I</a:t>
            </a:r>
            <a:endParaRPr dirty="0">
              <a:cs typeface="B Nazanin" panose="00000700000000000000" pitchFamily="2" charset="-78"/>
            </a:endParaRPr>
          </a:p>
          <a:p>
            <a:pPr marL="457200" marR="50800" lvl="0" indent="-317500" algn="l" rtl="0">
              <a:spcBef>
                <a:spcPts val="0"/>
              </a:spcBef>
              <a:spcAft>
                <a:spcPts val="0"/>
              </a:spcAft>
              <a:buSzPts val="1400"/>
              <a:buChar char="●"/>
            </a:pPr>
            <a:r>
              <a:rPr lang="en" dirty="0">
                <a:solidFill>
                  <a:schemeClr val="hlink"/>
                </a:solidFill>
                <a:uFill>
                  <a:noFill/>
                </a:uFill>
                <a:cs typeface="B Nazanin" panose="00000700000000000000" pitchFamily="2" charset="-78"/>
                <a:hlinkClick r:id="rId7"/>
              </a:rPr>
              <a:t>Collection of creative medical stickers II</a:t>
            </a:r>
            <a:endParaRPr dirty="0">
              <a:cs typeface="B Nazanin" panose="00000700000000000000" pitchFamily="2" charset="-78"/>
            </a:endParaRPr>
          </a:p>
          <a:p>
            <a:pPr marL="457200" marR="50800" lvl="0" indent="-317500" algn="l" rtl="0">
              <a:spcBef>
                <a:spcPts val="0"/>
              </a:spcBef>
              <a:spcAft>
                <a:spcPts val="0"/>
              </a:spcAft>
              <a:buSzPts val="1400"/>
              <a:buChar char="●"/>
            </a:pPr>
            <a:r>
              <a:rPr lang="en" dirty="0">
                <a:solidFill>
                  <a:schemeClr val="hlink"/>
                </a:solidFill>
                <a:uFill>
                  <a:noFill/>
                </a:uFill>
                <a:cs typeface="B Nazanin" panose="00000700000000000000" pitchFamily="2" charset="-78"/>
                <a:hlinkClick r:id="rId8"/>
              </a:rPr>
              <a:t>Collection of creative medical stickers III</a:t>
            </a:r>
            <a:endParaRPr dirty="0">
              <a:cs typeface="B Nazanin" panose="00000700000000000000" pitchFamily="2" charset="-78"/>
            </a:endParaRPr>
          </a:p>
        </p:txBody>
      </p:sp>
      <p:sp>
        <p:nvSpPr>
          <p:cNvPr id="2889" name="Google Shape;2889;p84"/>
          <p:cNvSpPr txBox="1"/>
          <p:nvPr/>
        </p:nvSpPr>
        <p:spPr>
          <a:xfrm>
            <a:off x="720000" y="1257075"/>
            <a:ext cx="7704000" cy="400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4"/>
                </a:solidFill>
                <a:latin typeface="Hind Siliguri"/>
                <a:ea typeface="Hind Siliguri"/>
                <a:cs typeface="B Nazanin" panose="00000700000000000000" pitchFamily="2" charset="-78"/>
                <a:sym typeface="Hind Siliguri"/>
              </a:rPr>
              <a:t>Here’s an assortment of alternative resources whose style fits the one of this template:</a:t>
            </a:r>
            <a:endParaRPr>
              <a:latin typeface="Hind Siliguri"/>
              <a:ea typeface="Hind Siliguri"/>
              <a:cs typeface="B Nazanin" panose="00000700000000000000" pitchFamily="2" charset="-78"/>
              <a:sym typeface="Hind Siliguri"/>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893"/>
        <p:cNvGrpSpPr/>
        <p:nvPr/>
      </p:nvGrpSpPr>
      <p:grpSpPr>
        <a:xfrm>
          <a:off x="0" y="0"/>
          <a:ext cx="0" cy="0"/>
          <a:chOff x="0" y="0"/>
          <a:chExt cx="0" cy="0"/>
        </a:xfrm>
      </p:grpSpPr>
      <p:sp>
        <p:nvSpPr>
          <p:cNvPr id="2894" name="Google Shape;2894;p85"/>
          <p:cNvSpPr txBox="1">
            <a:spLocks noGrp="1"/>
          </p:cNvSpPr>
          <p:nvPr>
            <p:ph type="subTitle" idx="1"/>
          </p:nvPr>
        </p:nvSpPr>
        <p:spPr>
          <a:xfrm>
            <a:off x="720000" y="1649850"/>
            <a:ext cx="7704000" cy="277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sz="2200" b="1" dirty="0">
                <a:solidFill>
                  <a:schemeClr val="dk2"/>
                </a:solidFill>
                <a:latin typeface="Atkinson Hyperlegible"/>
                <a:ea typeface="Atkinson Hyperlegible"/>
                <a:cs typeface="B Nazanin" panose="00000700000000000000" pitchFamily="2" charset="-78"/>
                <a:sym typeface="Atkinson Hyperlegible"/>
              </a:rPr>
              <a:t>عکس ها</a:t>
            </a:r>
          </a:p>
          <a:p>
            <a:pPr marL="0" lvl="0" indent="0" algn="l" rtl="0">
              <a:spcBef>
                <a:spcPts val="0"/>
              </a:spcBef>
              <a:spcAft>
                <a:spcPts val="0"/>
              </a:spcAft>
              <a:buNone/>
            </a:pPr>
            <a:r>
              <a:rPr lang="en" dirty="0">
                <a:solidFill>
                  <a:schemeClr val="hlink"/>
                </a:solidFill>
                <a:uFill>
                  <a:noFill/>
                </a:uFill>
                <a:cs typeface="B Nazanin" panose="00000700000000000000" pitchFamily="2" charset="-78"/>
                <a:hlinkClick r:id="rId3"/>
              </a:rPr>
              <a:t>Coronavirus arrangement with blood samples and vaccine</a:t>
            </a:r>
            <a:endParaRPr dirty="0">
              <a:cs typeface="B Nazanin" panose="00000700000000000000" pitchFamily="2" charset="-78"/>
            </a:endParaRPr>
          </a:p>
          <a:p>
            <a:pPr marL="457200" marR="50800" lvl="0" indent="-317500" algn="l" rtl="0">
              <a:spcBef>
                <a:spcPts val="0"/>
              </a:spcBef>
              <a:spcAft>
                <a:spcPts val="0"/>
              </a:spcAft>
              <a:buSzPts val="1400"/>
              <a:buChar char="●"/>
            </a:pPr>
            <a:r>
              <a:rPr lang="en" dirty="0">
                <a:solidFill>
                  <a:schemeClr val="hlink"/>
                </a:solidFill>
                <a:uFill>
                  <a:noFill/>
                </a:uFill>
                <a:cs typeface="B Nazanin" panose="00000700000000000000" pitchFamily="2" charset="-78"/>
                <a:hlinkClick r:id="rId4"/>
              </a:rPr>
              <a:t>Back view doctor holding a blood sample</a:t>
            </a:r>
            <a:endParaRPr dirty="0">
              <a:cs typeface="B Nazanin" panose="00000700000000000000" pitchFamily="2" charset="-78"/>
            </a:endParaRPr>
          </a:p>
          <a:p>
            <a:pPr marL="457200" marR="50800" lvl="0" indent="-317500" algn="l" rtl="0">
              <a:spcBef>
                <a:spcPts val="0"/>
              </a:spcBef>
              <a:spcAft>
                <a:spcPts val="0"/>
              </a:spcAft>
              <a:buSzPts val="1400"/>
              <a:buChar char="●"/>
            </a:pPr>
            <a:r>
              <a:rPr lang="en" dirty="0">
                <a:solidFill>
                  <a:schemeClr val="hlink"/>
                </a:solidFill>
                <a:uFill>
                  <a:noFill/>
                </a:uFill>
                <a:cs typeface="B Nazanin" panose="00000700000000000000" pitchFamily="2" charset="-78"/>
                <a:hlinkClick r:id="rId5"/>
              </a:rPr>
              <a:t>Medical people collection collage</a:t>
            </a:r>
            <a:endParaRPr dirty="0">
              <a:cs typeface="B Nazanin" panose="00000700000000000000" pitchFamily="2" charset="-78"/>
            </a:endParaRPr>
          </a:p>
          <a:p>
            <a:pPr marL="0" marR="50800" lvl="0" indent="0" algn="l" rtl="0">
              <a:spcBef>
                <a:spcPts val="0"/>
              </a:spcBef>
              <a:spcAft>
                <a:spcPts val="0"/>
              </a:spcAft>
              <a:buNone/>
            </a:pPr>
            <a:endParaRPr sz="1200" dirty="0">
              <a:solidFill>
                <a:srgbClr val="374957"/>
              </a:solidFill>
              <a:latin typeface="Proxima Nova"/>
              <a:ea typeface="Proxima Nova"/>
              <a:cs typeface="B Nazanin" panose="00000700000000000000" pitchFamily="2" charset="-78"/>
              <a:sym typeface="Proxima Nova"/>
            </a:endParaRPr>
          </a:p>
          <a:p>
            <a:pPr marL="0" marR="50800" lvl="0" indent="0" algn="l" rtl="0">
              <a:spcBef>
                <a:spcPts val="0"/>
              </a:spcBef>
              <a:spcAft>
                <a:spcPts val="0"/>
              </a:spcAft>
              <a:buNone/>
            </a:pPr>
            <a:r>
              <a:rPr lang="fa-IR" sz="2200" b="1" dirty="0">
                <a:solidFill>
                  <a:schemeClr val="dk2"/>
                </a:solidFill>
                <a:latin typeface="Atkinson Hyperlegible"/>
                <a:ea typeface="Atkinson Hyperlegible"/>
                <a:cs typeface="B Nazanin" panose="00000700000000000000" pitchFamily="2" charset="-78"/>
                <a:sym typeface="Atkinson Hyperlegible"/>
              </a:rPr>
              <a:t>بردارها</a:t>
            </a:r>
            <a:endParaRPr sz="2200" b="1" dirty="0">
              <a:solidFill>
                <a:schemeClr val="dk2"/>
              </a:solidFill>
              <a:latin typeface="Atkinson Hyperlegible"/>
              <a:ea typeface="Atkinson Hyperlegible"/>
              <a:cs typeface="B Nazanin" panose="00000700000000000000" pitchFamily="2" charset="-78"/>
              <a:sym typeface="Atkinson Hyperlegible"/>
            </a:endParaRPr>
          </a:p>
          <a:p>
            <a:pPr marL="457200" marR="50800" lvl="0" indent="-317500" algn="l" rtl="0">
              <a:spcBef>
                <a:spcPts val="0"/>
              </a:spcBef>
              <a:spcAft>
                <a:spcPts val="0"/>
              </a:spcAft>
              <a:buSzPts val="1400"/>
              <a:buChar char="●"/>
            </a:pPr>
            <a:r>
              <a:rPr lang="en" dirty="0">
                <a:solidFill>
                  <a:schemeClr val="hlink"/>
                </a:solidFill>
                <a:uFill>
                  <a:noFill/>
                </a:uFill>
                <a:cs typeface="B Nazanin" panose="00000700000000000000" pitchFamily="2" charset="-78"/>
                <a:hlinkClick r:id="rId6"/>
              </a:rPr>
              <a:t>Naive medical sticker collection</a:t>
            </a:r>
            <a:endParaRPr dirty="0">
              <a:cs typeface="B Nazanin" panose="00000700000000000000" pitchFamily="2" charset="-78"/>
            </a:endParaRPr>
          </a:p>
          <a:p>
            <a:pPr marL="457200" marR="50800" lvl="0" indent="-317500" algn="l" rtl="0">
              <a:spcBef>
                <a:spcPts val="0"/>
              </a:spcBef>
              <a:spcAft>
                <a:spcPts val="0"/>
              </a:spcAft>
              <a:buSzPts val="1400"/>
              <a:buChar char="●"/>
            </a:pPr>
            <a:r>
              <a:rPr lang="en" dirty="0">
                <a:solidFill>
                  <a:schemeClr val="hlink"/>
                </a:solidFill>
                <a:uFill>
                  <a:noFill/>
                </a:uFill>
                <a:cs typeface="B Nazanin" panose="00000700000000000000" pitchFamily="2" charset="-78"/>
                <a:hlinkClick r:id="rId7"/>
              </a:rPr>
              <a:t>Organic flat world blood donor day illustration</a:t>
            </a:r>
            <a:endParaRPr dirty="0">
              <a:cs typeface="B Nazanin" panose="00000700000000000000" pitchFamily="2" charset="-78"/>
            </a:endParaRPr>
          </a:p>
          <a:p>
            <a:pPr marL="457200" marR="50800" lvl="0" indent="-317500" algn="l" rtl="0">
              <a:spcBef>
                <a:spcPts val="0"/>
              </a:spcBef>
              <a:spcAft>
                <a:spcPts val="0"/>
              </a:spcAft>
              <a:buSzPts val="1400"/>
              <a:buChar char="●"/>
            </a:pPr>
            <a:r>
              <a:rPr lang="en" dirty="0">
                <a:solidFill>
                  <a:schemeClr val="hlink"/>
                </a:solidFill>
                <a:uFill>
                  <a:noFill/>
                </a:uFill>
                <a:cs typeface="B Nazanin" panose="00000700000000000000" pitchFamily="2" charset="-78"/>
                <a:hlinkClick r:id="rId8"/>
              </a:rPr>
              <a:t>Naive medical sticker collection</a:t>
            </a:r>
            <a:endParaRPr dirty="0">
              <a:cs typeface="B Nazanin" panose="00000700000000000000" pitchFamily="2" charset="-78"/>
            </a:endParaRPr>
          </a:p>
          <a:p>
            <a:pPr marL="457200" marR="50800" lvl="0" indent="-317500" algn="l" rtl="0">
              <a:spcBef>
                <a:spcPts val="0"/>
              </a:spcBef>
              <a:spcAft>
                <a:spcPts val="0"/>
              </a:spcAft>
              <a:buSzPts val="1400"/>
              <a:buChar char="●"/>
            </a:pPr>
            <a:r>
              <a:rPr lang="en" dirty="0">
                <a:solidFill>
                  <a:schemeClr val="hlink"/>
                </a:solidFill>
                <a:uFill>
                  <a:noFill/>
                </a:uFill>
                <a:cs typeface="B Nazanin" panose="00000700000000000000" pitchFamily="2" charset="-78"/>
                <a:hlinkClick r:id="rId9"/>
              </a:rPr>
              <a:t>Healthcare Icons</a:t>
            </a:r>
            <a:endParaRPr dirty="0">
              <a:cs typeface="B Nazanin" panose="00000700000000000000" pitchFamily="2" charset="-78"/>
            </a:endParaRPr>
          </a:p>
        </p:txBody>
      </p:sp>
      <p:sp>
        <p:nvSpPr>
          <p:cNvPr id="2895" name="Google Shape;2895;p85"/>
          <p:cNvSpPr txBox="1">
            <a:spLocks noGrp="1"/>
          </p:cNvSpPr>
          <p:nvPr>
            <p:ph type="title"/>
          </p:nvPr>
        </p:nvSpPr>
        <p:spPr>
          <a:xfrm>
            <a:off x="713100" y="539400"/>
            <a:ext cx="6695885"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2896" name="Google Shape;2896;p85"/>
          <p:cNvSpPr txBox="1"/>
          <p:nvPr/>
        </p:nvSpPr>
        <p:spPr>
          <a:xfrm>
            <a:off x="720000" y="1257075"/>
            <a:ext cx="7704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chemeClr val="accent4"/>
                </a:solidFill>
                <a:latin typeface="Hind Siliguri"/>
                <a:ea typeface="Hind Siliguri"/>
                <a:cs typeface="B Nazanin" panose="00000700000000000000" pitchFamily="2" charset="-78"/>
                <a:sym typeface="Hind Siliguri"/>
              </a:rPr>
              <a:t>Did you like the resources on this template? Get them for free at our other websites:</a:t>
            </a:r>
            <a:endParaRPr>
              <a:solidFill>
                <a:schemeClr val="accent4"/>
              </a:solidFill>
              <a:latin typeface="Hind Siliguri"/>
              <a:ea typeface="Hind Siliguri"/>
              <a:cs typeface="B Nazanin" panose="00000700000000000000" pitchFamily="2" charset="-78"/>
              <a:sym typeface="Hind Siliguri"/>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algn="r" rtl="1"/>
            <a:r>
              <a:rPr lang="fa-IR" sz="1400" dirty="0">
                <a:solidFill>
                  <a:schemeClr val="accent4"/>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cs typeface="B Nazanin" panose="00000700000000000000" pitchFamily="2" charset="-78"/>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accent4"/>
                </a:solidFill>
                <a:cs typeface="B Nazanin" panose="00000700000000000000" pitchFamily="2" charset="-78"/>
              </a:rPr>
              <a:t>از منابع گرافیکی قابل ویرایش ما استفاده کنید...</a:t>
            </a:r>
            <a:endParaRPr dirty="0">
              <a:solidFill>
                <a:schemeClr val="accent4"/>
              </a:solidFill>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3" name="TextBox 2">
            <a:extLst>
              <a:ext uri="{FF2B5EF4-FFF2-40B4-BE49-F238E27FC236}">
                <a16:creationId xmlns:a16="http://schemas.microsoft.com/office/drawing/2014/main" id="{92579EDA-1F2B-988E-CB67-F9D006570F9B}"/>
              </a:ext>
            </a:extLst>
          </p:cNvPr>
          <p:cNvSpPr txBox="1"/>
          <p:nvPr/>
        </p:nvSpPr>
        <p:spPr>
          <a:xfrm>
            <a:off x="3685569" y="269022"/>
            <a:ext cx="4572000" cy="369332"/>
          </a:xfrm>
          <a:prstGeom prst="rect">
            <a:avLst/>
          </a:prstGeom>
          <a:noFill/>
        </p:spPr>
        <p:txBody>
          <a:bodyPr wrap="square">
            <a:spAutoFit/>
          </a:bodyPr>
          <a:lstStyle/>
          <a:p>
            <a:pPr algn="r" rtl="1"/>
            <a:r>
              <a:rPr lang="fa-IR" sz="1800" dirty="0">
                <a:solidFill>
                  <a:schemeClr val="accent4"/>
                </a:solidFill>
                <a:cs typeface="B Nazanin" panose="00000700000000000000" pitchFamily="2" charset="-78"/>
              </a:rPr>
              <a:t>نقشه های قاره:</a:t>
            </a:r>
            <a:endParaRPr lang="en-US" sz="1800" dirty="0">
              <a:solidFill>
                <a:schemeClr val="accent4"/>
              </a:solidFill>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50" name="Google Shape;12250;p21"/>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51" name="Google Shape;12251;p21"/>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52" name="Google Shape;12252;p21"/>
          <p:cNvSpPr/>
          <p:nvPr/>
        </p:nvSpPr>
        <p:spPr>
          <a:xfrm>
            <a:off x="199873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53" name="Google Shape;12253;p21"/>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54" name="Google Shape;12254;p21"/>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55" name="Google Shape;12255;p21"/>
          <p:cNvSpPr/>
          <p:nvPr/>
        </p:nvSpPr>
        <p:spPr>
          <a:xfrm>
            <a:off x="199873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56" name="Google Shape;12256;p21"/>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57" name="Google Shape;12257;p21"/>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58" name="Google Shape;12258;p21"/>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59" name="Google Shape;12259;p21"/>
          <p:cNvSpPr/>
          <p:nvPr/>
        </p:nvSpPr>
        <p:spPr>
          <a:xfrm>
            <a:off x="2132084"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60" name="Google Shape;12260;p21"/>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61" name="Google Shape;12261;p21"/>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62" name="Google Shape;12262;p21"/>
          <p:cNvSpPr/>
          <p:nvPr/>
        </p:nvSpPr>
        <p:spPr>
          <a:xfrm>
            <a:off x="2132084"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63" name="Google Shape;12263;p21"/>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64" name="Google Shape;12264;p21"/>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000" b="0" i="0" u="none" strike="noStrike" kern="0" cap="none" spc="0" normalizeH="0" baseline="0" noProof="0" dirty="0">
                <a:ln>
                  <a:noFill/>
                </a:ln>
                <a:solidFill>
                  <a:schemeClr val="accent4"/>
                </a:solidFill>
                <a:effectLst/>
                <a:uLnTx/>
                <a:uFillTx/>
                <a:latin typeface="Arial"/>
                <a:cs typeface="Arial"/>
                <a:sym typeface="Arial"/>
              </a:rPr>
              <a:t>عنوان را اینجا اضافه کنید</a:t>
            </a:r>
            <a:endParaRPr kumimoji="0" sz="1000" b="0" i="0" u="none" strike="noStrike" kern="0" cap="none" spc="0" normalizeH="0" baseline="0" noProof="0" dirty="0">
              <a:ln>
                <a:noFill/>
              </a:ln>
              <a:solidFill>
                <a:schemeClr val="accent4"/>
              </a:solidFill>
              <a:effectLst/>
              <a:uLnTx/>
              <a:uFillTx/>
              <a:latin typeface="Arial"/>
              <a:cs typeface="Arial"/>
              <a:sym typeface="Arial"/>
            </a:endParaRPr>
          </a:p>
        </p:txBody>
      </p:sp>
      <p:grpSp>
        <p:nvGrpSpPr>
          <p:cNvPr id="12265" name="Google Shape;12265;p21"/>
          <p:cNvGrpSpPr/>
          <p:nvPr/>
        </p:nvGrpSpPr>
        <p:grpSpPr>
          <a:xfrm>
            <a:off x="1311648" y="1620631"/>
            <a:ext cx="197743" cy="197743"/>
            <a:chOff x="2676100" y="832575"/>
            <a:chExt cx="483125" cy="483125"/>
          </a:xfrm>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2269" name="Google Shape;12269;p21"/>
          <p:cNvGrpSpPr/>
          <p:nvPr/>
        </p:nvGrpSpPr>
        <p:grpSpPr>
          <a:xfrm>
            <a:off x="2258621" y="1613606"/>
            <a:ext cx="204394" cy="197743"/>
            <a:chOff x="3270550" y="832575"/>
            <a:chExt cx="499375" cy="483125"/>
          </a:xfrm>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2273" name="Google Shape;12273;p21"/>
          <p:cNvGrpSpPr/>
          <p:nvPr/>
        </p:nvGrpSpPr>
        <p:grpSpPr>
          <a:xfrm>
            <a:off x="3212214" y="1620657"/>
            <a:ext cx="197774" cy="197743"/>
            <a:chOff x="3270475" y="1427025"/>
            <a:chExt cx="483200" cy="483125"/>
          </a:xfrm>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2277" name="Google Shape;12277;p21"/>
          <p:cNvSpPr/>
          <p:nvPr/>
        </p:nvSpPr>
        <p:spPr>
          <a:xfrm>
            <a:off x="3212183" y="3615929"/>
            <a:ext cx="197784" cy="19774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78" name="Google Shape;12278;p21"/>
          <p:cNvSpPr/>
          <p:nvPr/>
        </p:nvSpPr>
        <p:spPr>
          <a:xfrm>
            <a:off x="1309717" y="3615924"/>
            <a:ext cx="199697" cy="19775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nvGrpSpPr>
          <p:cNvPr id="12279" name="Google Shape;12279;p21"/>
          <p:cNvGrpSpPr/>
          <p:nvPr/>
        </p:nvGrpSpPr>
        <p:grpSpPr>
          <a:xfrm>
            <a:off x="2258607" y="3617777"/>
            <a:ext cx="204425" cy="194059"/>
            <a:chOff x="6222125" y="2025975"/>
            <a:chExt cx="499450" cy="474125"/>
          </a:xfrm>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2283" name="Google Shape;12283;p21"/>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accent4"/>
                </a:solidFill>
                <a:effectLst/>
                <a:uLnTx/>
                <a:uFillTx/>
                <a:latin typeface="Arial"/>
                <a:cs typeface="Arial"/>
                <a:sym typeface="Arial"/>
              </a:rPr>
              <a:t>متن</a:t>
            </a:r>
            <a:r>
              <a:rPr kumimoji="0" lang="es" sz="900" b="0" i="0" u="none" strike="noStrike" kern="0" cap="none" spc="0" normalizeH="0" baseline="0" noProof="0" dirty="0">
                <a:ln>
                  <a:noFill/>
                </a:ln>
                <a:solidFill>
                  <a:schemeClr val="accent4"/>
                </a:solidFill>
                <a:effectLst/>
                <a:uLnTx/>
                <a:uFillTx/>
                <a:latin typeface="Arial"/>
                <a:cs typeface="Arial"/>
                <a:sym typeface="Arial"/>
              </a:rPr>
              <a:t> 1</a:t>
            </a:r>
            <a:endParaRPr kumimoji="0" sz="900" b="0" i="0" u="none" strike="noStrike" kern="0" cap="none" spc="0" normalizeH="0" baseline="0" noProof="0" dirty="0">
              <a:ln>
                <a:noFill/>
              </a:ln>
              <a:solidFill>
                <a:schemeClr val="accent4"/>
              </a:solidFill>
              <a:effectLst/>
              <a:uLnTx/>
              <a:uFillTx/>
              <a:latin typeface="Arial"/>
              <a:cs typeface="Arial"/>
              <a:sym typeface="Arial"/>
            </a:endParaRPr>
          </a:p>
        </p:txBody>
      </p:sp>
      <p:sp>
        <p:nvSpPr>
          <p:cNvPr id="12284" name="Google Shape;12284;p21"/>
          <p:cNvSpPr txBox="1"/>
          <p:nvPr/>
        </p:nvSpPr>
        <p:spPr>
          <a:xfrm>
            <a:off x="1998736"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accent4"/>
                </a:solidFill>
                <a:effectLst/>
                <a:uLnTx/>
                <a:uFillTx/>
                <a:latin typeface="Arial"/>
                <a:cs typeface="Arial"/>
                <a:sym typeface="Arial"/>
              </a:rPr>
              <a:t>متن</a:t>
            </a:r>
            <a:r>
              <a:rPr kumimoji="0" lang="es" sz="900" b="0" i="0" u="none" strike="noStrike" kern="0" cap="none" spc="0" normalizeH="0" baseline="0" noProof="0" dirty="0">
                <a:ln>
                  <a:noFill/>
                </a:ln>
                <a:solidFill>
                  <a:schemeClr val="accent4"/>
                </a:solidFill>
                <a:effectLst/>
                <a:uLnTx/>
                <a:uFillTx/>
                <a:latin typeface="Arial"/>
                <a:cs typeface="Arial"/>
                <a:sym typeface="Arial"/>
              </a:rPr>
              <a:t> 2</a:t>
            </a:r>
            <a:endParaRPr kumimoji="0" sz="900" b="0" i="0" u="none" strike="noStrike" kern="0" cap="none" spc="0" normalizeH="0" baseline="0" noProof="0" dirty="0">
              <a:ln>
                <a:noFill/>
              </a:ln>
              <a:solidFill>
                <a:schemeClr val="accent4"/>
              </a:solidFill>
              <a:effectLst/>
              <a:uLnTx/>
              <a:uFillTx/>
              <a:latin typeface="Arial"/>
              <a:cs typeface="Arial"/>
              <a:sym typeface="Arial"/>
            </a:endParaRPr>
          </a:p>
        </p:txBody>
      </p:sp>
      <p:sp>
        <p:nvSpPr>
          <p:cNvPr id="12285" name="Google Shape;12285;p21"/>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accent4"/>
                </a:solidFill>
                <a:effectLst/>
                <a:uLnTx/>
                <a:uFillTx/>
                <a:latin typeface="Arial"/>
                <a:cs typeface="Arial"/>
                <a:sym typeface="Arial"/>
              </a:rPr>
              <a:t>متن</a:t>
            </a:r>
            <a:r>
              <a:rPr kumimoji="0" lang="es" sz="900" b="0" i="0" u="none" strike="noStrike" kern="0" cap="none" spc="0" normalizeH="0" baseline="0" noProof="0" dirty="0">
                <a:ln>
                  <a:noFill/>
                </a:ln>
                <a:solidFill>
                  <a:schemeClr val="accent4"/>
                </a:solidFill>
                <a:effectLst/>
                <a:uLnTx/>
                <a:uFillTx/>
                <a:latin typeface="Arial"/>
                <a:cs typeface="Arial"/>
                <a:sym typeface="Arial"/>
              </a:rPr>
              <a:t> 3</a:t>
            </a:r>
            <a:endParaRPr kumimoji="0" sz="900" b="0" i="0" u="none" strike="noStrike" kern="0" cap="none" spc="0" normalizeH="0" baseline="0" noProof="0" dirty="0">
              <a:ln>
                <a:noFill/>
              </a:ln>
              <a:solidFill>
                <a:schemeClr val="accent4"/>
              </a:solidFill>
              <a:effectLst/>
              <a:uLnTx/>
              <a:uFillTx/>
              <a:latin typeface="Arial"/>
              <a:cs typeface="Arial"/>
              <a:sym typeface="Arial"/>
            </a:endParaRPr>
          </a:p>
        </p:txBody>
      </p:sp>
      <p:sp>
        <p:nvSpPr>
          <p:cNvPr id="12286" name="Google Shape;12286;p21"/>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accent4"/>
                </a:solidFill>
                <a:effectLst/>
                <a:uLnTx/>
                <a:uFillTx/>
                <a:latin typeface="Arial"/>
                <a:cs typeface="Arial"/>
                <a:sym typeface="Arial"/>
              </a:rPr>
              <a:t>متن</a:t>
            </a:r>
            <a:r>
              <a:rPr kumimoji="0" lang="es" sz="900" b="0" i="0" u="none" strike="noStrike" kern="0" cap="none" spc="0" normalizeH="0" baseline="0" noProof="0" dirty="0">
                <a:ln>
                  <a:noFill/>
                </a:ln>
                <a:solidFill>
                  <a:schemeClr val="accent4"/>
                </a:solidFill>
                <a:effectLst/>
                <a:uLnTx/>
                <a:uFillTx/>
                <a:latin typeface="Arial"/>
                <a:cs typeface="Arial"/>
                <a:sym typeface="Arial"/>
              </a:rPr>
              <a:t> 4</a:t>
            </a:r>
            <a:endParaRPr kumimoji="0" sz="900" b="0" i="0" u="none" strike="noStrike" kern="0" cap="none" spc="0" normalizeH="0" baseline="0" noProof="0" dirty="0">
              <a:ln>
                <a:noFill/>
              </a:ln>
              <a:solidFill>
                <a:schemeClr val="accent4"/>
              </a:solidFill>
              <a:effectLst/>
              <a:uLnTx/>
              <a:uFillTx/>
              <a:latin typeface="Arial"/>
              <a:cs typeface="Arial"/>
              <a:sym typeface="Arial"/>
            </a:endParaRPr>
          </a:p>
        </p:txBody>
      </p:sp>
      <p:sp>
        <p:nvSpPr>
          <p:cNvPr id="12287" name="Google Shape;12287;p21"/>
          <p:cNvSpPr txBox="1"/>
          <p:nvPr/>
        </p:nvSpPr>
        <p:spPr>
          <a:xfrm>
            <a:off x="1998684"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accent4"/>
                </a:solidFill>
                <a:effectLst/>
                <a:uLnTx/>
                <a:uFillTx/>
                <a:latin typeface="Arial"/>
                <a:cs typeface="Arial"/>
                <a:sym typeface="Arial"/>
              </a:rPr>
              <a:t>متن</a:t>
            </a:r>
            <a:r>
              <a:rPr kumimoji="0" lang="es" sz="900" b="0" i="0" u="none" strike="noStrike" kern="0" cap="none" spc="0" normalizeH="0" baseline="0" noProof="0" dirty="0">
                <a:ln>
                  <a:noFill/>
                </a:ln>
                <a:solidFill>
                  <a:schemeClr val="accent4"/>
                </a:solidFill>
                <a:effectLst/>
                <a:uLnTx/>
                <a:uFillTx/>
                <a:latin typeface="Arial"/>
                <a:cs typeface="Arial"/>
                <a:sym typeface="Arial"/>
              </a:rPr>
              <a:t> 5</a:t>
            </a:r>
            <a:endParaRPr kumimoji="0" sz="900" b="0" i="0" u="none" strike="noStrike" kern="0" cap="none" spc="0" normalizeH="0" baseline="0" noProof="0" dirty="0">
              <a:ln>
                <a:noFill/>
              </a:ln>
              <a:solidFill>
                <a:schemeClr val="accent4"/>
              </a:solidFill>
              <a:effectLst/>
              <a:uLnTx/>
              <a:uFillTx/>
              <a:latin typeface="Arial"/>
              <a:cs typeface="Arial"/>
              <a:sym typeface="Arial"/>
            </a:endParaRPr>
          </a:p>
        </p:txBody>
      </p:sp>
      <p:sp>
        <p:nvSpPr>
          <p:cNvPr id="12288" name="Google Shape;12288;p21"/>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accent4"/>
                </a:solidFill>
                <a:effectLst/>
                <a:uLnTx/>
                <a:uFillTx/>
                <a:latin typeface="Arial"/>
                <a:cs typeface="Arial"/>
                <a:sym typeface="Arial"/>
              </a:rPr>
              <a:t>متن</a:t>
            </a:r>
            <a:r>
              <a:rPr kumimoji="0" lang="es" sz="900" b="0" i="0" u="none" strike="noStrike" kern="0" cap="none" spc="0" normalizeH="0" baseline="0" noProof="0" dirty="0">
                <a:ln>
                  <a:noFill/>
                </a:ln>
                <a:solidFill>
                  <a:schemeClr val="accent4"/>
                </a:solidFill>
                <a:effectLst/>
                <a:uLnTx/>
                <a:uFillTx/>
                <a:latin typeface="Arial"/>
                <a:cs typeface="Arial"/>
                <a:sym typeface="Arial"/>
              </a:rPr>
              <a:t> 6</a:t>
            </a:r>
            <a:endParaRPr kumimoji="0" sz="900" b="0" i="0" u="none" strike="noStrike" kern="0" cap="none" spc="0" normalizeH="0" baseline="0" noProof="0" dirty="0">
              <a:ln>
                <a:noFill/>
              </a:ln>
              <a:solidFill>
                <a:schemeClr val="accent4"/>
              </a:solidFill>
              <a:effectLst/>
              <a:uLnTx/>
              <a:uFillTx/>
              <a:latin typeface="Arial"/>
              <a:cs typeface="Arial"/>
              <a:sym typeface="Arial"/>
            </a:endParaRPr>
          </a:p>
        </p:txBody>
      </p:sp>
      <p:sp>
        <p:nvSpPr>
          <p:cNvPr id="12289" name="Google Shape;12289;p21"/>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90" name="Google Shape;12290;p21"/>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91" name="Google Shape;12291;p21"/>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92" name="Google Shape;12292;p21"/>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93" name="Google Shape;12293;p21"/>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94" name="Google Shape;12294;p21"/>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95" name="Google Shape;12295;p21"/>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96" name="Google Shape;12296;p21"/>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97" name="Google Shape;12297;p21"/>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98" name="Google Shape;12298;p21"/>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299" name="Google Shape;12299;p21"/>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00" name="Google Shape;12300;p21"/>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cxnSp>
        <p:nvCxnSpPr>
          <p:cNvPr id="12301" name="Google Shape;12301;p21"/>
          <p:cNvCxnSpPr>
            <a:stCxn id="12289" idx="4"/>
            <a:endCxn id="12295"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2307" name="Google Shape;12307;p21"/>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08" name="Google Shape;12308;p21"/>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09" name="Google Shape;12309;p21"/>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10" name="Google Shape;12310;p21"/>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11" name="Google Shape;12311;p21"/>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12" name="Google Shape;12312;p21"/>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13" name="Google Shape;12313;p21"/>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14" name="Google Shape;12314;p21"/>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15" name="Google Shape;12315;p21"/>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16" name="Google Shape;12316;p21"/>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17" name="Google Shape;12317;p21"/>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18" name="Google Shape;12318;p21"/>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19" name="Google Shape;12319;p21"/>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20" name="Google Shape;12320;p21"/>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21" name="Google Shape;12321;p21"/>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22" name="Google Shape;12322;p21"/>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accent4"/>
                </a:solidFill>
                <a:effectLst/>
                <a:uLnTx/>
                <a:uFillTx/>
                <a:latin typeface="Arial"/>
                <a:cs typeface="Arial"/>
                <a:sym typeface="Arial"/>
              </a:rPr>
              <a:t>2016</a:t>
            </a:r>
            <a:endParaRPr kumimoji="0" sz="900" b="1" i="0" u="none" strike="noStrike" kern="0" cap="none" spc="0" normalizeH="0" baseline="0" noProof="0">
              <a:ln>
                <a:noFill/>
              </a:ln>
              <a:solidFill>
                <a:schemeClr val="accent4"/>
              </a:solidFill>
              <a:effectLst/>
              <a:uLnTx/>
              <a:uFillTx/>
              <a:latin typeface="Arial"/>
              <a:cs typeface="Arial"/>
              <a:sym typeface="Arial"/>
            </a:endParaRPr>
          </a:p>
        </p:txBody>
      </p:sp>
      <p:sp>
        <p:nvSpPr>
          <p:cNvPr id="12323" name="Google Shape;12323;p21"/>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24" name="Google Shape;12324;p21"/>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25" name="Google Shape;12325;p21"/>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26" name="Google Shape;12326;p21"/>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27" name="Google Shape;12327;p21"/>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cxnSp>
        <p:nvCxnSpPr>
          <p:cNvPr id="12328" name="Google Shape;12328;p21"/>
          <p:cNvCxnSpPr>
            <a:stCxn id="12317" idx="0"/>
            <a:endCxn id="12323"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31" name="Google Shape;12331;p21"/>
          <p:cNvCxnSpPr>
            <a:stCxn id="12320" idx="4"/>
            <a:endCxn id="12326"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2332" name="Google Shape;12332;p21"/>
          <p:cNvCxnSpPr>
            <a:stCxn id="12321" idx="4"/>
            <a:endCxn id="12327"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2333" name="Google Shape;12333;p21"/>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accent4"/>
                </a:solidFill>
                <a:effectLst/>
                <a:uLnTx/>
                <a:uFillTx/>
                <a:latin typeface="Arial"/>
                <a:cs typeface="Arial"/>
                <a:sym typeface="Arial"/>
              </a:rPr>
              <a:t>2017</a:t>
            </a:r>
            <a:endParaRPr kumimoji="0" sz="900" b="1" i="0" u="none" strike="noStrike" kern="0" cap="none" spc="0" normalizeH="0" baseline="0" noProof="0">
              <a:ln>
                <a:noFill/>
              </a:ln>
              <a:solidFill>
                <a:schemeClr val="accent4"/>
              </a:solidFill>
              <a:effectLst/>
              <a:uLnTx/>
              <a:uFillTx/>
              <a:latin typeface="Arial"/>
              <a:cs typeface="Arial"/>
              <a:sym typeface="Arial"/>
            </a:endParaRPr>
          </a:p>
        </p:txBody>
      </p:sp>
      <p:sp>
        <p:nvSpPr>
          <p:cNvPr id="12334" name="Google Shape;12334;p21"/>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accent4"/>
                </a:solidFill>
                <a:effectLst/>
                <a:uLnTx/>
                <a:uFillTx/>
                <a:latin typeface="Arial"/>
                <a:cs typeface="Arial"/>
                <a:sym typeface="Arial"/>
              </a:rPr>
              <a:t>2018</a:t>
            </a:r>
            <a:endParaRPr kumimoji="0" sz="900" b="1" i="0" u="none" strike="noStrike" kern="0" cap="none" spc="0" normalizeH="0" baseline="0" noProof="0">
              <a:ln>
                <a:noFill/>
              </a:ln>
              <a:solidFill>
                <a:schemeClr val="accent4"/>
              </a:solidFill>
              <a:effectLst/>
              <a:uLnTx/>
              <a:uFillTx/>
              <a:latin typeface="Arial"/>
              <a:cs typeface="Arial"/>
              <a:sym typeface="Arial"/>
            </a:endParaRPr>
          </a:p>
        </p:txBody>
      </p:sp>
      <p:sp>
        <p:nvSpPr>
          <p:cNvPr id="12335" name="Google Shape;12335;p21"/>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accent4"/>
                </a:solidFill>
                <a:effectLst/>
                <a:uLnTx/>
                <a:uFillTx/>
                <a:latin typeface="Arial"/>
                <a:cs typeface="Arial"/>
                <a:sym typeface="Arial"/>
              </a:rPr>
              <a:t>2019</a:t>
            </a:r>
            <a:endParaRPr kumimoji="0" sz="900" b="1" i="0" u="none" strike="noStrike" kern="0" cap="none" spc="0" normalizeH="0" baseline="0" noProof="0">
              <a:ln>
                <a:noFill/>
              </a:ln>
              <a:solidFill>
                <a:schemeClr val="accent4"/>
              </a:solidFill>
              <a:effectLst/>
              <a:uLnTx/>
              <a:uFillTx/>
              <a:latin typeface="Arial"/>
              <a:cs typeface="Arial"/>
              <a:sym typeface="Arial"/>
            </a:endParaRPr>
          </a:p>
        </p:txBody>
      </p:sp>
      <p:sp>
        <p:nvSpPr>
          <p:cNvPr id="12336" name="Google Shape;12336;p21"/>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accent4"/>
                </a:solidFill>
                <a:effectLst/>
                <a:uLnTx/>
                <a:uFillTx/>
                <a:latin typeface="Arial"/>
                <a:cs typeface="Arial"/>
                <a:sym typeface="Arial"/>
              </a:rPr>
              <a:t>2020</a:t>
            </a:r>
            <a:endParaRPr kumimoji="0" sz="900" b="1" i="0" u="none" strike="noStrike" kern="0" cap="none" spc="0" normalizeH="0" baseline="0" noProof="0">
              <a:ln>
                <a:noFill/>
              </a:ln>
              <a:solidFill>
                <a:schemeClr val="accent4"/>
              </a:solidFill>
              <a:effectLst/>
              <a:uLnTx/>
              <a:uFillTx/>
              <a:latin typeface="Arial"/>
              <a:cs typeface="Arial"/>
              <a:sym typeface="Arial"/>
            </a:endParaRPr>
          </a:p>
        </p:txBody>
      </p:sp>
      <p:sp>
        <p:nvSpPr>
          <p:cNvPr id="12337" name="Google Shape;12337;p21"/>
          <p:cNvSpPr/>
          <p:nvPr/>
        </p:nvSpPr>
        <p:spPr>
          <a:xfrm>
            <a:off x="6865977" y="3729422"/>
            <a:ext cx="204488" cy="205025"/>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nvGrpSpPr>
          <p:cNvPr id="12338" name="Google Shape;12338;p21"/>
          <p:cNvGrpSpPr/>
          <p:nvPr/>
        </p:nvGrpSpPr>
        <p:grpSpPr>
          <a:xfrm>
            <a:off x="5307356" y="3748469"/>
            <a:ext cx="206115" cy="206115"/>
            <a:chOff x="1049375" y="2680675"/>
            <a:chExt cx="297725" cy="297725"/>
          </a:xfrm>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2341" name="Google Shape;12341;p21"/>
          <p:cNvGrpSpPr/>
          <p:nvPr/>
        </p:nvGrpSpPr>
        <p:grpSpPr>
          <a:xfrm>
            <a:off x="7653299" y="1758852"/>
            <a:ext cx="205578" cy="204332"/>
            <a:chOff x="5045775" y="1946400"/>
            <a:chExt cx="296950" cy="295150"/>
          </a:xfrm>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2344" name="Google Shape;12344;p21"/>
          <p:cNvGrpSpPr/>
          <p:nvPr/>
        </p:nvGrpSpPr>
        <p:grpSpPr>
          <a:xfrm>
            <a:off x="6076163" y="1764541"/>
            <a:ext cx="205042" cy="204505"/>
            <a:chOff x="3599700" y="1954475"/>
            <a:chExt cx="296175" cy="295400"/>
          </a:xfrm>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2348" name="Google Shape;12348;p21"/>
          <p:cNvGrpSpPr/>
          <p:nvPr/>
        </p:nvGrpSpPr>
        <p:grpSpPr>
          <a:xfrm>
            <a:off x="4485399" y="1783308"/>
            <a:ext cx="205596" cy="155421"/>
            <a:chOff x="3962775" y="1990700"/>
            <a:chExt cx="296975" cy="224500"/>
          </a:xfrm>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2353" name="Google Shape;12353;p21"/>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accent4"/>
                </a:solidFill>
                <a:effectLst/>
                <a:uLnTx/>
                <a:uFillTx/>
                <a:latin typeface="Arial"/>
                <a:cs typeface="Arial"/>
                <a:sym typeface="Arial"/>
              </a:rPr>
              <a:t>“Despite being red, Mars is actually a very cold place”</a:t>
            </a:r>
            <a:endParaRPr kumimoji="0" sz="800" b="0" i="0" u="none" strike="noStrike" kern="0" cap="none" spc="0" normalizeH="0" baseline="0" noProof="0">
              <a:ln>
                <a:noFill/>
              </a:ln>
              <a:solidFill>
                <a:schemeClr val="accent4"/>
              </a:solidFill>
              <a:effectLst/>
              <a:uLnTx/>
              <a:uFillTx/>
              <a:latin typeface="Arial"/>
              <a:cs typeface="Arial"/>
              <a:sym typeface="Arial"/>
            </a:endParaRPr>
          </a:p>
        </p:txBody>
      </p:sp>
      <p:sp>
        <p:nvSpPr>
          <p:cNvPr id="12354" name="Google Shape;12354;p21"/>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accent4"/>
                </a:solidFill>
                <a:effectLst/>
                <a:uLnTx/>
                <a:uFillTx/>
                <a:latin typeface="Arial"/>
                <a:cs typeface="Arial"/>
                <a:sym typeface="Arial"/>
              </a:rPr>
              <a:t>“Mercury is closest planet to the Sun and the smallest”</a:t>
            </a:r>
            <a:endParaRPr kumimoji="0" sz="800" b="0" i="0" u="none" strike="noStrike" kern="0" cap="none" spc="0" normalizeH="0" baseline="0" noProof="0">
              <a:ln>
                <a:noFill/>
              </a:ln>
              <a:solidFill>
                <a:schemeClr val="accent4"/>
              </a:solidFill>
              <a:effectLst/>
              <a:uLnTx/>
              <a:uFillTx/>
              <a:latin typeface="Arial"/>
              <a:cs typeface="Arial"/>
              <a:sym typeface="Arial"/>
            </a:endParaRPr>
          </a:p>
        </p:txBody>
      </p:sp>
      <p:sp>
        <p:nvSpPr>
          <p:cNvPr id="12355" name="Google Shape;12355;p21"/>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accent4"/>
                </a:solidFill>
                <a:effectLst/>
                <a:uLnTx/>
                <a:uFillTx/>
                <a:latin typeface="Arial"/>
                <a:cs typeface="Arial"/>
                <a:sym typeface="Arial"/>
              </a:rPr>
              <a:t>“Neptune is the farthest-known planet from the Sun”</a:t>
            </a:r>
            <a:endParaRPr kumimoji="0" sz="800" b="0" i="0" u="none" strike="noStrike" kern="0" cap="none" spc="0" normalizeH="0" baseline="0" noProof="0">
              <a:ln>
                <a:noFill/>
              </a:ln>
              <a:solidFill>
                <a:schemeClr val="accent4"/>
              </a:solidFill>
              <a:effectLst/>
              <a:uLnTx/>
              <a:uFillTx/>
              <a:latin typeface="Arial"/>
              <a:cs typeface="Arial"/>
              <a:sym typeface="Arial"/>
            </a:endParaRPr>
          </a:p>
        </p:txBody>
      </p:sp>
      <p:sp>
        <p:nvSpPr>
          <p:cNvPr id="12356" name="Google Shape;12356;p21"/>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accent4"/>
                </a:solidFill>
                <a:effectLst/>
                <a:uLnTx/>
                <a:uFillTx/>
                <a:latin typeface="Arial"/>
                <a:cs typeface="Arial"/>
                <a:sym typeface="Arial"/>
              </a:rPr>
              <a:t>“Saturn is a gas giant and has several rings”</a:t>
            </a:r>
            <a:endParaRPr kumimoji="0" sz="800" b="0" i="0" u="none" strike="noStrike" kern="0" cap="none" spc="0" normalizeH="0" baseline="0" noProof="0">
              <a:ln>
                <a:noFill/>
              </a:ln>
              <a:solidFill>
                <a:schemeClr val="accent4"/>
              </a:solidFill>
              <a:effectLst/>
              <a:uLnTx/>
              <a:uFillTx/>
              <a:latin typeface="Arial"/>
              <a:cs typeface="Arial"/>
              <a:sym typeface="Arial"/>
            </a:endParaRPr>
          </a:p>
        </p:txBody>
      </p:sp>
      <p:sp>
        <p:nvSpPr>
          <p:cNvPr id="12357" name="Google Shape;12357;p21"/>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dirty="0">
                <a:ln>
                  <a:noFill/>
                </a:ln>
                <a:solidFill>
                  <a:schemeClr val="accent4"/>
                </a:solidFill>
                <a:effectLst/>
                <a:uLnTx/>
                <a:uFillTx/>
                <a:latin typeface="Arial"/>
                <a:cs typeface="Arial"/>
                <a:sym typeface="Arial"/>
              </a:rPr>
              <a:t>“Venus is the second planet from the Sun and is terribly hot”</a:t>
            </a:r>
            <a:endParaRPr kumimoji="0" sz="800" b="0" i="0" u="none" strike="noStrike" kern="0" cap="none" spc="0" normalizeH="0" baseline="0" noProof="0" dirty="0">
              <a:ln>
                <a:noFill/>
              </a:ln>
              <a:solidFill>
                <a:schemeClr val="accent4"/>
              </a:solidFill>
              <a:effectLst/>
              <a:uLnTx/>
              <a:uFillTx/>
              <a:latin typeface="Arial"/>
              <a:cs typeface="Arial"/>
              <a:sym typeface="Arial"/>
            </a:endParaRPr>
          </a:p>
        </p:txBody>
      </p:sp>
      <p:sp>
        <p:nvSpPr>
          <p:cNvPr id="12358" name="Google Shape;12358;p2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accent4"/>
                </a:solidFill>
                <a:cs typeface="B Nazanin" panose="00000700000000000000" pitchFamily="2" charset="-78"/>
              </a:rPr>
              <a:t>اینفوگرافیک ممتاز</a:t>
            </a:r>
            <a:endParaRPr dirty="0">
              <a:solidFill>
                <a:schemeClr val="accent4"/>
              </a:solidFill>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1285"/>
        <p:cNvGrpSpPr/>
        <p:nvPr/>
      </p:nvGrpSpPr>
      <p:grpSpPr>
        <a:xfrm>
          <a:off x="0" y="0"/>
          <a:ext cx="0" cy="0"/>
          <a:chOff x="0" y="0"/>
          <a:chExt cx="0" cy="0"/>
        </a:xfrm>
      </p:grpSpPr>
      <p:sp>
        <p:nvSpPr>
          <p:cNvPr id="1286" name="Google Shape;1286;p53"/>
          <p:cNvSpPr/>
          <p:nvPr/>
        </p:nvSpPr>
        <p:spPr>
          <a:xfrm>
            <a:off x="4606950" y="1012213"/>
            <a:ext cx="1561500" cy="1561500"/>
          </a:xfrm>
          <a:prstGeom prst="ellipse">
            <a:avLst/>
          </a:prstGeom>
          <a:solidFill>
            <a:schemeClr val="dk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87" name="Google Shape;1287;p53"/>
          <p:cNvSpPr txBox="1">
            <a:spLocks noGrp="1"/>
          </p:cNvSpPr>
          <p:nvPr>
            <p:ph type="title" idx="2"/>
          </p:nvPr>
        </p:nvSpPr>
        <p:spPr>
          <a:xfrm>
            <a:off x="4572000" y="1372063"/>
            <a:ext cx="1631400" cy="841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1288" name="Google Shape;1288;p53"/>
          <p:cNvSpPr txBox="1">
            <a:spLocks noGrp="1"/>
          </p:cNvSpPr>
          <p:nvPr>
            <p:ph type="title"/>
          </p:nvPr>
        </p:nvSpPr>
        <p:spPr>
          <a:xfrm>
            <a:off x="4605325" y="2586550"/>
            <a:ext cx="3414000" cy="841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درباره ما</a:t>
            </a:r>
            <a:endParaRPr dirty="0">
              <a:cs typeface="B Nazanin" panose="00000700000000000000" pitchFamily="2" charset="-78"/>
            </a:endParaRPr>
          </a:p>
        </p:txBody>
      </p:sp>
      <p:sp>
        <p:nvSpPr>
          <p:cNvPr id="1289" name="Google Shape;1289;p53"/>
          <p:cNvSpPr txBox="1">
            <a:spLocks noGrp="1"/>
          </p:cNvSpPr>
          <p:nvPr>
            <p:ph type="subTitle" idx="1"/>
          </p:nvPr>
        </p:nvSpPr>
        <p:spPr>
          <a:xfrm>
            <a:off x="4605325" y="3339275"/>
            <a:ext cx="2895300" cy="792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grpSp>
        <p:nvGrpSpPr>
          <p:cNvPr id="1290" name="Google Shape;1290;p53"/>
          <p:cNvGrpSpPr/>
          <p:nvPr/>
        </p:nvGrpSpPr>
        <p:grpSpPr>
          <a:xfrm>
            <a:off x="877589" y="1379453"/>
            <a:ext cx="2832110" cy="2536999"/>
            <a:chOff x="474325" y="2953825"/>
            <a:chExt cx="1862250" cy="1668200"/>
          </a:xfrm>
        </p:grpSpPr>
        <p:sp>
          <p:nvSpPr>
            <p:cNvPr id="1291" name="Google Shape;1291;p53"/>
            <p:cNvSpPr/>
            <p:nvPr/>
          </p:nvSpPr>
          <p:spPr>
            <a:xfrm>
              <a:off x="474325" y="2953825"/>
              <a:ext cx="1862250" cy="1668200"/>
            </a:xfrm>
            <a:custGeom>
              <a:avLst/>
              <a:gdLst/>
              <a:ahLst/>
              <a:cxnLst/>
              <a:rect l="l" t="t" r="r" b="b"/>
              <a:pathLst>
                <a:path w="74490" h="66728" extrusionOk="0">
                  <a:moveTo>
                    <a:pt x="35706" y="1"/>
                  </a:moveTo>
                  <a:cubicBezTo>
                    <a:pt x="34421" y="1"/>
                    <a:pt x="33216" y="322"/>
                    <a:pt x="32146" y="884"/>
                  </a:cubicBezTo>
                  <a:cubicBezTo>
                    <a:pt x="30647" y="1714"/>
                    <a:pt x="29550" y="2918"/>
                    <a:pt x="28987" y="4283"/>
                  </a:cubicBezTo>
                  <a:cubicBezTo>
                    <a:pt x="26739" y="4685"/>
                    <a:pt x="24678" y="6077"/>
                    <a:pt x="23527" y="8084"/>
                  </a:cubicBezTo>
                  <a:cubicBezTo>
                    <a:pt x="23474" y="8191"/>
                    <a:pt x="23393" y="8325"/>
                    <a:pt x="23340" y="8459"/>
                  </a:cubicBezTo>
                  <a:cubicBezTo>
                    <a:pt x="21440" y="9395"/>
                    <a:pt x="19646" y="10573"/>
                    <a:pt x="18014" y="11965"/>
                  </a:cubicBezTo>
                  <a:cubicBezTo>
                    <a:pt x="17933" y="11965"/>
                    <a:pt x="17853" y="11938"/>
                    <a:pt x="17799" y="11938"/>
                  </a:cubicBezTo>
                  <a:cubicBezTo>
                    <a:pt x="15283" y="11938"/>
                    <a:pt x="12767" y="14026"/>
                    <a:pt x="11509" y="17131"/>
                  </a:cubicBezTo>
                  <a:cubicBezTo>
                    <a:pt x="11483" y="17184"/>
                    <a:pt x="11456" y="17265"/>
                    <a:pt x="11429" y="17318"/>
                  </a:cubicBezTo>
                  <a:cubicBezTo>
                    <a:pt x="10921" y="18656"/>
                    <a:pt x="10707" y="20021"/>
                    <a:pt x="10760" y="21306"/>
                  </a:cubicBezTo>
                  <a:cubicBezTo>
                    <a:pt x="10707" y="21386"/>
                    <a:pt x="10680" y="21493"/>
                    <a:pt x="10626" y="21601"/>
                  </a:cubicBezTo>
                  <a:cubicBezTo>
                    <a:pt x="9957" y="23046"/>
                    <a:pt x="9341" y="24598"/>
                    <a:pt x="8833" y="26258"/>
                  </a:cubicBezTo>
                  <a:cubicBezTo>
                    <a:pt x="8726" y="26418"/>
                    <a:pt x="8619" y="26579"/>
                    <a:pt x="8512" y="26739"/>
                  </a:cubicBezTo>
                  <a:cubicBezTo>
                    <a:pt x="7548" y="28345"/>
                    <a:pt x="7173" y="30326"/>
                    <a:pt x="7441" y="32601"/>
                  </a:cubicBezTo>
                  <a:cubicBezTo>
                    <a:pt x="7361" y="33083"/>
                    <a:pt x="7281" y="33591"/>
                    <a:pt x="7227" y="34100"/>
                  </a:cubicBezTo>
                  <a:cubicBezTo>
                    <a:pt x="6986" y="33886"/>
                    <a:pt x="6745" y="33699"/>
                    <a:pt x="6478" y="33511"/>
                  </a:cubicBezTo>
                  <a:cubicBezTo>
                    <a:pt x="5889" y="33110"/>
                    <a:pt x="4979" y="32655"/>
                    <a:pt x="3881" y="32655"/>
                  </a:cubicBezTo>
                  <a:cubicBezTo>
                    <a:pt x="3292" y="32655"/>
                    <a:pt x="2757" y="32789"/>
                    <a:pt x="2249" y="33056"/>
                  </a:cubicBezTo>
                  <a:cubicBezTo>
                    <a:pt x="1178" y="33618"/>
                    <a:pt x="482" y="34716"/>
                    <a:pt x="268" y="36134"/>
                  </a:cubicBezTo>
                  <a:cubicBezTo>
                    <a:pt x="0" y="37981"/>
                    <a:pt x="509" y="39988"/>
                    <a:pt x="1713" y="41969"/>
                  </a:cubicBezTo>
                  <a:cubicBezTo>
                    <a:pt x="2623" y="43414"/>
                    <a:pt x="3721" y="44619"/>
                    <a:pt x="4765" y="45770"/>
                  </a:cubicBezTo>
                  <a:cubicBezTo>
                    <a:pt x="5487" y="46573"/>
                    <a:pt x="6290" y="47456"/>
                    <a:pt x="7120" y="48339"/>
                  </a:cubicBezTo>
                  <a:cubicBezTo>
                    <a:pt x="7495" y="52354"/>
                    <a:pt x="8458" y="57788"/>
                    <a:pt x="12018" y="61535"/>
                  </a:cubicBezTo>
                  <a:cubicBezTo>
                    <a:pt x="12072" y="61615"/>
                    <a:pt x="12152" y="61669"/>
                    <a:pt x="12205" y="61722"/>
                  </a:cubicBezTo>
                  <a:cubicBezTo>
                    <a:pt x="15391" y="65014"/>
                    <a:pt x="19834" y="66727"/>
                    <a:pt x="24999" y="66727"/>
                  </a:cubicBezTo>
                  <a:cubicBezTo>
                    <a:pt x="26231" y="66727"/>
                    <a:pt x="27489" y="66647"/>
                    <a:pt x="28747" y="66460"/>
                  </a:cubicBezTo>
                  <a:cubicBezTo>
                    <a:pt x="30433" y="66192"/>
                    <a:pt x="32092" y="65871"/>
                    <a:pt x="33725" y="65523"/>
                  </a:cubicBezTo>
                  <a:cubicBezTo>
                    <a:pt x="35010" y="65282"/>
                    <a:pt x="36321" y="65014"/>
                    <a:pt x="37606" y="64800"/>
                  </a:cubicBezTo>
                  <a:lnTo>
                    <a:pt x="37660" y="64773"/>
                  </a:lnTo>
                  <a:lnTo>
                    <a:pt x="37767" y="64773"/>
                  </a:lnTo>
                  <a:cubicBezTo>
                    <a:pt x="39587" y="64479"/>
                    <a:pt x="41086" y="64318"/>
                    <a:pt x="42531" y="64265"/>
                  </a:cubicBezTo>
                  <a:cubicBezTo>
                    <a:pt x="42531" y="64265"/>
                    <a:pt x="45074" y="64211"/>
                    <a:pt x="45529" y="64184"/>
                  </a:cubicBezTo>
                  <a:cubicBezTo>
                    <a:pt x="46064" y="64827"/>
                    <a:pt x="46867" y="65202"/>
                    <a:pt x="47750" y="65202"/>
                  </a:cubicBezTo>
                  <a:cubicBezTo>
                    <a:pt x="48714" y="65202"/>
                    <a:pt x="49570" y="64747"/>
                    <a:pt x="50106" y="64024"/>
                  </a:cubicBezTo>
                  <a:lnTo>
                    <a:pt x="50132" y="64024"/>
                  </a:lnTo>
                  <a:cubicBezTo>
                    <a:pt x="50668" y="64613"/>
                    <a:pt x="51444" y="64961"/>
                    <a:pt x="52274" y="64961"/>
                  </a:cubicBezTo>
                  <a:cubicBezTo>
                    <a:pt x="53291" y="64961"/>
                    <a:pt x="54174" y="64452"/>
                    <a:pt x="54709" y="63676"/>
                  </a:cubicBezTo>
                  <a:cubicBezTo>
                    <a:pt x="58510" y="63274"/>
                    <a:pt x="61775" y="62552"/>
                    <a:pt x="64880" y="61428"/>
                  </a:cubicBezTo>
                  <a:cubicBezTo>
                    <a:pt x="65603" y="61187"/>
                    <a:pt x="66459" y="60866"/>
                    <a:pt x="67289" y="60357"/>
                  </a:cubicBezTo>
                  <a:cubicBezTo>
                    <a:pt x="67744" y="60063"/>
                    <a:pt x="68172" y="59768"/>
                    <a:pt x="68520" y="59420"/>
                  </a:cubicBezTo>
                  <a:cubicBezTo>
                    <a:pt x="70367" y="57654"/>
                    <a:pt x="70849" y="55325"/>
                    <a:pt x="71277" y="53291"/>
                  </a:cubicBezTo>
                  <a:cubicBezTo>
                    <a:pt x="71357" y="52836"/>
                    <a:pt x="71465" y="52408"/>
                    <a:pt x="71572" y="52006"/>
                  </a:cubicBezTo>
                  <a:cubicBezTo>
                    <a:pt x="72375" y="48741"/>
                    <a:pt x="72615" y="45984"/>
                    <a:pt x="72321" y="43281"/>
                  </a:cubicBezTo>
                  <a:cubicBezTo>
                    <a:pt x="72080" y="41113"/>
                    <a:pt x="71277" y="39266"/>
                    <a:pt x="70447" y="37472"/>
                  </a:cubicBezTo>
                  <a:cubicBezTo>
                    <a:pt x="71090" y="36670"/>
                    <a:pt x="71679" y="35867"/>
                    <a:pt x="72241" y="35064"/>
                  </a:cubicBezTo>
                  <a:cubicBezTo>
                    <a:pt x="72990" y="33913"/>
                    <a:pt x="73820" y="32521"/>
                    <a:pt x="74114" y="30861"/>
                  </a:cubicBezTo>
                  <a:cubicBezTo>
                    <a:pt x="74489" y="28800"/>
                    <a:pt x="73873" y="26766"/>
                    <a:pt x="72535" y="25508"/>
                  </a:cubicBezTo>
                  <a:cubicBezTo>
                    <a:pt x="72321" y="25321"/>
                    <a:pt x="72107" y="25134"/>
                    <a:pt x="71893" y="25000"/>
                  </a:cubicBezTo>
                  <a:cubicBezTo>
                    <a:pt x="71652" y="24679"/>
                    <a:pt x="71357" y="24411"/>
                    <a:pt x="70983" y="24250"/>
                  </a:cubicBezTo>
                  <a:cubicBezTo>
                    <a:pt x="70715" y="24143"/>
                    <a:pt x="70447" y="24090"/>
                    <a:pt x="70153" y="24090"/>
                  </a:cubicBezTo>
                  <a:cubicBezTo>
                    <a:pt x="69966" y="24090"/>
                    <a:pt x="69778" y="24116"/>
                    <a:pt x="69591" y="24170"/>
                  </a:cubicBezTo>
                  <a:cubicBezTo>
                    <a:pt x="69350" y="24143"/>
                    <a:pt x="69109" y="24116"/>
                    <a:pt x="68868" y="24116"/>
                  </a:cubicBezTo>
                  <a:cubicBezTo>
                    <a:pt x="68574" y="24116"/>
                    <a:pt x="68279" y="24143"/>
                    <a:pt x="68012" y="24197"/>
                  </a:cubicBezTo>
                  <a:cubicBezTo>
                    <a:pt x="67476" y="22002"/>
                    <a:pt x="66459" y="19834"/>
                    <a:pt x="65014" y="17773"/>
                  </a:cubicBezTo>
                  <a:cubicBezTo>
                    <a:pt x="64291" y="16729"/>
                    <a:pt x="63462" y="15739"/>
                    <a:pt x="62525" y="14775"/>
                  </a:cubicBezTo>
                  <a:cubicBezTo>
                    <a:pt x="63033" y="13839"/>
                    <a:pt x="63328" y="12768"/>
                    <a:pt x="63328" y="11671"/>
                  </a:cubicBezTo>
                  <a:cubicBezTo>
                    <a:pt x="63328" y="8057"/>
                    <a:pt x="60384" y="5113"/>
                    <a:pt x="56770" y="5113"/>
                  </a:cubicBezTo>
                  <a:cubicBezTo>
                    <a:pt x="54682" y="5113"/>
                    <a:pt x="52782" y="6077"/>
                    <a:pt x="51578" y="7656"/>
                  </a:cubicBezTo>
                  <a:cubicBezTo>
                    <a:pt x="51497" y="7629"/>
                    <a:pt x="51417" y="7602"/>
                    <a:pt x="51337" y="7575"/>
                  </a:cubicBezTo>
                  <a:cubicBezTo>
                    <a:pt x="51149" y="7254"/>
                    <a:pt x="50935" y="6960"/>
                    <a:pt x="50694" y="6692"/>
                  </a:cubicBezTo>
                  <a:cubicBezTo>
                    <a:pt x="49865" y="5729"/>
                    <a:pt x="48687" y="5033"/>
                    <a:pt x="47429" y="4765"/>
                  </a:cubicBezTo>
                  <a:cubicBezTo>
                    <a:pt x="46894" y="3801"/>
                    <a:pt x="46010" y="2998"/>
                    <a:pt x="44967" y="2597"/>
                  </a:cubicBezTo>
                  <a:cubicBezTo>
                    <a:pt x="44351" y="2356"/>
                    <a:pt x="43735" y="2222"/>
                    <a:pt x="43066" y="2222"/>
                  </a:cubicBezTo>
                  <a:cubicBezTo>
                    <a:pt x="42558" y="2222"/>
                    <a:pt x="42076" y="2303"/>
                    <a:pt x="41621" y="2436"/>
                  </a:cubicBezTo>
                  <a:cubicBezTo>
                    <a:pt x="40577" y="1500"/>
                    <a:pt x="39399" y="804"/>
                    <a:pt x="38141" y="402"/>
                  </a:cubicBezTo>
                  <a:cubicBezTo>
                    <a:pt x="37365" y="135"/>
                    <a:pt x="36535" y="1"/>
                    <a:pt x="35706"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92" name="Google Shape;1292;p53"/>
            <p:cNvSpPr/>
            <p:nvPr/>
          </p:nvSpPr>
          <p:spPr>
            <a:xfrm>
              <a:off x="686425" y="3122675"/>
              <a:ext cx="1550425" cy="1438075"/>
            </a:xfrm>
            <a:custGeom>
              <a:avLst/>
              <a:gdLst/>
              <a:ahLst/>
              <a:cxnLst/>
              <a:rect l="l" t="t" r="r" b="b"/>
              <a:pathLst>
                <a:path w="62017" h="57523" extrusionOk="0">
                  <a:moveTo>
                    <a:pt x="29553" y="1"/>
                  </a:moveTo>
                  <a:cubicBezTo>
                    <a:pt x="26256" y="1"/>
                    <a:pt x="22977" y="448"/>
                    <a:pt x="19915" y="1330"/>
                  </a:cubicBezTo>
                  <a:cubicBezTo>
                    <a:pt x="18683" y="1705"/>
                    <a:pt x="17452" y="2160"/>
                    <a:pt x="16274" y="2722"/>
                  </a:cubicBezTo>
                  <a:cubicBezTo>
                    <a:pt x="10895" y="5238"/>
                    <a:pt x="6452" y="9627"/>
                    <a:pt x="3855" y="15221"/>
                  </a:cubicBezTo>
                  <a:cubicBezTo>
                    <a:pt x="831" y="21698"/>
                    <a:pt x="1" y="29327"/>
                    <a:pt x="269" y="36767"/>
                  </a:cubicBezTo>
                  <a:cubicBezTo>
                    <a:pt x="456" y="42201"/>
                    <a:pt x="991" y="48839"/>
                    <a:pt x="4872" y="52961"/>
                  </a:cubicBezTo>
                  <a:cubicBezTo>
                    <a:pt x="4926" y="53014"/>
                    <a:pt x="4979" y="53068"/>
                    <a:pt x="5033" y="53121"/>
                  </a:cubicBezTo>
                  <a:cubicBezTo>
                    <a:pt x="8136" y="56287"/>
                    <a:pt x="12254" y="57523"/>
                    <a:pt x="16456" y="57523"/>
                  </a:cubicBezTo>
                  <a:cubicBezTo>
                    <a:pt x="17582" y="57523"/>
                    <a:pt x="18714" y="57434"/>
                    <a:pt x="19834" y="57270"/>
                  </a:cubicBezTo>
                  <a:cubicBezTo>
                    <a:pt x="22805" y="56815"/>
                    <a:pt x="25723" y="56092"/>
                    <a:pt x="28667" y="55610"/>
                  </a:cubicBezTo>
                  <a:cubicBezTo>
                    <a:pt x="28721" y="55610"/>
                    <a:pt x="28774" y="55584"/>
                    <a:pt x="28828" y="55584"/>
                  </a:cubicBezTo>
                  <a:cubicBezTo>
                    <a:pt x="30514" y="55289"/>
                    <a:pt x="32173" y="55102"/>
                    <a:pt x="33886" y="55048"/>
                  </a:cubicBezTo>
                  <a:cubicBezTo>
                    <a:pt x="35332" y="55022"/>
                    <a:pt x="36777" y="54995"/>
                    <a:pt x="38196" y="54941"/>
                  </a:cubicBezTo>
                  <a:cubicBezTo>
                    <a:pt x="38838" y="54915"/>
                    <a:pt x="39480" y="54915"/>
                    <a:pt x="40096" y="54888"/>
                  </a:cubicBezTo>
                  <a:cubicBezTo>
                    <a:pt x="40979" y="54834"/>
                    <a:pt x="41862" y="54807"/>
                    <a:pt x="42719" y="54754"/>
                  </a:cubicBezTo>
                  <a:cubicBezTo>
                    <a:pt x="43361" y="54700"/>
                    <a:pt x="44004" y="54647"/>
                    <a:pt x="44619" y="54593"/>
                  </a:cubicBezTo>
                  <a:cubicBezTo>
                    <a:pt x="48313" y="54272"/>
                    <a:pt x="51926" y="53630"/>
                    <a:pt x="55620" y="52345"/>
                  </a:cubicBezTo>
                  <a:cubicBezTo>
                    <a:pt x="56316" y="52104"/>
                    <a:pt x="57012" y="51810"/>
                    <a:pt x="57654" y="51435"/>
                  </a:cubicBezTo>
                  <a:cubicBezTo>
                    <a:pt x="57975" y="51248"/>
                    <a:pt x="58270" y="51007"/>
                    <a:pt x="58537" y="50766"/>
                  </a:cubicBezTo>
                  <a:cubicBezTo>
                    <a:pt x="60277" y="49106"/>
                    <a:pt x="60465" y="46537"/>
                    <a:pt x="61000" y="44315"/>
                  </a:cubicBezTo>
                  <a:cubicBezTo>
                    <a:pt x="61669" y="41666"/>
                    <a:pt x="62017" y="39043"/>
                    <a:pt x="61723" y="36312"/>
                  </a:cubicBezTo>
                  <a:cubicBezTo>
                    <a:pt x="61321" y="32539"/>
                    <a:pt x="58698" y="29514"/>
                    <a:pt x="58136" y="25794"/>
                  </a:cubicBezTo>
                  <a:cubicBezTo>
                    <a:pt x="57734" y="23117"/>
                    <a:pt x="58109" y="20387"/>
                    <a:pt x="57520" y="17737"/>
                  </a:cubicBezTo>
                  <a:cubicBezTo>
                    <a:pt x="57039" y="15542"/>
                    <a:pt x="56021" y="13508"/>
                    <a:pt x="54763" y="11715"/>
                  </a:cubicBezTo>
                  <a:cubicBezTo>
                    <a:pt x="52087" y="7887"/>
                    <a:pt x="48206" y="5050"/>
                    <a:pt x="44111" y="3123"/>
                  </a:cubicBezTo>
                  <a:cubicBezTo>
                    <a:pt x="43201" y="2695"/>
                    <a:pt x="42264" y="2293"/>
                    <a:pt x="41274" y="1972"/>
                  </a:cubicBezTo>
                  <a:cubicBezTo>
                    <a:pt x="41033" y="1865"/>
                    <a:pt x="40792" y="1785"/>
                    <a:pt x="40524" y="1705"/>
                  </a:cubicBezTo>
                  <a:cubicBezTo>
                    <a:pt x="39668" y="1437"/>
                    <a:pt x="38811" y="1169"/>
                    <a:pt x="37928" y="982"/>
                  </a:cubicBezTo>
                  <a:cubicBezTo>
                    <a:pt x="37660" y="902"/>
                    <a:pt x="37366" y="848"/>
                    <a:pt x="37071" y="768"/>
                  </a:cubicBezTo>
                  <a:cubicBezTo>
                    <a:pt x="36590" y="661"/>
                    <a:pt x="36054" y="580"/>
                    <a:pt x="35546" y="500"/>
                  </a:cubicBezTo>
                  <a:cubicBezTo>
                    <a:pt x="33572" y="166"/>
                    <a:pt x="31559" y="1"/>
                    <a:pt x="29553" y="1"/>
                  </a:cubicBezTo>
                  <a:close/>
                </a:path>
              </a:pathLst>
            </a:custGeom>
            <a:solidFill>
              <a:srgbClr val="B0D8E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93" name="Google Shape;1293;p53"/>
            <p:cNvSpPr/>
            <p:nvPr/>
          </p:nvSpPr>
          <p:spPr>
            <a:xfrm>
              <a:off x="1854100" y="3423625"/>
              <a:ext cx="194725" cy="503825"/>
            </a:xfrm>
            <a:custGeom>
              <a:avLst/>
              <a:gdLst/>
              <a:ahLst/>
              <a:cxnLst/>
              <a:rect l="l" t="t" r="r" b="b"/>
              <a:pathLst>
                <a:path w="7789" h="20153" extrusionOk="0">
                  <a:moveTo>
                    <a:pt x="4137" y="0"/>
                  </a:moveTo>
                  <a:cubicBezTo>
                    <a:pt x="3432" y="0"/>
                    <a:pt x="2728" y="232"/>
                    <a:pt x="2141" y="641"/>
                  </a:cubicBezTo>
                  <a:cubicBezTo>
                    <a:pt x="1258" y="1256"/>
                    <a:pt x="642" y="2220"/>
                    <a:pt x="348" y="3237"/>
                  </a:cubicBezTo>
                  <a:cubicBezTo>
                    <a:pt x="54" y="4200"/>
                    <a:pt x="0" y="5244"/>
                    <a:pt x="27" y="6261"/>
                  </a:cubicBezTo>
                  <a:cubicBezTo>
                    <a:pt x="107" y="8643"/>
                    <a:pt x="562" y="11026"/>
                    <a:pt x="1044" y="13354"/>
                  </a:cubicBezTo>
                  <a:cubicBezTo>
                    <a:pt x="1312" y="14559"/>
                    <a:pt x="1579" y="15763"/>
                    <a:pt x="1820" y="16994"/>
                  </a:cubicBezTo>
                  <a:cubicBezTo>
                    <a:pt x="1954" y="17637"/>
                    <a:pt x="2462" y="20019"/>
                    <a:pt x="2570" y="20153"/>
                  </a:cubicBezTo>
                  <a:cubicBezTo>
                    <a:pt x="2917" y="19537"/>
                    <a:pt x="3667" y="17904"/>
                    <a:pt x="4068" y="17021"/>
                  </a:cubicBezTo>
                  <a:cubicBezTo>
                    <a:pt x="4550" y="15924"/>
                    <a:pt x="5005" y="14826"/>
                    <a:pt x="5407" y="13702"/>
                  </a:cubicBezTo>
                  <a:cubicBezTo>
                    <a:pt x="6263" y="11481"/>
                    <a:pt x="6959" y="9179"/>
                    <a:pt x="7414" y="6823"/>
                  </a:cubicBezTo>
                  <a:cubicBezTo>
                    <a:pt x="7628" y="5565"/>
                    <a:pt x="7789" y="4254"/>
                    <a:pt x="7494" y="3023"/>
                  </a:cubicBezTo>
                  <a:cubicBezTo>
                    <a:pt x="7200" y="1791"/>
                    <a:pt x="6397" y="614"/>
                    <a:pt x="5193" y="185"/>
                  </a:cubicBezTo>
                  <a:cubicBezTo>
                    <a:pt x="4851" y="60"/>
                    <a:pt x="4494" y="0"/>
                    <a:pt x="4137"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94" name="Google Shape;1294;p53"/>
            <p:cNvSpPr/>
            <p:nvPr/>
          </p:nvSpPr>
          <p:spPr>
            <a:xfrm>
              <a:off x="1882200" y="3419550"/>
              <a:ext cx="71625" cy="823075"/>
            </a:xfrm>
            <a:custGeom>
              <a:avLst/>
              <a:gdLst/>
              <a:ahLst/>
              <a:cxnLst/>
              <a:rect l="l" t="t" r="r" b="b"/>
              <a:pathLst>
                <a:path w="2865" h="32923" fill="none" extrusionOk="0">
                  <a:moveTo>
                    <a:pt x="2837" y="1"/>
                  </a:moveTo>
                  <a:cubicBezTo>
                    <a:pt x="2864" y="4631"/>
                    <a:pt x="2811" y="9261"/>
                    <a:pt x="2382" y="13865"/>
                  </a:cubicBezTo>
                  <a:cubicBezTo>
                    <a:pt x="1954" y="18388"/>
                    <a:pt x="910" y="22832"/>
                    <a:pt x="375" y="27328"/>
                  </a:cubicBezTo>
                  <a:cubicBezTo>
                    <a:pt x="161" y="29175"/>
                    <a:pt x="0" y="31049"/>
                    <a:pt x="27" y="32922"/>
                  </a:cubicBezTo>
                </a:path>
              </a:pathLst>
            </a:custGeom>
            <a:noFill/>
            <a:ln w="4025"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95" name="Google Shape;1295;p53"/>
            <p:cNvSpPr/>
            <p:nvPr/>
          </p:nvSpPr>
          <p:spPr>
            <a:xfrm>
              <a:off x="1990600" y="3595675"/>
              <a:ext cx="290425" cy="453550"/>
            </a:xfrm>
            <a:custGeom>
              <a:avLst/>
              <a:gdLst/>
              <a:ahLst/>
              <a:cxnLst/>
              <a:rect l="l" t="t" r="r" b="b"/>
              <a:pathLst>
                <a:path w="11617" h="18142" extrusionOk="0">
                  <a:moveTo>
                    <a:pt x="8153" y="0"/>
                  </a:moveTo>
                  <a:cubicBezTo>
                    <a:pt x="7905" y="0"/>
                    <a:pt x="7657" y="25"/>
                    <a:pt x="7414" y="75"/>
                  </a:cubicBezTo>
                  <a:cubicBezTo>
                    <a:pt x="6344" y="263"/>
                    <a:pt x="5407" y="905"/>
                    <a:pt x="4738" y="1735"/>
                  </a:cubicBezTo>
                  <a:cubicBezTo>
                    <a:pt x="4069" y="2511"/>
                    <a:pt x="3614" y="3448"/>
                    <a:pt x="3239" y="4384"/>
                  </a:cubicBezTo>
                  <a:cubicBezTo>
                    <a:pt x="2356" y="6606"/>
                    <a:pt x="1847" y="8961"/>
                    <a:pt x="1365" y="11317"/>
                  </a:cubicBezTo>
                  <a:cubicBezTo>
                    <a:pt x="1124" y="12521"/>
                    <a:pt x="883" y="13726"/>
                    <a:pt x="643" y="14930"/>
                  </a:cubicBezTo>
                  <a:cubicBezTo>
                    <a:pt x="482" y="15599"/>
                    <a:pt x="0" y="17981"/>
                    <a:pt x="54" y="18142"/>
                  </a:cubicBezTo>
                  <a:cubicBezTo>
                    <a:pt x="616" y="17714"/>
                    <a:pt x="1954" y="16536"/>
                    <a:pt x="2677" y="15840"/>
                  </a:cubicBezTo>
                  <a:cubicBezTo>
                    <a:pt x="3560" y="15037"/>
                    <a:pt x="4417" y="14207"/>
                    <a:pt x="5246" y="13351"/>
                  </a:cubicBezTo>
                  <a:cubicBezTo>
                    <a:pt x="6906" y="11638"/>
                    <a:pt x="8458" y="9818"/>
                    <a:pt x="9796" y="7810"/>
                  </a:cubicBezTo>
                  <a:cubicBezTo>
                    <a:pt x="10492" y="6767"/>
                    <a:pt x="11161" y="5616"/>
                    <a:pt x="11376" y="4384"/>
                  </a:cubicBezTo>
                  <a:cubicBezTo>
                    <a:pt x="11617" y="3126"/>
                    <a:pt x="11322" y="1708"/>
                    <a:pt x="10412" y="851"/>
                  </a:cubicBezTo>
                  <a:cubicBezTo>
                    <a:pt x="9795" y="276"/>
                    <a:pt x="8974" y="0"/>
                    <a:pt x="8153"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96" name="Google Shape;1296;p53"/>
            <p:cNvSpPr/>
            <p:nvPr/>
          </p:nvSpPr>
          <p:spPr>
            <a:xfrm>
              <a:off x="1834675" y="3596875"/>
              <a:ext cx="390800" cy="727375"/>
            </a:xfrm>
            <a:custGeom>
              <a:avLst/>
              <a:gdLst/>
              <a:ahLst/>
              <a:cxnLst/>
              <a:rect l="l" t="t" r="r" b="b"/>
              <a:pathLst>
                <a:path w="15632" h="29095" fill="none" extrusionOk="0">
                  <a:moveTo>
                    <a:pt x="15632" y="0"/>
                  </a:moveTo>
                  <a:cubicBezTo>
                    <a:pt x="13839" y="4256"/>
                    <a:pt x="11938" y="8485"/>
                    <a:pt x="9717" y="12553"/>
                  </a:cubicBezTo>
                  <a:cubicBezTo>
                    <a:pt x="7522" y="16515"/>
                    <a:pt x="4819" y="20182"/>
                    <a:pt x="2544" y="24116"/>
                  </a:cubicBezTo>
                  <a:cubicBezTo>
                    <a:pt x="1607" y="25722"/>
                    <a:pt x="723" y="27382"/>
                    <a:pt x="1" y="29095"/>
                  </a:cubicBezTo>
                </a:path>
              </a:pathLst>
            </a:custGeom>
            <a:noFill/>
            <a:ln w="4025"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97" name="Google Shape;1297;p53"/>
            <p:cNvSpPr/>
            <p:nvPr/>
          </p:nvSpPr>
          <p:spPr>
            <a:xfrm>
              <a:off x="1644650" y="3648425"/>
              <a:ext cx="211475" cy="410175"/>
            </a:xfrm>
            <a:custGeom>
              <a:avLst/>
              <a:gdLst/>
              <a:ahLst/>
              <a:cxnLst/>
              <a:rect l="l" t="t" r="r" b="b"/>
              <a:pathLst>
                <a:path w="8459" h="16407" extrusionOk="0">
                  <a:moveTo>
                    <a:pt x="3077" y="1"/>
                  </a:moveTo>
                  <a:cubicBezTo>
                    <a:pt x="2961" y="1"/>
                    <a:pt x="2846" y="9"/>
                    <a:pt x="2730" y="26"/>
                  </a:cubicBezTo>
                  <a:cubicBezTo>
                    <a:pt x="1794" y="133"/>
                    <a:pt x="991" y="749"/>
                    <a:pt x="562" y="1552"/>
                  </a:cubicBezTo>
                  <a:cubicBezTo>
                    <a:pt x="107" y="2381"/>
                    <a:pt x="0" y="3345"/>
                    <a:pt x="161" y="4255"/>
                  </a:cubicBezTo>
                  <a:cubicBezTo>
                    <a:pt x="322" y="5112"/>
                    <a:pt x="696" y="5915"/>
                    <a:pt x="1098" y="6691"/>
                  </a:cubicBezTo>
                  <a:cubicBezTo>
                    <a:pt x="2088" y="8511"/>
                    <a:pt x="3346" y="10143"/>
                    <a:pt x="4658" y="11749"/>
                  </a:cubicBezTo>
                  <a:cubicBezTo>
                    <a:pt x="5300" y="12606"/>
                    <a:pt x="5996" y="13409"/>
                    <a:pt x="6638" y="14265"/>
                  </a:cubicBezTo>
                  <a:cubicBezTo>
                    <a:pt x="6986" y="14720"/>
                    <a:pt x="8298" y="16353"/>
                    <a:pt x="8432" y="16407"/>
                  </a:cubicBezTo>
                  <a:cubicBezTo>
                    <a:pt x="8458" y="15791"/>
                    <a:pt x="8432" y="14265"/>
                    <a:pt x="8378" y="13409"/>
                  </a:cubicBezTo>
                  <a:cubicBezTo>
                    <a:pt x="8324" y="12392"/>
                    <a:pt x="8244" y="11348"/>
                    <a:pt x="8137" y="10331"/>
                  </a:cubicBezTo>
                  <a:cubicBezTo>
                    <a:pt x="7923" y="8297"/>
                    <a:pt x="7575" y="6236"/>
                    <a:pt x="6986" y="4255"/>
                  </a:cubicBezTo>
                  <a:cubicBezTo>
                    <a:pt x="6692" y="3211"/>
                    <a:pt x="6290" y="2167"/>
                    <a:pt x="5594" y="1311"/>
                  </a:cubicBezTo>
                  <a:cubicBezTo>
                    <a:pt x="4973" y="570"/>
                    <a:pt x="4033" y="1"/>
                    <a:pt x="3077"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98" name="Google Shape;1298;p53"/>
            <p:cNvSpPr/>
            <p:nvPr/>
          </p:nvSpPr>
          <p:spPr>
            <a:xfrm>
              <a:off x="1685475" y="3654425"/>
              <a:ext cx="265000" cy="659800"/>
            </a:xfrm>
            <a:custGeom>
              <a:avLst/>
              <a:gdLst/>
              <a:ahLst/>
              <a:cxnLst/>
              <a:rect l="l" t="t" r="r" b="b"/>
              <a:pathLst>
                <a:path w="10600" h="26392" fill="none" extrusionOk="0">
                  <a:moveTo>
                    <a:pt x="0" y="0"/>
                  </a:moveTo>
                  <a:cubicBezTo>
                    <a:pt x="1820" y="3533"/>
                    <a:pt x="3587" y="7120"/>
                    <a:pt x="5032" y="10840"/>
                  </a:cubicBezTo>
                  <a:cubicBezTo>
                    <a:pt x="6451" y="14480"/>
                    <a:pt x="7387" y="18281"/>
                    <a:pt x="8699" y="21975"/>
                  </a:cubicBezTo>
                  <a:cubicBezTo>
                    <a:pt x="9261" y="23474"/>
                    <a:pt x="9877" y="24972"/>
                    <a:pt x="10599" y="26391"/>
                  </a:cubicBezTo>
                </a:path>
              </a:pathLst>
            </a:custGeom>
            <a:noFill/>
            <a:ln w="3350"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99" name="Google Shape;1299;p53"/>
            <p:cNvSpPr/>
            <p:nvPr/>
          </p:nvSpPr>
          <p:spPr>
            <a:xfrm>
              <a:off x="521825" y="3809000"/>
              <a:ext cx="430950" cy="567450"/>
            </a:xfrm>
            <a:custGeom>
              <a:avLst/>
              <a:gdLst/>
              <a:ahLst/>
              <a:cxnLst/>
              <a:rect l="l" t="t" r="r" b="b"/>
              <a:pathLst>
                <a:path w="17238" h="22698" extrusionOk="0">
                  <a:moveTo>
                    <a:pt x="1866" y="1"/>
                  </a:moveTo>
                  <a:cubicBezTo>
                    <a:pt x="1627" y="1"/>
                    <a:pt x="1393" y="49"/>
                    <a:pt x="1178" y="161"/>
                  </a:cubicBezTo>
                  <a:cubicBezTo>
                    <a:pt x="616" y="482"/>
                    <a:pt x="349" y="1124"/>
                    <a:pt x="242" y="1767"/>
                  </a:cubicBezTo>
                  <a:cubicBezTo>
                    <a:pt x="1" y="3346"/>
                    <a:pt x="589" y="4925"/>
                    <a:pt x="1419" y="6263"/>
                  </a:cubicBezTo>
                  <a:cubicBezTo>
                    <a:pt x="2222" y="7521"/>
                    <a:pt x="3239" y="8645"/>
                    <a:pt x="4230" y="9769"/>
                  </a:cubicBezTo>
                  <a:cubicBezTo>
                    <a:pt x="6826" y="12633"/>
                    <a:pt x="9422" y="15471"/>
                    <a:pt x="12313" y="18040"/>
                  </a:cubicBezTo>
                  <a:cubicBezTo>
                    <a:pt x="13999" y="19566"/>
                    <a:pt x="15685" y="21065"/>
                    <a:pt x="17238" y="22697"/>
                  </a:cubicBezTo>
                  <a:cubicBezTo>
                    <a:pt x="13437" y="16300"/>
                    <a:pt x="10065" y="9582"/>
                    <a:pt x="5889" y="3373"/>
                  </a:cubicBezTo>
                  <a:cubicBezTo>
                    <a:pt x="5166" y="2302"/>
                    <a:pt x="4417" y="1231"/>
                    <a:pt x="3346" y="509"/>
                  </a:cubicBezTo>
                  <a:cubicBezTo>
                    <a:pt x="2910" y="218"/>
                    <a:pt x="2375" y="1"/>
                    <a:pt x="1866" y="1"/>
                  </a:cubicBezTo>
                  <a:close/>
                </a:path>
              </a:pathLst>
            </a:custGeom>
            <a:solidFill>
              <a:srgbClr val="AD8B9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00" name="Google Shape;1300;p53"/>
            <p:cNvSpPr/>
            <p:nvPr/>
          </p:nvSpPr>
          <p:spPr>
            <a:xfrm>
              <a:off x="701825" y="3604750"/>
              <a:ext cx="241575" cy="767675"/>
            </a:xfrm>
            <a:custGeom>
              <a:avLst/>
              <a:gdLst/>
              <a:ahLst/>
              <a:cxnLst/>
              <a:rect l="l" t="t" r="r" b="b"/>
              <a:pathLst>
                <a:path w="9663" h="30707" extrusionOk="0">
                  <a:moveTo>
                    <a:pt x="2848" y="0"/>
                  </a:moveTo>
                  <a:cubicBezTo>
                    <a:pt x="2801" y="0"/>
                    <a:pt x="2752" y="2"/>
                    <a:pt x="2704" y="7"/>
                  </a:cubicBezTo>
                  <a:cubicBezTo>
                    <a:pt x="1981" y="87"/>
                    <a:pt x="1392" y="649"/>
                    <a:pt x="1018" y="1291"/>
                  </a:cubicBezTo>
                  <a:cubicBezTo>
                    <a:pt x="108" y="2817"/>
                    <a:pt x="1" y="4744"/>
                    <a:pt x="295" y="6511"/>
                  </a:cubicBezTo>
                  <a:cubicBezTo>
                    <a:pt x="563" y="8197"/>
                    <a:pt x="1125" y="9803"/>
                    <a:pt x="1714" y="11435"/>
                  </a:cubicBezTo>
                  <a:cubicBezTo>
                    <a:pt x="3186" y="15557"/>
                    <a:pt x="4658" y="19706"/>
                    <a:pt x="6531" y="23641"/>
                  </a:cubicBezTo>
                  <a:cubicBezTo>
                    <a:pt x="7656" y="25996"/>
                    <a:pt x="8753" y="28298"/>
                    <a:pt x="9663" y="30707"/>
                  </a:cubicBezTo>
                  <a:cubicBezTo>
                    <a:pt x="8485" y="22302"/>
                    <a:pt x="7896" y="13764"/>
                    <a:pt x="6237" y="5440"/>
                  </a:cubicBezTo>
                  <a:cubicBezTo>
                    <a:pt x="5969" y="4021"/>
                    <a:pt x="5621" y="2549"/>
                    <a:pt x="4818" y="1318"/>
                  </a:cubicBezTo>
                  <a:cubicBezTo>
                    <a:pt x="4363" y="635"/>
                    <a:pt x="3669" y="0"/>
                    <a:pt x="2848" y="0"/>
                  </a:cubicBezTo>
                  <a:close/>
                </a:path>
              </a:pathLst>
            </a:custGeom>
            <a:solidFill>
              <a:srgbClr val="AD8B9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01" name="Google Shape;1301;p53"/>
            <p:cNvSpPr/>
            <p:nvPr/>
          </p:nvSpPr>
          <p:spPr>
            <a:xfrm>
              <a:off x="911275" y="3595650"/>
              <a:ext cx="165975" cy="782800"/>
            </a:xfrm>
            <a:custGeom>
              <a:avLst/>
              <a:gdLst/>
              <a:ahLst/>
              <a:cxnLst/>
              <a:rect l="l" t="t" r="r" b="b"/>
              <a:pathLst>
                <a:path w="6639" h="31312" extrusionOk="0">
                  <a:moveTo>
                    <a:pt x="4318" y="0"/>
                  </a:moveTo>
                  <a:cubicBezTo>
                    <a:pt x="3724" y="0"/>
                    <a:pt x="3137" y="319"/>
                    <a:pt x="2677" y="692"/>
                  </a:cubicBezTo>
                  <a:cubicBezTo>
                    <a:pt x="1312" y="1843"/>
                    <a:pt x="616" y="3636"/>
                    <a:pt x="295" y="5403"/>
                  </a:cubicBezTo>
                  <a:cubicBezTo>
                    <a:pt x="0" y="7089"/>
                    <a:pt x="27" y="8802"/>
                    <a:pt x="27" y="10515"/>
                  </a:cubicBezTo>
                  <a:cubicBezTo>
                    <a:pt x="81" y="14904"/>
                    <a:pt x="107" y="19294"/>
                    <a:pt x="616" y="23630"/>
                  </a:cubicBezTo>
                  <a:cubicBezTo>
                    <a:pt x="910" y="26199"/>
                    <a:pt x="1205" y="28742"/>
                    <a:pt x="1285" y="31312"/>
                  </a:cubicBezTo>
                  <a:cubicBezTo>
                    <a:pt x="2891" y="22987"/>
                    <a:pt x="5112" y="14744"/>
                    <a:pt x="6263" y="6339"/>
                  </a:cubicBezTo>
                  <a:cubicBezTo>
                    <a:pt x="6478" y="4894"/>
                    <a:pt x="6638" y="3395"/>
                    <a:pt x="6263" y="1977"/>
                  </a:cubicBezTo>
                  <a:cubicBezTo>
                    <a:pt x="6049" y="1120"/>
                    <a:pt x="5541" y="264"/>
                    <a:pt x="4711" y="49"/>
                  </a:cubicBezTo>
                  <a:cubicBezTo>
                    <a:pt x="4580" y="16"/>
                    <a:pt x="4449" y="0"/>
                    <a:pt x="4318" y="0"/>
                  </a:cubicBezTo>
                  <a:close/>
                </a:path>
              </a:pathLst>
            </a:custGeom>
            <a:solidFill>
              <a:srgbClr val="AD8B9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02" name="Google Shape;1302;p53"/>
            <p:cNvSpPr/>
            <p:nvPr/>
          </p:nvSpPr>
          <p:spPr>
            <a:xfrm>
              <a:off x="812225" y="3810325"/>
              <a:ext cx="1315575" cy="750425"/>
            </a:xfrm>
            <a:custGeom>
              <a:avLst/>
              <a:gdLst/>
              <a:ahLst/>
              <a:cxnLst/>
              <a:rect l="l" t="t" r="r" b="b"/>
              <a:pathLst>
                <a:path w="52623" h="30017" extrusionOk="0">
                  <a:moveTo>
                    <a:pt x="27623" y="1"/>
                  </a:moveTo>
                  <a:lnTo>
                    <a:pt x="22350" y="108"/>
                  </a:lnTo>
                  <a:lnTo>
                    <a:pt x="22323" y="108"/>
                  </a:lnTo>
                  <a:cubicBezTo>
                    <a:pt x="22323" y="108"/>
                    <a:pt x="22323" y="108"/>
                    <a:pt x="22323" y="134"/>
                  </a:cubicBezTo>
                  <a:cubicBezTo>
                    <a:pt x="22297" y="134"/>
                    <a:pt x="22216" y="161"/>
                    <a:pt x="22136" y="188"/>
                  </a:cubicBezTo>
                  <a:cubicBezTo>
                    <a:pt x="22136" y="215"/>
                    <a:pt x="22109" y="215"/>
                    <a:pt x="22083" y="215"/>
                  </a:cubicBezTo>
                  <a:cubicBezTo>
                    <a:pt x="22056" y="241"/>
                    <a:pt x="22029" y="241"/>
                    <a:pt x="22002" y="268"/>
                  </a:cubicBezTo>
                  <a:cubicBezTo>
                    <a:pt x="21976" y="268"/>
                    <a:pt x="21949" y="295"/>
                    <a:pt x="21922" y="295"/>
                  </a:cubicBezTo>
                  <a:cubicBezTo>
                    <a:pt x="21895" y="322"/>
                    <a:pt x="21868" y="322"/>
                    <a:pt x="21842" y="349"/>
                  </a:cubicBezTo>
                  <a:cubicBezTo>
                    <a:pt x="21413" y="536"/>
                    <a:pt x="20691" y="937"/>
                    <a:pt x="19727" y="1553"/>
                  </a:cubicBezTo>
                  <a:cubicBezTo>
                    <a:pt x="18817" y="2142"/>
                    <a:pt x="17720" y="2918"/>
                    <a:pt x="16435" y="3989"/>
                  </a:cubicBezTo>
                  <a:cubicBezTo>
                    <a:pt x="16141" y="4230"/>
                    <a:pt x="15819" y="4470"/>
                    <a:pt x="15498" y="4765"/>
                  </a:cubicBezTo>
                  <a:cubicBezTo>
                    <a:pt x="15445" y="4792"/>
                    <a:pt x="15391" y="4845"/>
                    <a:pt x="15338" y="4899"/>
                  </a:cubicBezTo>
                  <a:cubicBezTo>
                    <a:pt x="14026" y="6023"/>
                    <a:pt x="12554" y="7415"/>
                    <a:pt x="10948" y="9101"/>
                  </a:cubicBezTo>
                  <a:cubicBezTo>
                    <a:pt x="4872" y="15498"/>
                    <a:pt x="1286" y="20423"/>
                    <a:pt x="1" y="25615"/>
                  </a:cubicBezTo>
                  <a:cubicBezTo>
                    <a:pt x="3104" y="28781"/>
                    <a:pt x="7222" y="30017"/>
                    <a:pt x="11424" y="30017"/>
                  </a:cubicBezTo>
                  <a:cubicBezTo>
                    <a:pt x="12550" y="30017"/>
                    <a:pt x="13682" y="29928"/>
                    <a:pt x="14802" y="29764"/>
                  </a:cubicBezTo>
                  <a:cubicBezTo>
                    <a:pt x="17773" y="29309"/>
                    <a:pt x="20691" y="28586"/>
                    <a:pt x="23635" y="28104"/>
                  </a:cubicBezTo>
                  <a:cubicBezTo>
                    <a:pt x="23689" y="28104"/>
                    <a:pt x="23742" y="28078"/>
                    <a:pt x="23796" y="28078"/>
                  </a:cubicBezTo>
                  <a:cubicBezTo>
                    <a:pt x="25482" y="27810"/>
                    <a:pt x="27141" y="27596"/>
                    <a:pt x="28854" y="27542"/>
                  </a:cubicBezTo>
                  <a:cubicBezTo>
                    <a:pt x="30300" y="27516"/>
                    <a:pt x="31745" y="27489"/>
                    <a:pt x="33164" y="27435"/>
                  </a:cubicBezTo>
                  <a:cubicBezTo>
                    <a:pt x="33164" y="27462"/>
                    <a:pt x="33164" y="27489"/>
                    <a:pt x="33164" y="27516"/>
                  </a:cubicBezTo>
                  <a:cubicBezTo>
                    <a:pt x="33164" y="28051"/>
                    <a:pt x="33592" y="28479"/>
                    <a:pt x="34127" y="28479"/>
                  </a:cubicBezTo>
                  <a:cubicBezTo>
                    <a:pt x="34662" y="28479"/>
                    <a:pt x="35091" y="28051"/>
                    <a:pt x="35091" y="27516"/>
                  </a:cubicBezTo>
                  <a:cubicBezTo>
                    <a:pt x="35091" y="27489"/>
                    <a:pt x="35091" y="27435"/>
                    <a:pt x="35064" y="27382"/>
                  </a:cubicBezTo>
                  <a:cubicBezTo>
                    <a:pt x="35947" y="27355"/>
                    <a:pt x="36830" y="27301"/>
                    <a:pt x="37687" y="27248"/>
                  </a:cubicBezTo>
                  <a:lnTo>
                    <a:pt x="37687" y="27275"/>
                  </a:lnTo>
                  <a:cubicBezTo>
                    <a:pt x="37687" y="27810"/>
                    <a:pt x="38115" y="28238"/>
                    <a:pt x="38651" y="28238"/>
                  </a:cubicBezTo>
                  <a:cubicBezTo>
                    <a:pt x="39186" y="28238"/>
                    <a:pt x="39614" y="27810"/>
                    <a:pt x="39614" y="27275"/>
                  </a:cubicBezTo>
                  <a:cubicBezTo>
                    <a:pt x="39614" y="27221"/>
                    <a:pt x="39614" y="27168"/>
                    <a:pt x="39587" y="27087"/>
                  </a:cubicBezTo>
                  <a:cubicBezTo>
                    <a:pt x="43281" y="26766"/>
                    <a:pt x="46894" y="26151"/>
                    <a:pt x="50588" y="24839"/>
                  </a:cubicBezTo>
                  <a:cubicBezTo>
                    <a:pt x="51284" y="24598"/>
                    <a:pt x="51980" y="24304"/>
                    <a:pt x="52622" y="23929"/>
                  </a:cubicBezTo>
                  <a:cubicBezTo>
                    <a:pt x="50668" y="20637"/>
                    <a:pt x="46787" y="14320"/>
                    <a:pt x="44164" y="11510"/>
                  </a:cubicBezTo>
                  <a:cubicBezTo>
                    <a:pt x="41568" y="8753"/>
                    <a:pt x="37473" y="5889"/>
                    <a:pt x="34020" y="3721"/>
                  </a:cubicBezTo>
                  <a:cubicBezTo>
                    <a:pt x="34020" y="3721"/>
                    <a:pt x="33993" y="3694"/>
                    <a:pt x="33967" y="3694"/>
                  </a:cubicBezTo>
                  <a:cubicBezTo>
                    <a:pt x="33940" y="3667"/>
                    <a:pt x="33913" y="3667"/>
                    <a:pt x="33886" y="3641"/>
                  </a:cubicBezTo>
                  <a:cubicBezTo>
                    <a:pt x="33190" y="3212"/>
                    <a:pt x="32521" y="2811"/>
                    <a:pt x="31906" y="2436"/>
                  </a:cubicBezTo>
                  <a:cubicBezTo>
                    <a:pt x="30086" y="1339"/>
                    <a:pt x="28613" y="536"/>
                    <a:pt x="27971" y="188"/>
                  </a:cubicBezTo>
                  <a:cubicBezTo>
                    <a:pt x="27944" y="188"/>
                    <a:pt x="27917" y="161"/>
                    <a:pt x="27891" y="161"/>
                  </a:cubicBezTo>
                  <a:cubicBezTo>
                    <a:pt x="27864" y="134"/>
                    <a:pt x="27837" y="134"/>
                    <a:pt x="27837" y="108"/>
                  </a:cubicBezTo>
                  <a:cubicBezTo>
                    <a:pt x="27677" y="27"/>
                    <a:pt x="27623" y="1"/>
                    <a:pt x="27623"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03" name="Google Shape;1303;p53"/>
            <p:cNvSpPr/>
            <p:nvPr/>
          </p:nvSpPr>
          <p:spPr>
            <a:xfrm>
              <a:off x="1360250" y="3810325"/>
              <a:ext cx="149250" cy="378750"/>
            </a:xfrm>
            <a:custGeom>
              <a:avLst/>
              <a:gdLst/>
              <a:ahLst/>
              <a:cxnLst/>
              <a:rect l="l" t="t" r="r" b="b"/>
              <a:pathLst>
                <a:path w="5970" h="15150" extrusionOk="0">
                  <a:moveTo>
                    <a:pt x="5702" y="1"/>
                  </a:moveTo>
                  <a:lnTo>
                    <a:pt x="429" y="108"/>
                  </a:lnTo>
                  <a:cubicBezTo>
                    <a:pt x="429" y="108"/>
                    <a:pt x="269" y="161"/>
                    <a:pt x="1" y="295"/>
                  </a:cubicBezTo>
                  <a:lnTo>
                    <a:pt x="2972" y="15150"/>
                  </a:lnTo>
                  <a:lnTo>
                    <a:pt x="5970" y="161"/>
                  </a:lnTo>
                  <a:cubicBezTo>
                    <a:pt x="5782" y="54"/>
                    <a:pt x="5702" y="1"/>
                    <a:pt x="5702" y="1"/>
                  </a:cubicBezTo>
                  <a:close/>
                </a:path>
              </a:pathLst>
            </a:custGeom>
            <a:solidFill>
              <a:srgbClr val="4EBCF7"/>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04" name="Google Shape;1304;p53"/>
            <p:cNvSpPr/>
            <p:nvPr/>
          </p:nvSpPr>
          <p:spPr>
            <a:xfrm>
              <a:off x="1177575" y="3929425"/>
              <a:ext cx="242275" cy="370075"/>
            </a:xfrm>
            <a:custGeom>
              <a:avLst/>
              <a:gdLst/>
              <a:ahLst/>
              <a:cxnLst/>
              <a:rect l="l" t="t" r="r" b="b"/>
              <a:pathLst>
                <a:path w="9691" h="14803" extrusionOk="0">
                  <a:moveTo>
                    <a:pt x="884" y="1"/>
                  </a:moveTo>
                  <a:cubicBezTo>
                    <a:pt x="831" y="54"/>
                    <a:pt x="777" y="81"/>
                    <a:pt x="724" y="135"/>
                  </a:cubicBezTo>
                  <a:lnTo>
                    <a:pt x="4391" y="991"/>
                  </a:lnTo>
                  <a:lnTo>
                    <a:pt x="28" y="5595"/>
                  </a:lnTo>
                  <a:cubicBezTo>
                    <a:pt x="28" y="5622"/>
                    <a:pt x="1" y="5648"/>
                    <a:pt x="1" y="5675"/>
                  </a:cubicBezTo>
                  <a:cubicBezTo>
                    <a:pt x="28" y="5702"/>
                    <a:pt x="28" y="5729"/>
                    <a:pt x="54" y="5729"/>
                  </a:cubicBezTo>
                  <a:cubicBezTo>
                    <a:pt x="135" y="5782"/>
                    <a:pt x="7576" y="10493"/>
                    <a:pt x="9530" y="14749"/>
                  </a:cubicBezTo>
                  <a:cubicBezTo>
                    <a:pt x="9530" y="14749"/>
                    <a:pt x="9530" y="14775"/>
                    <a:pt x="9556" y="14775"/>
                  </a:cubicBezTo>
                  <a:cubicBezTo>
                    <a:pt x="9556" y="14802"/>
                    <a:pt x="9583" y="14802"/>
                    <a:pt x="9610" y="14802"/>
                  </a:cubicBezTo>
                  <a:lnTo>
                    <a:pt x="9637" y="14802"/>
                  </a:lnTo>
                  <a:cubicBezTo>
                    <a:pt x="9690" y="14775"/>
                    <a:pt x="9690" y="14722"/>
                    <a:pt x="9690" y="14668"/>
                  </a:cubicBezTo>
                  <a:cubicBezTo>
                    <a:pt x="9663" y="14615"/>
                    <a:pt x="9610" y="14535"/>
                    <a:pt x="9583" y="14454"/>
                  </a:cubicBezTo>
                  <a:cubicBezTo>
                    <a:pt x="7576" y="10466"/>
                    <a:pt x="1045" y="6184"/>
                    <a:pt x="215" y="5648"/>
                  </a:cubicBezTo>
                  <a:lnTo>
                    <a:pt x="4605" y="991"/>
                  </a:lnTo>
                  <a:cubicBezTo>
                    <a:pt x="4631" y="964"/>
                    <a:pt x="4631" y="938"/>
                    <a:pt x="4631" y="911"/>
                  </a:cubicBezTo>
                  <a:cubicBezTo>
                    <a:pt x="4605" y="884"/>
                    <a:pt x="4578" y="857"/>
                    <a:pt x="4551" y="857"/>
                  </a:cubicBezTo>
                  <a:lnTo>
                    <a:pt x="884" y="1"/>
                  </a:ln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05" name="Google Shape;1305;p53"/>
            <p:cNvSpPr/>
            <p:nvPr/>
          </p:nvSpPr>
          <p:spPr>
            <a:xfrm>
              <a:off x="1403075" y="3812050"/>
              <a:ext cx="109100" cy="700900"/>
            </a:xfrm>
            <a:custGeom>
              <a:avLst/>
              <a:gdLst/>
              <a:ahLst/>
              <a:cxnLst/>
              <a:rect l="l" t="t" r="r" b="b"/>
              <a:pathLst>
                <a:path w="4364" h="28036" extrusionOk="0">
                  <a:moveTo>
                    <a:pt x="4255" y="1"/>
                  </a:moveTo>
                  <a:cubicBezTo>
                    <a:pt x="4230" y="1"/>
                    <a:pt x="4203" y="20"/>
                    <a:pt x="4203" y="39"/>
                  </a:cubicBezTo>
                  <a:cubicBezTo>
                    <a:pt x="4176" y="39"/>
                    <a:pt x="4176" y="65"/>
                    <a:pt x="4176" y="65"/>
                  </a:cubicBezTo>
                  <a:cubicBezTo>
                    <a:pt x="4150" y="172"/>
                    <a:pt x="2437" y="7506"/>
                    <a:pt x="1286" y="14358"/>
                  </a:cubicBezTo>
                  <a:cubicBezTo>
                    <a:pt x="1259" y="14492"/>
                    <a:pt x="1232" y="14626"/>
                    <a:pt x="1205" y="14760"/>
                  </a:cubicBezTo>
                  <a:cubicBezTo>
                    <a:pt x="1205" y="14760"/>
                    <a:pt x="1205" y="14786"/>
                    <a:pt x="1205" y="14786"/>
                  </a:cubicBezTo>
                  <a:cubicBezTo>
                    <a:pt x="965" y="16312"/>
                    <a:pt x="724" y="17784"/>
                    <a:pt x="563" y="19149"/>
                  </a:cubicBezTo>
                  <a:cubicBezTo>
                    <a:pt x="536" y="19256"/>
                    <a:pt x="536" y="19363"/>
                    <a:pt x="536" y="19470"/>
                  </a:cubicBezTo>
                  <a:cubicBezTo>
                    <a:pt x="402" y="20407"/>
                    <a:pt x="322" y="21290"/>
                    <a:pt x="269" y="22067"/>
                  </a:cubicBezTo>
                  <a:cubicBezTo>
                    <a:pt x="135" y="24288"/>
                    <a:pt x="55" y="26296"/>
                    <a:pt x="1" y="28035"/>
                  </a:cubicBezTo>
                  <a:cubicBezTo>
                    <a:pt x="55" y="28035"/>
                    <a:pt x="108" y="28009"/>
                    <a:pt x="162" y="28009"/>
                  </a:cubicBezTo>
                  <a:cubicBezTo>
                    <a:pt x="215" y="26376"/>
                    <a:pt x="295" y="24476"/>
                    <a:pt x="429" y="22388"/>
                  </a:cubicBezTo>
                  <a:cubicBezTo>
                    <a:pt x="429" y="22308"/>
                    <a:pt x="429" y="22201"/>
                    <a:pt x="456" y="22093"/>
                  </a:cubicBezTo>
                  <a:cubicBezTo>
                    <a:pt x="456" y="22067"/>
                    <a:pt x="456" y="22040"/>
                    <a:pt x="456" y="22013"/>
                  </a:cubicBezTo>
                  <a:cubicBezTo>
                    <a:pt x="617" y="19578"/>
                    <a:pt x="1098" y="16339"/>
                    <a:pt x="1660" y="13100"/>
                  </a:cubicBezTo>
                  <a:cubicBezTo>
                    <a:pt x="2303" y="9540"/>
                    <a:pt x="3052" y="5981"/>
                    <a:pt x="3588" y="3491"/>
                  </a:cubicBezTo>
                  <a:cubicBezTo>
                    <a:pt x="3588" y="3465"/>
                    <a:pt x="3588" y="3465"/>
                    <a:pt x="3588" y="3465"/>
                  </a:cubicBezTo>
                  <a:cubicBezTo>
                    <a:pt x="4016" y="1564"/>
                    <a:pt x="4310" y="306"/>
                    <a:pt x="4337" y="119"/>
                  </a:cubicBezTo>
                  <a:cubicBezTo>
                    <a:pt x="4337" y="119"/>
                    <a:pt x="4337" y="119"/>
                    <a:pt x="4337" y="92"/>
                  </a:cubicBezTo>
                  <a:cubicBezTo>
                    <a:pt x="4364" y="65"/>
                    <a:pt x="4337" y="12"/>
                    <a:pt x="4283" y="12"/>
                  </a:cubicBezTo>
                  <a:cubicBezTo>
                    <a:pt x="4276" y="4"/>
                    <a:pt x="4266" y="1"/>
                    <a:pt x="4255"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06" name="Google Shape;1306;p53"/>
            <p:cNvSpPr/>
            <p:nvPr/>
          </p:nvSpPr>
          <p:spPr>
            <a:xfrm>
              <a:off x="1411125" y="3901325"/>
              <a:ext cx="309150" cy="470425"/>
            </a:xfrm>
            <a:custGeom>
              <a:avLst/>
              <a:gdLst/>
              <a:ahLst/>
              <a:cxnLst/>
              <a:rect l="l" t="t" r="r" b="b"/>
              <a:pathLst>
                <a:path w="12366" h="18817" extrusionOk="0">
                  <a:moveTo>
                    <a:pt x="9930" y="1"/>
                  </a:moveTo>
                  <a:cubicBezTo>
                    <a:pt x="9261" y="616"/>
                    <a:pt x="8592" y="1339"/>
                    <a:pt x="7869" y="2142"/>
                  </a:cubicBezTo>
                  <a:cubicBezTo>
                    <a:pt x="7843" y="2169"/>
                    <a:pt x="7843" y="2222"/>
                    <a:pt x="7869" y="2249"/>
                  </a:cubicBezTo>
                  <a:cubicBezTo>
                    <a:pt x="8351" y="2784"/>
                    <a:pt x="8860" y="3239"/>
                    <a:pt x="9341" y="3694"/>
                  </a:cubicBezTo>
                  <a:cubicBezTo>
                    <a:pt x="9823" y="4149"/>
                    <a:pt x="10305" y="4631"/>
                    <a:pt x="10787" y="5140"/>
                  </a:cubicBezTo>
                  <a:cubicBezTo>
                    <a:pt x="11402" y="5755"/>
                    <a:pt x="11857" y="6478"/>
                    <a:pt x="12179" y="7308"/>
                  </a:cubicBezTo>
                  <a:cubicBezTo>
                    <a:pt x="9234" y="8218"/>
                    <a:pt x="6906" y="9931"/>
                    <a:pt x="5005" y="11456"/>
                  </a:cubicBezTo>
                  <a:cubicBezTo>
                    <a:pt x="3078" y="13036"/>
                    <a:pt x="1338" y="15498"/>
                    <a:pt x="134" y="18442"/>
                  </a:cubicBezTo>
                  <a:cubicBezTo>
                    <a:pt x="80" y="18549"/>
                    <a:pt x="54" y="18630"/>
                    <a:pt x="27" y="18710"/>
                  </a:cubicBezTo>
                  <a:cubicBezTo>
                    <a:pt x="0" y="18763"/>
                    <a:pt x="27" y="18817"/>
                    <a:pt x="54" y="18817"/>
                  </a:cubicBezTo>
                  <a:lnTo>
                    <a:pt x="107" y="18817"/>
                  </a:lnTo>
                  <a:cubicBezTo>
                    <a:pt x="134" y="18817"/>
                    <a:pt x="161" y="18817"/>
                    <a:pt x="161" y="18763"/>
                  </a:cubicBezTo>
                  <a:cubicBezTo>
                    <a:pt x="1392" y="15739"/>
                    <a:pt x="3159" y="13196"/>
                    <a:pt x="5112" y="11590"/>
                  </a:cubicBezTo>
                  <a:cubicBezTo>
                    <a:pt x="7013" y="10065"/>
                    <a:pt x="9341" y="8352"/>
                    <a:pt x="12312" y="7442"/>
                  </a:cubicBezTo>
                  <a:cubicBezTo>
                    <a:pt x="12339" y="7415"/>
                    <a:pt x="12339" y="7415"/>
                    <a:pt x="12366" y="7388"/>
                  </a:cubicBezTo>
                  <a:cubicBezTo>
                    <a:pt x="12366" y="7361"/>
                    <a:pt x="12366" y="7334"/>
                    <a:pt x="12366" y="7334"/>
                  </a:cubicBezTo>
                  <a:cubicBezTo>
                    <a:pt x="12018" y="6451"/>
                    <a:pt x="11563" y="5675"/>
                    <a:pt x="10921" y="5006"/>
                  </a:cubicBezTo>
                  <a:cubicBezTo>
                    <a:pt x="10412" y="4497"/>
                    <a:pt x="9930" y="4042"/>
                    <a:pt x="9448" y="3587"/>
                  </a:cubicBezTo>
                  <a:cubicBezTo>
                    <a:pt x="8993" y="3132"/>
                    <a:pt x="8512" y="2704"/>
                    <a:pt x="8030" y="2195"/>
                  </a:cubicBezTo>
                  <a:cubicBezTo>
                    <a:pt x="8753" y="1393"/>
                    <a:pt x="9422" y="697"/>
                    <a:pt x="10064" y="81"/>
                  </a:cubicBezTo>
                  <a:cubicBezTo>
                    <a:pt x="10037" y="54"/>
                    <a:pt x="9984" y="27"/>
                    <a:pt x="9930"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07" name="Google Shape;1307;p53"/>
            <p:cNvSpPr/>
            <p:nvPr/>
          </p:nvSpPr>
          <p:spPr>
            <a:xfrm>
              <a:off x="1357575" y="3815675"/>
              <a:ext cx="79675" cy="366725"/>
            </a:xfrm>
            <a:custGeom>
              <a:avLst/>
              <a:gdLst/>
              <a:ahLst/>
              <a:cxnLst/>
              <a:rect l="l" t="t" r="r" b="b"/>
              <a:pathLst>
                <a:path w="3187" h="14669" extrusionOk="0">
                  <a:moveTo>
                    <a:pt x="81" y="1"/>
                  </a:moveTo>
                  <a:cubicBezTo>
                    <a:pt x="54" y="27"/>
                    <a:pt x="1" y="54"/>
                    <a:pt x="28" y="108"/>
                  </a:cubicBezTo>
                  <a:lnTo>
                    <a:pt x="2999" y="14615"/>
                  </a:lnTo>
                  <a:cubicBezTo>
                    <a:pt x="3025" y="14641"/>
                    <a:pt x="3052" y="14668"/>
                    <a:pt x="3079" y="14668"/>
                  </a:cubicBezTo>
                  <a:lnTo>
                    <a:pt x="3106" y="14668"/>
                  </a:lnTo>
                  <a:cubicBezTo>
                    <a:pt x="3159" y="14668"/>
                    <a:pt x="3186" y="14615"/>
                    <a:pt x="3186" y="14588"/>
                  </a:cubicBezTo>
                  <a:lnTo>
                    <a:pt x="188" y="81"/>
                  </a:lnTo>
                  <a:cubicBezTo>
                    <a:pt x="188" y="27"/>
                    <a:pt x="135" y="1"/>
                    <a:pt x="81"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08" name="Google Shape;1308;p53"/>
            <p:cNvSpPr/>
            <p:nvPr/>
          </p:nvSpPr>
          <p:spPr>
            <a:xfrm>
              <a:off x="1364275" y="3716650"/>
              <a:ext cx="138550" cy="150675"/>
            </a:xfrm>
            <a:custGeom>
              <a:avLst/>
              <a:gdLst/>
              <a:ahLst/>
              <a:cxnLst/>
              <a:rect l="l" t="t" r="r" b="b"/>
              <a:pathLst>
                <a:path w="5542" h="6027" extrusionOk="0">
                  <a:moveTo>
                    <a:pt x="5327" y="0"/>
                  </a:moveTo>
                  <a:lnTo>
                    <a:pt x="482" y="241"/>
                  </a:lnTo>
                  <a:lnTo>
                    <a:pt x="349" y="241"/>
                  </a:lnTo>
                  <a:lnTo>
                    <a:pt x="349" y="268"/>
                  </a:lnTo>
                  <a:lnTo>
                    <a:pt x="268" y="1847"/>
                  </a:lnTo>
                  <a:lnTo>
                    <a:pt x="1" y="4015"/>
                  </a:lnTo>
                  <a:cubicBezTo>
                    <a:pt x="1" y="4015"/>
                    <a:pt x="892" y="6027"/>
                    <a:pt x="2897" y="6027"/>
                  </a:cubicBezTo>
                  <a:cubicBezTo>
                    <a:pt x="2948" y="6027"/>
                    <a:pt x="3000" y="6025"/>
                    <a:pt x="3052" y="6023"/>
                  </a:cubicBezTo>
                  <a:cubicBezTo>
                    <a:pt x="5193" y="5889"/>
                    <a:pt x="5541" y="3748"/>
                    <a:pt x="5541" y="3748"/>
                  </a:cubicBezTo>
                  <a:lnTo>
                    <a:pt x="5380" y="1339"/>
                  </a:lnTo>
                  <a:lnTo>
                    <a:pt x="5327" y="0"/>
                  </a:ln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09" name="Google Shape;1309;p53"/>
            <p:cNvSpPr/>
            <p:nvPr/>
          </p:nvSpPr>
          <p:spPr>
            <a:xfrm>
              <a:off x="1370975" y="3716650"/>
              <a:ext cx="127825" cy="77900"/>
            </a:xfrm>
            <a:custGeom>
              <a:avLst/>
              <a:gdLst/>
              <a:ahLst/>
              <a:cxnLst/>
              <a:rect l="l" t="t" r="r" b="b"/>
              <a:pathLst>
                <a:path w="5113" h="3116" extrusionOk="0">
                  <a:moveTo>
                    <a:pt x="5059" y="0"/>
                  </a:moveTo>
                  <a:lnTo>
                    <a:pt x="214" y="241"/>
                  </a:lnTo>
                  <a:cubicBezTo>
                    <a:pt x="188" y="241"/>
                    <a:pt x="134" y="268"/>
                    <a:pt x="81" y="268"/>
                  </a:cubicBezTo>
                  <a:lnTo>
                    <a:pt x="0" y="1847"/>
                  </a:lnTo>
                  <a:cubicBezTo>
                    <a:pt x="509" y="2409"/>
                    <a:pt x="1178" y="2838"/>
                    <a:pt x="1927" y="3025"/>
                  </a:cubicBezTo>
                  <a:cubicBezTo>
                    <a:pt x="2148" y="3085"/>
                    <a:pt x="2369" y="3115"/>
                    <a:pt x="2601" y="3115"/>
                  </a:cubicBezTo>
                  <a:cubicBezTo>
                    <a:pt x="2678" y="3115"/>
                    <a:pt x="2757" y="3112"/>
                    <a:pt x="2837" y="3105"/>
                  </a:cubicBezTo>
                  <a:cubicBezTo>
                    <a:pt x="3533" y="3025"/>
                    <a:pt x="4149" y="2623"/>
                    <a:pt x="4604" y="2088"/>
                  </a:cubicBezTo>
                  <a:cubicBezTo>
                    <a:pt x="4818" y="1847"/>
                    <a:pt x="4979" y="1606"/>
                    <a:pt x="5112" y="1339"/>
                  </a:cubicBezTo>
                  <a:lnTo>
                    <a:pt x="5059" y="0"/>
                  </a:ln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10" name="Google Shape;1310;p53"/>
            <p:cNvSpPr/>
            <p:nvPr/>
          </p:nvSpPr>
          <p:spPr>
            <a:xfrm>
              <a:off x="1132750" y="3148550"/>
              <a:ext cx="596225" cy="595550"/>
            </a:xfrm>
            <a:custGeom>
              <a:avLst/>
              <a:gdLst/>
              <a:ahLst/>
              <a:cxnLst/>
              <a:rect l="l" t="t" r="r" b="b"/>
              <a:pathLst>
                <a:path w="23849" h="23822" extrusionOk="0">
                  <a:moveTo>
                    <a:pt x="11938" y="1"/>
                  </a:moveTo>
                  <a:cubicBezTo>
                    <a:pt x="5354" y="1"/>
                    <a:pt x="1" y="5327"/>
                    <a:pt x="1" y="11911"/>
                  </a:cubicBezTo>
                  <a:cubicBezTo>
                    <a:pt x="1" y="14400"/>
                    <a:pt x="777" y="16702"/>
                    <a:pt x="2062" y="18603"/>
                  </a:cubicBezTo>
                  <a:cubicBezTo>
                    <a:pt x="4203" y="21761"/>
                    <a:pt x="7816" y="23822"/>
                    <a:pt x="11938" y="23822"/>
                  </a:cubicBezTo>
                  <a:cubicBezTo>
                    <a:pt x="16917" y="23822"/>
                    <a:pt x="21199" y="20744"/>
                    <a:pt x="22966" y="16381"/>
                  </a:cubicBezTo>
                  <a:cubicBezTo>
                    <a:pt x="23528" y="14989"/>
                    <a:pt x="23849" y="13490"/>
                    <a:pt x="23849" y="11911"/>
                  </a:cubicBezTo>
                  <a:cubicBezTo>
                    <a:pt x="23849" y="5327"/>
                    <a:pt x="18496" y="1"/>
                    <a:pt x="11938" y="1"/>
                  </a:cubicBez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11" name="Google Shape;1311;p53"/>
            <p:cNvSpPr/>
            <p:nvPr/>
          </p:nvSpPr>
          <p:spPr>
            <a:xfrm>
              <a:off x="1052450" y="3420950"/>
              <a:ext cx="135875" cy="166650"/>
            </a:xfrm>
            <a:custGeom>
              <a:avLst/>
              <a:gdLst/>
              <a:ahLst/>
              <a:cxnLst/>
              <a:rect l="l" t="t" r="r" b="b"/>
              <a:pathLst>
                <a:path w="5435" h="6666" extrusionOk="0">
                  <a:moveTo>
                    <a:pt x="2077" y="0"/>
                  </a:moveTo>
                  <a:cubicBezTo>
                    <a:pt x="1809" y="0"/>
                    <a:pt x="1525" y="65"/>
                    <a:pt x="1232" y="212"/>
                  </a:cubicBezTo>
                  <a:cubicBezTo>
                    <a:pt x="483" y="614"/>
                    <a:pt x="54" y="1470"/>
                    <a:pt x="28" y="2300"/>
                  </a:cubicBezTo>
                  <a:cubicBezTo>
                    <a:pt x="1" y="3130"/>
                    <a:pt x="349" y="3959"/>
                    <a:pt x="831" y="4655"/>
                  </a:cubicBezTo>
                  <a:cubicBezTo>
                    <a:pt x="1582" y="5770"/>
                    <a:pt x="2860" y="6666"/>
                    <a:pt x="4208" y="6666"/>
                  </a:cubicBezTo>
                  <a:cubicBezTo>
                    <a:pt x="4349" y="6666"/>
                    <a:pt x="4490" y="6656"/>
                    <a:pt x="4631" y="6636"/>
                  </a:cubicBezTo>
                  <a:cubicBezTo>
                    <a:pt x="4765" y="6636"/>
                    <a:pt x="4926" y="6582"/>
                    <a:pt x="5059" y="6502"/>
                  </a:cubicBezTo>
                  <a:cubicBezTo>
                    <a:pt x="5327" y="6315"/>
                    <a:pt x="5407" y="5940"/>
                    <a:pt x="5407" y="5619"/>
                  </a:cubicBezTo>
                  <a:cubicBezTo>
                    <a:pt x="5434" y="4040"/>
                    <a:pt x="4604" y="2701"/>
                    <a:pt x="3935" y="1336"/>
                  </a:cubicBezTo>
                  <a:cubicBezTo>
                    <a:pt x="3554" y="593"/>
                    <a:pt x="2885" y="0"/>
                    <a:pt x="2077" y="0"/>
                  </a:cubicBez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12" name="Google Shape;1312;p53"/>
            <p:cNvSpPr/>
            <p:nvPr/>
          </p:nvSpPr>
          <p:spPr>
            <a:xfrm>
              <a:off x="1667400" y="3416650"/>
              <a:ext cx="135850" cy="166800"/>
            </a:xfrm>
            <a:custGeom>
              <a:avLst/>
              <a:gdLst/>
              <a:ahLst/>
              <a:cxnLst/>
              <a:rect l="l" t="t" r="r" b="b"/>
              <a:pathLst>
                <a:path w="5434" h="6672" extrusionOk="0">
                  <a:moveTo>
                    <a:pt x="3361" y="0"/>
                  </a:moveTo>
                  <a:cubicBezTo>
                    <a:pt x="2560" y="0"/>
                    <a:pt x="1880" y="607"/>
                    <a:pt x="1499" y="1348"/>
                  </a:cubicBezTo>
                  <a:cubicBezTo>
                    <a:pt x="830" y="2713"/>
                    <a:pt x="0" y="4051"/>
                    <a:pt x="27" y="5603"/>
                  </a:cubicBezTo>
                  <a:cubicBezTo>
                    <a:pt x="54" y="5951"/>
                    <a:pt x="107" y="6326"/>
                    <a:pt x="375" y="6514"/>
                  </a:cubicBezTo>
                  <a:cubicBezTo>
                    <a:pt x="509" y="6594"/>
                    <a:pt x="670" y="6621"/>
                    <a:pt x="830" y="6647"/>
                  </a:cubicBezTo>
                  <a:cubicBezTo>
                    <a:pt x="959" y="6663"/>
                    <a:pt x="1087" y="6671"/>
                    <a:pt x="1215" y="6671"/>
                  </a:cubicBezTo>
                  <a:cubicBezTo>
                    <a:pt x="2573" y="6671"/>
                    <a:pt x="3848" y="5790"/>
                    <a:pt x="4631" y="4640"/>
                  </a:cubicBezTo>
                  <a:cubicBezTo>
                    <a:pt x="5086" y="3944"/>
                    <a:pt x="5434" y="3141"/>
                    <a:pt x="5407" y="2285"/>
                  </a:cubicBezTo>
                  <a:cubicBezTo>
                    <a:pt x="5380" y="1455"/>
                    <a:pt x="4952" y="598"/>
                    <a:pt x="4203" y="224"/>
                  </a:cubicBezTo>
                  <a:cubicBezTo>
                    <a:pt x="3913" y="69"/>
                    <a:pt x="3630" y="0"/>
                    <a:pt x="3361" y="0"/>
                  </a:cubicBez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13" name="Google Shape;1313;p53"/>
            <p:cNvSpPr/>
            <p:nvPr/>
          </p:nvSpPr>
          <p:spPr>
            <a:xfrm>
              <a:off x="1304050" y="3390775"/>
              <a:ext cx="45525" cy="46200"/>
            </a:xfrm>
            <a:custGeom>
              <a:avLst/>
              <a:gdLst/>
              <a:ahLst/>
              <a:cxnLst/>
              <a:rect l="l" t="t" r="r" b="b"/>
              <a:pathLst>
                <a:path w="1821" h="1848" extrusionOk="0">
                  <a:moveTo>
                    <a:pt x="911" y="1"/>
                  </a:moveTo>
                  <a:cubicBezTo>
                    <a:pt x="402" y="1"/>
                    <a:pt x="1" y="402"/>
                    <a:pt x="1" y="911"/>
                  </a:cubicBezTo>
                  <a:cubicBezTo>
                    <a:pt x="1" y="1419"/>
                    <a:pt x="402" y="1847"/>
                    <a:pt x="911" y="1847"/>
                  </a:cubicBezTo>
                  <a:cubicBezTo>
                    <a:pt x="1419" y="1847"/>
                    <a:pt x="1821" y="1419"/>
                    <a:pt x="1821" y="911"/>
                  </a:cubicBezTo>
                  <a:cubicBezTo>
                    <a:pt x="1821" y="402"/>
                    <a:pt x="1419" y="1"/>
                    <a:pt x="911"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14" name="Google Shape;1314;p53"/>
            <p:cNvSpPr/>
            <p:nvPr/>
          </p:nvSpPr>
          <p:spPr>
            <a:xfrm>
              <a:off x="1502800" y="3390775"/>
              <a:ext cx="45525" cy="46200"/>
            </a:xfrm>
            <a:custGeom>
              <a:avLst/>
              <a:gdLst/>
              <a:ahLst/>
              <a:cxnLst/>
              <a:rect l="l" t="t" r="r" b="b"/>
              <a:pathLst>
                <a:path w="1821" h="1848" extrusionOk="0">
                  <a:moveTo>
                    <a:pt x="910" y="1"/>
                  </a:moveTo>
                  <a:cubicBezTo>
                    <a:pt x="402" y="1"/>
                    <a:pt x="0" y="402"/>
                    <a:pt x="0" y="911"/>
                  </a:cubicBezTo>
                  <a:cubicBezTo>
                    <a:pt x="0" y="1419"/>
                    <a:pt x="402" y="1847"/>
                    <a:pt x="910" y="1847"/>
                  </a:cubicBezTo>
                  <a:cubicBezTo>
                    <a:pt x="1419" y="1847"/>
                    <a:pt x="1820" y="1419"/>
                    <a:pt x="1820" y="911"/>
                  </a:cubicBezTo>
                  <a:cubicBezTo>
                    <a:pt x="1820" y="402"/>
                    <a:pt x="1419" y="1"/>
                    <a:pt x="910"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15" name="Google Shape;1315;p53"/>
            <p:cNvSpPr/>
            <p:nvPr/>
          </p:nvSpPr>
          <p:spPr>
            <a:xfrm>
              <a:off x="1361600" y="3366975"/>
              <a:ext cx="127825" cy="162575"/>
            </a:xfrm>
            <a:custGeom>
              <a:avLst/>
              <a:gdLst/>
              <a:ahLst/>
              <a:cxnLst/>
              <a:rect l="l" t="t" r="r" b="b"/>
              <a:pathLst>
                <a:path w="5113" h="6503" extrusionOk="0">
                  <a:moveTo>
                    <a:pt x="2658" y="1"/>
                  </a:moveTo>
                  <a:cubicBezTo>
                    <a:pt x="1949" y="1"/>
                    <a:pt x="1229" y="651"/>
                    <a:pt x="964" y="1247"/>
                  </a:cubicBezTo>
                  <a:cubicBezTo>
                    <a:pt x="456" y="2398"/>
                    <a:pt x="134" y="3683"/>
                    <a:pt x="27" y="4967"/>
                  </a:cubicBezTo>
                  <a:cubicBezTo>
                    <a:pt x="1" y="5342"/>
                    <a:pt x="81" y="5877"/>
                    <a:pt x="456" y="5931"/>
                  </a:cubicBezTo>
                  <a:cubicBezTo>
                    <a:pt x="499" y="5942"/>
                    <a:pt x="542" y="5946"/>
                    <a:pt x="584" y="5946"/>
                  </a:cubicBezTo>
                  <a:cubicBezTo>
                    <a:pt x="723" y="5946"/>
                    <a:pt x="852" y="5900"/>
                    <a:pt x="980" y="5900"/>
                  </a:cubicBezTo>
                  <a:cubicBezTo>
                    <a:pt x="1002" y="5900"/>
                    <a:pt x="1023" y="5901"/>
                    <a:pt x="1044" y="5904"/>
                  </a:cubicBezTo>
                  <a:cubicBezTo>
                    <a:pt x="1312" y="5931"/>
                    <a:pt x="1499" y="6118"/>
                    <a:pt x="1687" y="6252"/>
                  </a:cubicBezTo>
                  <a:cubicBezTo>
                    <a:pt x="1928" y="6421"/>
                    <a:pt x="2218" y="6503"/>
                    <a:pt x="2507" y="6503"/>
                  </a:cubicBezTo>
                  <a:cubicBezTo>
                    <a:pt x="2861" y="6503"/>
                    <a:pt x="3215" y="6381"/>
                    <a:pt x="3480" y="6145"/>
                  </a:cubicBezTo>
                  <a:cubicBezTo>
                    <a:pt x="3694" y="5958"/>
                    <a:pt x="3855" y="5690"/>
                    <a:pt x="4122" y="5610"/>
                  </a:cubicBezTo>
                  <a:cubicBezTo>
                    <a:pt x="4283" y="5530"/>
                    <a:pt x="4497" y="5556"/>
                    <a:pt x="4685" y="5476"/>
                  </a:cubicBezTo>
                  <a:cubicBezTo>
                    <a:pt x="4925" y="5369"/>
                    <a:pt x="5059" y="5101"/>
                    <a:pt x="5086" y="4860"/>
                  </a:cubicBezTo>
                  <a:cubicBezTo>
                    <a:pt x="5113" y="4593"/>
                    <a:pt x="5059" y="4325"/>
                    <a:pt x="5006" y="4084"/>
                  </a:cubicBezTo>
                  <a:cubicBezTo>
                    <a:pt x="4765" y="2933"/>
                    <a:pt x="4497" y="1729"/>
                    <a:pt x="3828" y="765"/>
                  </a:cubicBezTo>
                  <a:cubicBezTo>
                    <a:pt x="3641" y="498"/>
                    <a:pt x="3400" y="230"/>
                    <a:pt x="3105" y="96"/>
                  </a:cubicBezTo>
                  <a:cubicBezTo>
                    <a:pt x="2960" y="30"/>
                    <a:pt x="2809" y="1"/>
                    <a:pt x="2658" y="1"/>
                  </a:cubicBez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16" name="Google Shape;1316;p53"/>
            <p:cNvSpPr/>
            <p:nvPr/>
          </p:nvSpPr>
          <p:spPr>
            <a:xfrm>
              <a:off x="1267925" y="3320500"/>
              <a:ext cx="88100" cy="52700"/>
            </a:xfrm>
            <a:custGeom>
              <a:avLst/>
              <a:gdLst/>
              <a:ahLst/>
              <a:cxnLst/>
              <a:rect l="l" t="t" r="r" b="b"/>
              <a:pathLst>
                <a:path w="3524" h="2108" extrusionOk="0">
                  <a:moveTo>
                    <a:pt x="2173" y="1"/>
                  </a:moveTo>
                  <a:cubicBezTo>
                    <a:pt x="2162" y="1"/>
                    <a:pt x="2152" y="1"/>
                    <a:pt x="2142" y="1"/>
                  </a:cubicBezTo>
                  <a:cubicBezTo>
                    <a:pt x="1446" y="28"/>
                    <a:pt x="214" y="670"/>
                    <a:pt x="54" y="1393"/>
                  </a:cubicBezTo>
                  <a:cubicBezTo>
                    <a:pt x="0" y="1580"/>
                    <a:pt x="54" y="1821"/>
                    <a:pt x="214" y="1955"/>
                  </a:cubicBezTo>
                  <a:cubicBezTo>
                    <a:pt x="336" y="2076"/>
                    <a:pt x="513" y="2108"/>
                    <a:pt x="688" y="2108"/>
                  </a:cubicBezTo>
                  <a:cubicBezTo>
                    <a:pt x="784" y="2108"/>
                    <a:pt x="879" y="2098"/>
                    <a:pt x="964" y="2089"/>
                  </a:cubicBezTo>
                  <a:cubicBezTo>
                    <a:pt x="1232" y="2062"/>
                    <a:pt x="1472" y="2009"/>
                    <a:pt x="1713" y="1955"/>
                  </a:cubicBezTo>
                  <a:cubicBezTo>
                    <a:pt x="2061" y="1875"/>
                    <a:pt x="2436" y="1714"/>
                    <a:pt x="2730" y="1527"/>
                  </a:cubicBezTo>
                  <a:cubicBezTo>
                    <a:pt x="3523" y="1025"/>
                    <a:pt x="2985" y="1"/>
                    <a:pt x="2173"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17" name="Google Shape;1317;p53"/>
            <p:cNvSpPr/>
            <p:nvPr/>
          </p:nvSpPr>
          <p:spPr>
            <a:xfrm>
              <a:off x="1486975" y="3320500"/>
              <a:ext cx="88100" cy="52700"/>
            </a:xfrm>
            <a:custGeom>
              <a:avLst/>
              <a:gdLst/>
              <a:ahLst/>
              <a:cxnLst/>
              <a:rect l="l" t="t" r="r" b="b"/>
              <a:pathLst>
                <a:path w="3524" h="2108" extrusionOk="0">
                  <a:moveTo>
                    <a:pt x="1352" y="1"/>
                  </a:moveTo>
                  <a:cubicBezTo>
                    <a:pt x="565" y="1"/>
                    <a:pt x="1" y="1025"/>
                    <a:pt x="794" y="1527"/>
                  </a:cubicBezTo>
                  <a:cubicBezTo>
                    <a:pt x="1115" y="1714"/>
                    <a:pt x="1463" y="1875"/>
                    <a:pt x="1811" y="1955"/>
                  </a:cubicBezTo>
                  <a:cubicBezTo>
                    <a:pt x="2052" y="2009"/>
                    <a:pt x="2319" y="2062"/>
                    <a:pt x="2560" y="2089"/>
                  </a:cubicBezTo>
                  <a:cubicBezTo>
                    <a:pt x="2655" y="2098"/>
                    <a:pt x="2753" y="2108"/>
                    <a:pt x="2849" y="2108"/>
                  </a:cubicBezTo>
                  <a:cubicBezTo>
                    <a:pt x="3026" y="2108"/>
                    <a:pt x="3198" y="2076"/>
                    <a:pt x="3336" y="1955"/>
                  </a:cubicBezTo>
                  <a:cubicBezTo>
                    <a:pt x="3470" y="1821"/>
                    <a:pt x="3524" y="1580"/>
                    <a:pt x="3497" y="1393"/>
                  </a:cubicBezTo>
                  <a:cubicBezTo>
                    <a:pt x="3336" y="670"/>
                    <a:pt x="2078" y="28"/>
                    <a:pt x="1383" y="1"/>
                  </a:cubicBezTo>
                  <a:cubicBezTo>
                    <a:pt x="1372" y="1"/>
                    <a:pt x="1362" y="1"/>
                    <a:pt x="1352"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18" name="Google Shape;1318;p53"/>
            <p:cNvSpPr/>
            <p:nvPr/>
          </p:nvSpPr>
          <p:spPr>
            <a:xfrm>
              <a:off x="1155500" y="3419000"/>
              <a:ext cx="564775" cy="325100"/>
            </a:xfrm>
            <a:custGeom>
              <a:avLst/>
              <a:gdLst/>
              <a:ahLst/>
              <a:cxnLst/>
              <a:rect l="l" t="t" r="r" b="b"/>
              <a:pathLst>
                <a:path w="22591" h="13004" extrusionOk="0">
                  <a:moveTo>
                    <a:pt x="11587" y="1"/>
                  </a:moveTo>
                  <a:cubicBezTo>
                    <a:pt x="10999" y="1"/>
                    <a:pt x="10411" y="73"/>
                    <a:pt x="9824" y="183"/>
                  </a:cubicBezTo>
                  <a:cubicBezTo>
                    <a:pt x="8833" y="344"/>
                    <a:pt x="7843" y="585"/>
                    <a:pt x="6906" y="933"/>
                  </a:cubicBezTo>
                  <a:cubicBezTo>
                    <a:pt x="4840" y="1662"/>
                    <a:pt x="2795" y="2789"/>
                    <a:pt x="653" y="2789"/>
                  </a:cubicBezTo>
                  <a:cubicBezTo>
                    <a:pt x="437" y="2789"/>
                    <a:pt x="219" y="2777"/>
                    <a:pt x="1" y="2753"/>
                  </a:cubicBezTo>
                  <a:lnTo>
                    <a:pt x="1" y="2753"/>
                  </a:lnTo>
                  <a:cubicBezTo>
                    <a:pt x="242" y="4466"/>
                    <a:pt x="456" y="6205"/>
                    <a:pt x="1152" y="7785"/>
                  </a:cubicBezTo>
                  <a:cubicBezTo>
                    <a:pt x="3293" y="10943"/>
                    <a:pt x="6906" y="13004"/>
                    <a:pt x="11028" y="13004"/>
                  </a:cubicBezTo>
                  <a:cubicBezTo>
                    <a:pt x="16007" y="13004"/>
                    <a:pt x="20289" y="9926"/>
                    <a:pt x="22056" y="5563"/>
                  </a:cubicBezTo>
                  <a:cubicBezTo>
                    <a:pt x="22296" y="4492"/>
                    <a:pt x="22457" y="3422"/>
                    <a:pt x="22591" y="2351"/>
                  </a:cubicBezTo>
                  <a:lnTo>
                    <a:pt x="22591" y="2351"/>
                  </a:lnTo>
                  <a:cubicBezTo>
                    <a:pt x="22041" y="2564"/>
                    <a:pt x="21467" y="2654"/>
                    <a:pt x="20886" y="2654"/>
                  </a:cubicBezTo>
                  <a:cubicBezTo>
                    <a:pt x="19713" y="2654"/>
                    <a:pt x="18508" y="2290"/>
                    <a:pt x="17398" y="1843"/>
                  </a:cubicBezTo>
                  <a:cubicBezTo>
                    <a:pt x="15766" y="1147"/>
                    <a:pt x="14160" y="237"/>
                    <a:pt x="12393" y="49"/>
                  </a:cubicBezTo>
                  <a:cubicBezTo>
                    <a:pt x="12124" y="16"/>
                    <a:pt x="11856" y="1"/>
                    <a:pt x="11587"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19" name="Google Shape;1319;p53"/>
            <p:cNvSpPr/>
            <p:nvPr/>
          </p:nvSpPr>
          <p:spPr>
            <a:xfrm>
              <a:off x="1129400" y="3420900"/>
              <a:ext cx="34150" cy="80975"/>
            </a:xfrm>
            <a:custGeom>
              <a:avLst/>
              <a:gdLst/>
              <a:ahLst/>
              <a:cxnLst/>
              <a:rect l="l" t="t" r="r" b="b"/>
              <a:pathLst>
                <a:path w="1366" h="3239" fill="none" extrusionOk="0">
                  <a:moveTo>
                    <a:pt x="1" y="0"/>
                  </a:moveTo>
                  <a:cubicBezTo>
                    <a:pt x="429" y="1017"/>
                    <a:pt x="1018" y="2195"/>
                    <a:pt x="1366" y="3239"/>
                  </a:cubicBezTo>
                </a:path>
              </a:pathLst>
            </a:custGeom>
            <a:noFill/>
            <a:ln w="8700" cap="flat" cmpd="sng">
              <a:solidFill>
                <a:srgbClr val="FAEDDC"/>
              </a:solidFill>
              <a:prstDash val="solid"/>
              <a:miter lim="26765"/>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20" name="Google Shape;1320;p53"/>
            <p:cNvSpPr/>
            <p:nvPr/>
          </p:nvSpPr>
          <p:spPr>
            <a:xfrm>
              <a:off x="1710225" y="3410175"/>
              <a:ext cx="20775" cy="90375"/>
            </a:xfrm>
            <a:custGeom>
              <a:avLst/>
              <a:gdLst/>
              <a:ahLst/>
              <a:cxnLst/>
              <a:rect l="l" t="t" r="r" b="b"/>
              <a:pathLst>
                <a:path w="831" h="3615" fill="none" extrusionOk="0">
                  <a:moveTo>
                    <a:pt x="830" y="1"/>
                  </a:moveTo>
                  <a:cubicBezTo>
                    <a:pt x="696" y="697"/>
                    <a:pt x="536" y="1393"/>
                    <a:pt x="402" y="2062"/>
                  </a:cubicBezTo>
                  <a:cubicBezTo>
                    <a:pt x="295" y="2597"/>
                    <a:pt x="188" y="3132"/>
                    <a:pt x="0" y="3614"/>
                  </a:cubicBezTo>
                </a:path>
              </a:pathLst>
            </a:custGeom>
            <a:noFill/>
            <a:ln w="8700" cap="flat" cmpd="sng">
              <a:solidFill>
                <a:srgbClr val="FAEDDC"/>
              </a:solidFill>
              <a:prstDash val="solid"/>
              <a:miter lim="26765"/>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21" name="Google Shape;1321;p53"/>
            <p:cNvSpPr/>
            <p:nvPr/>
          </p:nvSpPr>
          <p:spPr>
            <a:xfrm>
              <a:off x="1535575" y="3107075"/>
              <a:ext cx="214825" cy="335250"/>
            </a:xfrm>
            <a:custGeom>
              <a:avLst/>
              <a:gdLst/>
              <a:ahLst/>
              <a:cxnLst/>
              <a:rect l="l" t="t" r="r" b="b"/>
              <a:pathLst>
                <a:path w="8593" h="13410" extrusionOk="0">
                  <a:moveTo>
                    <a:pt x="3093" y="0"/>
                  </a:moveTo>
                  <a:cubicBezTo>
                    <a:pt x="2799" y="0"/>
                    <a:pt x="2540" y="93"/>
                    <a:pt x="2302" y="348"/>
                  </a:cubicBezTo>
                  <a:cubicBezTo>
                    <a:pt x="1633" y="1044"/>
                    <a:pt x="991" y="1767"/>
                    <a:pt x="402" y="2543"/>
                  </a:cubicBezTo>
                  <a:cubicBezTo>
                    <a:pt x="268" y="2730"/>
                    <a:pt x="134" y="2944"/>
                    <a:pt x="54" y="3185"/>
                  </a:cubicBezTo>
                  <a:cubicBezTo>
                    <a:pt x="1" y="3372"/>
                    <a:pt x="1" y="3587"/>
                    <a:pt x="1" y="3801"/>
                  </a:cubicBezTo>
                  <a:cubicBezTo>
                    <a:pt x="108" y="5193"/>
                    <a:pt x="1312" y="6397"/>
                    <a:pt x="2677" y="6504"/>
                  </a:cubicBezTo>
                  <a:cubicBezTo>
                    <a:pt x="2195" y="7923"/>
                    <a:pt x="2918" y="9529"/>
                    <a:pt x="3908" y="10653"/>
                  </a:cubicBezTo>
                  <a:cubicBezTo>
                    <a:pt x="4925" y="11750"/>
                    <a:pt x="6317" y="12794"/>
                    <a:pt x="7682" y="13410"/>
                  </a:cubicBezTo>
                  <a:cubicBezTo>
                    <a:pt x="8592" y="11188"/>
                    <a:pt x="8378" y="8271"/>
                    <a:pt x="7843" y="5942"/>
                  </a:cubicBezTo>
                  <a:cubicBezTo>
                    <a:pt x="7575" y="4711"/>
                    <a:pt x="7254" y="3453"/>
                    <a:pt x="6585" y="2355"/>
                  </a:cubicBezTo>
                  <a:cubicBezTo>
                    <a:pt x="5916" y="1258"/>
                    <a:pt x="4899" y="348"/>
                    <a:pt x="3641" y="80"/>
                  </a:cubicBezTo>
                  <a:cubicBezTo>
                    <a:pt x="3445" y="31"/>
                    <a:pt x="3263" y="0"/>
                    <a:pt x="3093" y="0"/>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22" name="Google Shape;1322;p53"/>
            <p:cNvSpPr/>
            <p:nvPr/>
          </p:nvSpPr>
          <p:spPr>
            <a:xfrm>
              <a:off x="1077225" y="2992950"/>
              <a:ext cx="547375" cy="437325"/>
            </a:xfrm>
            <a:custGeom>
              <a:avLst/>
              <a:gdLst/>
              <a:ahLst/>
              <a:cxnLst/>
              <a:rect l="l" t="t" r="r" b="b"/>
              <a:pathLst>
                <a:path w="21895" h="17493" extrusionOk="0">
                  <a:moveTo>
                    <a:pt x="11471" y="0"/>
                  </a:moveTo>
                  <a:cubicBezTo>
                    <a:pt x="10573" y="0"/>
                    <a:pt x="9678" y="203"/>
                    <a:pt x="8886" y="631"/>
                  </a:cubicBezTo>
                  <a:cubicBezTo>
                    <a:pt x="7548" y="1353"/>
                    <a:pt x="6451" y="2638"/>
                    <a:pt x="6370" y="4164"/>
                  </a:cubicBezTo>
                  <a:cubicBezTo>
                    <a:pt x="6261" y="4157"/>
                    <a:pt x="6152" y="4153"/>
                    <a:pt x="6042" y="4153"/>
                  </a:cubicBezTo>
                  <a:cubicBezTo>
                    <a:pt x="4037" y="4153"/>
                    <a:pt x="2059" y="5303"/>
                    <a:pt x="1044" y="7054"/>
                  </a:cubicBezTo>
                  <a:cubicBezTo>
                    <a:pt x="0" y="8901"/>
                    <a:pt x="134" y="11283"/>
                    <a:pt x="1312" y="13050"/>
                  </a:cubicBezTo>
                  <a:cubicBezTo>
                    <a:pt x="696" y="13879"/>
                    <a:pt x="562" y="15030"/>
                    <a:pt x="964" y="15940"/>
                  </a:cubicBezTo>
                  <a:cubicBezTo>
                    <a:pt x="1124" y="16369"/>
                    <a:pt x="1392" y="16717"/>
                    <a:pt x="1660" y="17091"/>
                  </a:cubicBezTo>
                  <a:cubicBezTo>
                    <a:pt x="1767" y="17225"/>
                    <a:pt x="1900" y="17359"/>
                    <a:pt x="1981" y="17493"/>
                  </a:cubicBezTo>
                  <a:cubicBezTo>
                    <a:pt x="4550" y="16556"/>
                    <a:pt x="6451" y="14094"/>
                    <a:pt x="6504" y="11390"/>
                  </a:cubicBezTo>
                  <a:cubicBezTo>
                    <a:pt x="6775" y="11432"/>
                    <a:pt x="7050" y="11452"/>
                    <a:pt x="7326" y="11452"/>
                  </a:cubicBezTo>
                  <a:cubicBezTo>
                    <a:pt x="8303" y="11452"/>
                    <a:pt x="9289" y="11195"/>
                    <a:pt x="10144" y="10694"/>
                  </a:cubicBezTo>
                  <a:cubicBezTo>
                    <a:pt x="11242" y="10052"/>
                    <a:pt x="11938" y="9195"/>
                    <a:pt x="12366" y="8018"/>
                  </a:cubicBezTo>
                  <a:cubicBezTo>
                    <a:pt x="13271" y="8502"/>
                    <a:pt x="14294" y="8749"/>
                    <a:pt x="15314" y="8749"/>
                  </a:cubicBezTo>
                  <a:cubicBezTo>
                    <a:pt x="16043" y="8749"/>
                    <a:pt x="16771" y="8622"/>
                    <a:pt x="17451" y="8366"/>
                  </a:cubicBezTo>
                  <a:cubicBezTo>
                    <a:pt x="17880" y="8232"/>
                    <a:pt x="18308" y="7991"/>
                    <a:pt x="18468" y="7590"/>
                  </a:cubicBezTo>
                  <a:cubicBezTo>
                    <a:pt x="18496" y="7591"/>
                    <a:pt x="18523" y="7592"/>
                    <a:pt x="18551" y="7592"/>
                  </a:cubicBezTo>
                  <a:cubicBezTo>
                    <a:pt x="19071" y="7592"/>
                    <a:pt x="19696" y="7360"/>
                    <a:pt x="20128" y="7081"/>
                  </a:cubicBezTo>
                  <a:cubicBezTo>
                    <a:pt x="20904" y="6519"/>
                    <a:pt x="21894" y="5877"/>
                    <a:pt x="21841" y="4940"/>
                  </a:cubicBezTo>
                  <a:cubicBezTo>
                    <a:pt x="21761" y="3842"/>
                    <a:pt x="21011" y="2825"/>
                    <a:pt x="19994" y="2424"/>
                  </a:cubicBezTo>
                  <a:cubicBezTo>
                    <a:pt x="19631" y="2280"/>
                    <a:pt x="19244" y="2209"/>
                    <a:pt x="18859" y="2209"/>
                  </a:cubicBezTo>
                  <a:cubicBezTo>
                    <a:pt x="18168" y="2209"/>
                    <a:pt x="17486" y="2441"/>
                    <a:pt x="16970" y="2906"/>
                  </a:cubicBezTo>
                  <a:cubicBezTo>
                    <a:pt x="16033" y="1728"/>
                    <a:pt x="14775" y="738"/>
                    <a:pt x="13303" y="283"/>
                  </a:cubicBezTo>
                  <a:cubicBezTo>
                    <a:pt x="12712" y="97"/>
                    <a:pt x="12091" y="0"/>
                    <a:pt x="11471" y="0"/>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23" name="Google Shape;1323;p53"/>
            <p:cNvSpPr/>
            <p:nvPr/>
          </p:nvSpPr>
          <p:spPr>
            <a:xfrm>
              <a:off x="1617875" y="3108075"/>
              <a:ext cx="154600" cy="332925"/>
            </a:xfrm>
            <a:custGeom>
              <a:avLst/>
              <a:gdLst/>
              <a:ahLst/>
              <a:cxnLst/>
              <a:rect l="l" t="t" r="r" b="b"/>
              <a:pathLst>
                <a:path w="6184" h="13317" extrusionOk="0">
                  <a:moveTo>
                    <a:pt x="314" y="0"/>
                  </a:moveTo>
                  <a:cubicBezTo>
                    <a:pt x="210" y="0"/>
                    <a:pt x="105" y="5"/>
                    <a:pt x="1" y="14"/>
                  </a:cubicBezTo>
                  <a:cubicBezTo>
                    <a:pt x="1928" y="4269"/>
                    <a:pt x="3427" y="8739"/>
                    <a:pt x="4390" y="13316"/>
                  </a:cubicBezTo>
                  <a:cubicBezTo>
                    <a:pt x="4819" y="12379"/>
                    <a:pt x="5220" y="11255"/>
                    <a:pt x="5595" y="10292"/>
                  </a:cubicBezTo>
                  <a:cubicBezTo>
                    <a:pt x="5969" y="9328"/>
                    <a:pt x="6184" y="8284"/>
                    <a:pt x="5996" y="7267"/>
                  </a:cubicBezTo>
                  <a:cubicBezTo>
                    <a:pt x="5836" y="6277"/>
                    <a:pt x="5167" y="5233"/>
                    <a:pt x="4203" y="4858"/>
                  </a:cubicBezTo>
                  <a:cubicBezTo>
                    <a:pt x="4471" y="3654"/>
                    <a:pt x="4149" y="2315"/>
                    <a:pt x="3320" y="1379"/>
                  </a:cubicBezTo>
                  <a:cubicBezTo>
                    <a:pt x="2585" y="521"/>
                    <a:pt x="1446" y="0"/>
                    <a:pt x="314" y="0"/>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24" name="Google Shape;1324;p53"/>
            <p:cNvSpPr/>
            <p:nvPr/>
          </p:nvSpPr>
          <p:spPr>
            <a:xfrm>
              <a:off x="1136775" y="3791600"/>
              <a:ext cx="230875" cy="626325"/>
            </a:xfrm>
            <a:custGeom>
              <a:avLst/>
              <a:gdLst/>
              <a:ahLst/>
              <a:cxnLst/>
              <a:rect l="l" t="t" r="r" b="b"/>
              <a:pathLst>
                <a:path w="9235" h="25053" extrusionOk="0">
                  <a:moveTo>
                    <a:pt x="9234" y="0"/>
                  </a:moveTo>
                  <a:cubicBezTo>
                    <a:pt x="6370" y="1258"/>
                    <a:pt x="3453" y="4042"/>
                    <a:pt x="2222" y="6825"/>
                  </a:cubicBezTo>
                  <a:cubicBezTo>
                    <a:pt x="884" y="9877"/>
                    <a:pt x="482" y="13169"/>
                    <a:pt x="268" y="16274"/>
                  </a:cubicBezTo>
                  <a:cubicBezTo>
                    <a:pt x="107" y="18388"/>
                    <a:pt x="0" y="20824"/>
                    <a:pt x="241" y="23259"/>
                  </a:cubicBezTo>
                  <a:cubicBezTo>
                    <a:pt x="295" y="23741"/>
                    <a:pt x="348" y="24196"/>
                    <a:pt x="429" y="24651"/>
                  </a:cubicBezTo>
                  <a:lnTo>
                    <a:pt x="455" y="24785"/>
                  </a:lnTo>
                  <a:cubicBezTo>
                    <a:pt x="482" y="24946"/>
                    <a:pt x="616" y="25053"/>
                    <a:pt x="776" y="25053"/>
                  </a:cubicBezTo>
                  <a:lnTo>
                    <a:pt x="830" y="25053"/>
                  </a:lnTo>
                  <a:cubicBezTo>
                    <a:pt x="1017" y="25026"/>
                    <a:pt x="1151" y="24839"/>
                    <a:pt x="1098" y="24678"/>
                  </a:cubicBezTo>
                  <a:cubicBezTo>
                    <a:pt x="1098" y="24624"/>
                    <a:pt x="1098" y="24598"/>
                    <a:pt x="1098" y="24571"/>
                  </a:cubicBezTo>
                  <a:cubicBezTo>
                    <a:pt x="1017" y="24116"/>
                    <a:pt x="964" y="23661"/>
                    <a:pt x="910" y="23179"/>
                  </a:cubicBezTo>
                  <a:cubicBezTo>
                    <a:pt x="669" y="20797"/>
                    <a:pt x="776" y="18415"/>
                    <a:pt x="937" y="16327"/>
                  </a:cubicBezTo>
                  <a:cubicBezTo>
                    <a:pt x="1151" y="13276"/>
                    <a:pt x="1526" y="10037"/>
                    <a:pt x="2837" y="7093"/>
                  </a:cubicBezTo>
                  <a:cubicBezTo>
                    <a:pt x="3935" y="4577"/>
                    <a:pt x="6531" y="2061"/>
                    <a:pt x="9127" y="803"/>
                  </a:cubicBezTo>
                  <a:lnTo>
                    <a:pt x="9234" y="0"/>
                  </a:ln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25" name="Google Shape;1325;p53"/>
            <p:cNvSpPr/>
            <p:nvPr/>
          </p:nvSpPr>
          <p:spPr>
            <a:xfrm>
              <a:off x="1500775" y="3784225"/>
              <a:ext cx="259650" cy="352000"/>
            </a:xfrm>
            <a:custGeom>
              <a:avLst/>
              <a:gdLst/>
              <a:ahLst/>
              <a:cxnLst/>
              <a:rect l="l" t="t" r="r" b="b"/>
              <a:pathLst>
                <a:path w="10386" h="14080" extrusionOk="0">
                  <a:moveTo>
                    <a:pt x="1" y="1"/>
                  </a:moveTo>
                  <a:lnTo>
                    <a:pt x="54" y="697"/>
                  </a:lnTo>
                  <a:cubicBezTo>
                    <a:pt x="616" y="857"/>
                    <a:pt x="1232" y="1098"/>
                    <a:pt x="1526" y="1285"/>
                  </a:cubicBezTo>
                  <a:cubicBezTo>
                    <a:pt x="5916" y="4016"/>
                    <a:pt x="8994" y="8700"/>
                    <a:pt x="9717" y="13812"/>
                  </a:cubicBezTo>
                  <a:cubicBezTo>
                    <a:pt x="9743" y="13865"/>
                    <a:pt x="9770" y="13919"/>
                    <a:pt x="9797" y="13972"/>
                  </a:cubicBezTo>
                  <a:cubicBezTo>
                    <a:pt x="9877" y="14053"/>
                    <a:pt x="9958" y="14079"/>
                    <a:pt x="10065" y="14079"/>
                  </a:cubicBezTo>
                  <a:lnTo>
                    <a:pt x="10118" y="14079"/>
                  </a:lnTo>
                  <a:cubicBezTo>
                    <a:pt x="10252" y="14079"/>
                    <a:pt x="10359" y="13946"/>
                    <a:pt x="10386" y="13812"/>
                  </a:cubicBezTo>
                  <a:cubicBezTo>
                    <a:pt x="10386" y="13785"/>
                    <a:pt x="10386" y="13731"/>
                    <a:pt x="10386" y="13705"/>
                  </a:cubicBezTo>
                  <a:cubicBezTo>
                    <a:pt x="9610" y="8405"/>
                    <a:pt x="6451" y="3534"/>
                    <a:pt x="1874" y="697"/>
                  </a:cubicBezTo>
                  <a:cubicBezTo>
                    <a:pt x="1473" y="456"/>
                    <a:pt x="723" y="161"/>
                    <a:pt x="1"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26" name="Google Shape;1326;p53"/>
            <p:cNvSpPr/>
            <p:nvPr/>
          </p:nvSpPr>
          <p:spPr>
            <a:xfrm>
              <a:off x="1634600" y="4127500"/>
              <a:ext cx="137875" cy="361350"/>
            </a:xfrm>
            <a:custGeom>
              <a:avLst/>
              <a:gdLst/>
              <a:ahLst/>
              <a:cxnLst/>
              <a:rect l="l" t="t" r="r" b="b"/>
              <a:pathLst>
                <a:path w="5515" h="14454" fill="none" extrusionOk="0">
                  <a:moveTo>
                    <a:pt x="4685" y="0"/>
                  </a:moveTo>
                  <a:cubicBezTo>
                    <a:pt x="2838" y="1901"/>
                    <a:pt x="1473" y="4229"/>
                    <a:pt x="697" y="6772"/>
                  </a:cubicBezTo>
                  <a:cubicBezTo>
                    <a:pt x="215" y="8351"/>
                    <a:pt x="1" y="10091"/>
                    <a:pt x="697" y="11590"/>
                  </a:cubicBezTo>
                  <a:cubicBezTo>
                    <a:pt x="1366" y="13062"/>
                    <a:pt x="3882" y="14454"/>
                    <a:pt x="5515" y="14427"/>
                  </a:cubicBezTo>
                </a:path>
              </a:pathLst>
            </a:custGeom>
            <a:noFill/>
            <a:ln w="16725"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27" name="Google Shape;1327;p53"/>
            <p:cNvSpPr/>
            <p:nvPr/>
          </p:nvSpPr>
          <p:spPr>
            <a:xfrm>
              <a:off x="1666725" y="4126150"/>
              <a:ext cx="175350" cy="368050"/>
            </a:xfrm>
            <a:custGeom>
              <a:avLst/>
              <a:gdLst/>
              <a:ahLst/>
              <a:cxnLst/>
              <a:rect l="l" t="t" r="r" b="b"/>
              <a:pathLst>
                <a:path w="7014" h="14722" fill="none" extrusionOk="0">
                  <a:moveTo>
                    <a:pt x="3507" y="1"/>
                  </a:moveTo>
                  <a:cubicBezTo>
                    <a:pt x="4604" y="483"/>
                    <a:pt x="5488" y="1393"/>
                    <a:pt x="6023" y="2437"/>
                  </a:cubicBezTo>
                  <a:cubicBezTo>
                    <a:pt x="6585" y="3507"/>
                    <a:pt x="6853" y="4685"/>
                    <a:pt x="6960" y="5863"/>
                  </a:cubicBezTo>
                  <a:cubicBezTo>
                    <a:pt x="7013" y="6612"/>
                    <a:pt x="7013" y="7361"/>
                    <a:pt x="6879" y="8111"/>
                  </a:cubicBezTo>
                  <a:cubicBezTo>
                    <a:pt x="6612" y="9770"/>
                    <a:pt x="5675" y="11269"/>
                    <a:pt x="4417" y="12393"/>
                  </a:cubicBezTo>
                  <a:cubicBezTo>
                    <a:pt x="3159" y="13518"/>
                    <a:pt x="1607" y="14267"/>
                    <a:pt x="1" y="14722"/>
                  </a:cubicBezTo>
                </a:path>
              </a:pathLst>
            </a:custGeom>
            <a:noFill/>
            <a:ln w="16725"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28" name="Google Shape;1328;p53"/>
            <p:cNvSpPr/>
            <p:nvPr/>
          </p:nvSpPr>
          <p:spPr>
            <a:xfrm>
              <a:off x="1073875" y="4371075"/>
              <a:ext cx="175325" cy="175325"/>
            </a:xfrm>
            <a:custGeom>
              <a:avLst/>
              <a:gdLst/>
              <a:ahLst/>
              <a:cxnLst/>
              <a:rect l="l" t="t" r="r" b="b"/>
              <a:pathLst>
                <a:path w="7013" h="7013" extrusionOk="0">
                  <a:moveTo>
                    <a:pt x="3507" y="0"/>
                  </a:moveTo>
                  <a:cubicBezTo>
                    <a:pt x="1579" y="0"/>
                    <a:pt x="0" y="1579"/>
                    <a:pt x="0" y="3506"/>
                  </a:cubicBezTo>
                  <a:cubicBezTo>
                    <a:pt x="0" y="5434"/>
                    <a:pt x="1579" y="7013"/>
                    <a:pt x="3507" y="7013"/>
                  </a:cubicBezTo>
                  <a:cubicBezTo>
                    <a:pt x="5434" y="7013"/>
                    <a:pt x="7013" y="5434"/>
                    <a:pt x="7013" y="3506"/>
                  </a:cubicBezTo>
                  <a:cubicBezTo>
                    <a:pt x="7013" y="1579"/>
                    <a:pt x="5434" y="0"/>
                    <a:pt x="3507" y="0"/>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29" name="Google Shape;1329;p53"/>
            <p:cNvSpPr/>
            <p:nvPr/>
          </p:nvSpPr>
          <p:spPr>
            <a:xfrm>
              <a:off x="1108675" y="4405850"/>
              <a:ext cx="105750" cy="105750"/>
            </a:xfrm>
            <a:custGeom>
              <a:avLst/>
              <a:gdLst/>
              <a:ahLst/>
              <a:cxnLst/>
              <a:rect l="l" t="t" r="r" b="b"/>
              <a:pathLst>
                <a:path w="4230" h="4230" fill="none" extrusionOk="0">
                  <a:moveTo>
                    <a:pt x="4229" y="2115"/>
                  </a:moveTo>
                  <a:cubicBezTo>
                    <a:pt x="4229" y="3293"/>
                    <a:pt x="3292" y="4230"/>
                    <a:pt x="2115" y="4230"/>
                  </a:cubicBezTo>
                  <a:cubicBezTo>
                    <a:pt x="937" y="4230"/>
                    <a:pt x="0" y="3293"/>
                    <a:pt x="0" y="2115"/>
                  </a:cubicBezTo>
                  <a:cubicBezTo>
                    <a:pt x="0" y="938"/>
                    <a:pt x="937" y="1"/>
                    <a:pt x="2115" y="1"/>
                  </a:cubicBezTo>
                  <a:cubicBezTo>
                    <a:pt x="3292" y="1"/>
                    <a:pt x="4229" y="938"/>
                    <a:pt x="4229" y="2115"/>
                  </a:cubicBezTo>
                  <a:close/>
                </a:path>
              </a:pathLst>
            </a:custGeom>
            <a:noFill/>
            <a:ln w="2675" cap="flat" cmpd="sng">
              <a:solidFill>
                <a:srgbClr val="FAEDDC"/>
              </a:solidFill>
              <a:prstDash val="solid"/>
              <a:miter lim="26765"/>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30" name="Google Shape;1330;p53"/>
            <p:cNvSpPr/>
            <p:nvPr/>
          </p:nvSpPr>
          <p:spPr>
            <a:xfrm>
              <a:off x="1641300" y="4474775"/>
              <a:ext cx="48200" cy="47550"/>
            </a:xfrm>
            <a:custGeom>
              <a:avLst/>
              <a:gdLst/>
              <a:ahLst/>
              <a:cxnLst/>
              <a:rect l="l" t="t" r="r" b="b"/>
              <a:pathLst>
                <a:path w="1928" h="1902" extrusionOk="0">
                  <a:moveTo>
                    <a:pt x="964" y="1"/>
                  </a:moveTo>
                  <a:cubicBezTo>
                    <a:pt x="456" y="1"/>
                    <a:pt x="54" y="375"/>
                    <a:pt x="1" y="857"/>
                  </a:cubicBezTo>
                  <a:cubicBezTo>
                    <a:pt x="1" y="884"/>
                    <a:pt x="1" y="911"/>
                    <a:pt x="1" y="964"/>
                  </a:cubicBezTo>
                  <a:cubicBezTo>
                    <a:pt x="1" y="1473"/>
                    <a:pt x="429" y="1901"/>
                    <a:pt x="964" y="1901"/>
                  </a:cubicBezTo>
                  <a:cubicBezTo>
                    <a:pt x="1499" y="1901"/>
                    <a:pt x="1928" y="1473"/>
                    <a:pt x="1928" y="964"/>
                  </a:cubicBezTo>
                  <a:cubicBezTo>
                    <a:pt x="1928" y="911"/>
                    <a:pt x="1928" y="857"/>
                    <a:pt x="1901" y="804"/>
                  </a:cubicBezTo>
                  <a:cubicBezTo>
                    <a:pt x="1901" y="697"/>
                    <a:pt x="1874" y="616"/>
                    <a:pt x="1821" y="536"/>
                  </a:cubicBezTo>
                  <a:cubicBezTo>
                    <a:pt x="1660" y="215"/>
                    <a:pt x="1339" y="1"/>
                    <a:pt x="964"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31" name="Google Shape;1331;p53"/>
            <p:cNvSpPr/>
            <p:nvPr/>
          </p:nvSpPr>
          <p:spPr>
            <a:xfrm>
              <a:off x="1754375" y="4468100"/>
              <a:ext cx="48225" cy="48200"/>
            </a:xfrm>
            <a:custGeom>
              <a:avLst/>
              <a:gdLst/>
              <a:ahLst/>
              <a:cxnLst/>
              <a:rect l="l" t="t" r="r" b="b"/>
              <a:pathLst>
                <a:path w="1929" h="1928" extrusionOk="0">
                  <a:moveTo>
                    <a:pt x="965" y="0"/>
                  </a:moveTo>
                  <a:cubicBezTo>
                    <a:pt x="509" y="0"/>
                    <a:pt x="135" y="321"/>
                    <a:pt x="28" y="750"/>
                  </a:cubicBezTo>
                  <a:cubicBezTo>
                    <a:pt x="28" y="803"/>
                    <a:pt x="1" y="857"/>
                    <a:pt x="1" y="937"/>
                  </a:cubicBezTo>
                  <a:lnTo>
                    <a:pt x="1" y="964"/>
                  </a:lnTo>
                  <a:cubicBezTo>
                    <a:pt x="1" y="1499"/>
                    <a:pt x="429" y="1927"/>
                    <a:pt x="965" y="1927"/>
                  </a:cubicBezTo>
                  <a:cubicBezTo>
                    <a:pt x="1500" y="1927"/>
                    <a:pt x="1928" y="1499"/>
                    <a:pt x="1928" y="964"/>
                  </a:cubicBezTo>
                  <a:cubicBezTo>
                    <a:pt x="1928" y="910"/>
                    <a:pt x="1928" y="857"/>
                    <a:pt x="1901" y="776"/>
                  </a:cubicBezTo>
                  <a:cubicBezTo>
                    <a:pt x="1821" y="348"/>
                    <a:pt x="1446" y="0"/>
                    <a:pt x="965" y="0"/>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32" name="Google Shape;1332;p53"/>
            <p:cNvSpPr/>
            <p:nvPr/>
          </p:nvSpPr>
          <p:spPr>
            <a:xfrm>
              <a:off x="794850" y="3299325"/>
              <a:ext cx="216150" cy="266875"/>
            </a:xfrm>
            <a:custGeom>
              <a:avLst/>
              <a:gdLst/>
              <a:ahLst/>
              <a:cxnLst/>
              <a:rect l="l" t="t" r="r" b="b"/>
              <a:pathLst>
                <a:path w="8646" h="10675" extrusionOk="0">
                  <a:moveTo>
                    <a:pt x="5464" y="0"/>
                  </a:moveTo>
                  <a:cubicBezTo>
                    <a:pt x="3807" y="0"/>
                    <a:pt x="1964" y="1605"/>
                    <a:pt x="1017" y="4007"/>
                  </a:cubicBezTo>
                  <a:cubicBezTo>
                    <a:pt x="1017" y="4007"/>
                    <a:pt x="1017" y="4033"/>
                    <a:pt x="990" y="4060"/>
                  </a:cubicBezTo>
                  <a:cubicBezTo>
                    <a:pt x="0" y="6630"/>
                    <a:pt x="375" y="9199"/>
                    <a:pt x="1767" y="10243"/>
                  </a:cubicBezTo>
                  <a:cubicBezTo>
                    <a:pt x="1927" y="10350"/>
                    <a:pt x="2115" y="10430"/>
                    <a:pt x="2302" y="10511"/>
                  </a:cubicBezTo>
                  <a:cubicBezTo>
                    <a:pt x="2581" y="10621"/>
                    <a:pt x="2872" y="10674"/>
                    <a:pt x="3171" y="10674"/>
                  </a:cubicBezTo>
                  <a:cubicBezTo>
                    <a:pt x="4822" y="10674"/>
                    <a:pt x="6676" y="9055"/>
                    <a:pt x="7628" y="6630"/>
                  </a:cubicBezTo>
                  <a:cubicBezTo>
                    <a:pt x="7709" y="6415"/>
                    <a:pt x="7762" y="6228"/>
                    <a:pt x="7816" y="6041"/>
                  </a:cubicBezTo>
                  <a:cubicBezTo>
                    <a:pt x="8645" y="3364"/>
                    <a:pt x="8030" y="821"/>
                    <a:pt x="6317" y="152"/>
                  </a:cubicBezTo>
                  <a:cubicBezTo>
                    <a:pt x="6290" y="152"/>
                    <a:pt x="6263" y="126"/>
                    <a:pt x="6236" y="126"/>
                  </a:cubicBezTo>
                  <a:cubicBezTo>
                    <a:pt x="5987" y="41"/>
                    <a:pt x="5728" y="0"/>
                    <a:pt x="5464"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33" name="Google Shape;1333;p53"/>
            <p:cNvSpPr/>
            <p:nvPr/>
          </p:nvSpPr>
          <p:spPr>
            <a:xfrm>
              <a:off x="776775" y="3291225"/>
              <a:ext cx="217500" cy="267275"/>
            </a:xfrm>
            <a:custGeom>
              <a:avLst/>
              <a:gdLst/>
              <a:ahLst/>
              <a:cxnLst/>
              <a:rect l="l" t="t" r="r" b="b"/>
              <a:pathLst>
                <a:path w="8700" h="10691" extrusionOk="0">
                  <a:moveTo>
                    <a:pt x="5581" y="0"/>
                  </a:moveTo>
                  <a:cubicBezTo>
                    <a:pt x="3943" y="0"/>
                    <a:pt x="2084" y="1599"/>
                    <a:pt x="1151" y="4009"/>
                  </a:cubicBezTo>
                  <a:cubicBezTo>
                    <a:pt x="1125" y="4009"/>
                    <a:pt x="1125" y="4036"/>
                    <a:pt x="1125" y="4063"/>
                  </a:cubicBezTo>
                  <a:cubicBezTo>
                    <a:pt x="0" y="6927"/>
                    <a:pt x="589" y="9818"/>
                    <a:pt x="2409" y="10513"/>
                  </a:cubicBezTo>
                  <a:cubicBezTo>
                    <a:pt x="2436" y="10540"/>
                    <a:pt x="2463" y="10540"/>
                    <a:pt x="2490" y="10567"/>
                  </a:cubicBezTo>
                  <a:cubicBezTo>
                    <a:pt x="2737" y="10650"/>
                    <a:pt x="2993" y="10691"/>
                    <a:pt x="3254" y="10691"/>
                  </a:cubicBezTo>
                  <a:cubicBezTo>
                    <a:pt x="4919" y="10691"/>
                    <a:pt x="6787" y="9061"/>
                    <a:pt x="7736" y="6632"/>
                  </a:cubicBezTo>
                  <a:cubicBezTo>
                    <a:pt x="7762" y="6525"/>
                    <a:pt x="7816" y="6418"/>
                    <a:pt x="7843" y="6311"/>
                  </a:cubicBezTo>
                  <a:cubicBezTo>
                    <a:pt x="8699" y="3849"/>
                    <a:pt x="8298" y="1413"/>
                    <a:pt x="6959" y="450"/>
                  </a:cubicBezTo>
                  <a:cubicBezTo>
                    <a:pt x="6799" y="343"/>
                    <a:pt x="6611" y="235"/>
                    <a:pt x="6424" y="155"/>
                  </a:cubicBezTo>
                  <a:cubicBezTo>
                    <a:pt x="6154" y="50"/>
                    <a:pt x="5871" y="0"/>
                    <a:pt x="5581"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34" name="Google Shape;1334;p53"/>
            <p:cNvSpPr/>
            <p:nvPr/>
          </p:nvSpPr>
          <p:spPr>
            <a:xfrm>
              <a:off x="805550" y="3291225"/>
              <a:ext cx="188725" cy="157800"/>
            </a:xfrm>
            <a:custGeom>
              <a:avLst/>
              <a:gdLst/>
              <a:ahLst/>
              <a:cxnLst/>
              <a:rect l="l" t="t" r="r" b="b"/>
              <a:pathLst>
                <a:path w="7549" h="6312" extrusionOk="0">
                  <a:moveTo>
                    <a:pt x="4430" y="0"/>
                  </a:moveTo>
                  <a:cubicBezTo>
                    <a:pt x="2792" y="0"/>
                    <a:pt x="933" y="1599"/>
                    <a:pt x="0" y="4009"/>
                  </a:cubicBezTo>
                  <a:cubicBezTo>
                    <a:pt x="188" y="4116"/>
                    <a:pt x="375" y="4224"/>
                    <a:pt x="589" y="4331"/>
                  </a:cubicBezTo>
                  <a:cubicBezTo>
                    <a:pt x="1927" y="5026"/>
                    <a:pt x="3373" y="5508"/>
                    <a:pt x="4845" y="5910"/>
                  </a:cubicBezTo>
                  <a:cubicBezTo>
                    <a:pt x="5460" y="6097"/>
                    <a:pt x="6076" y="6231"/>
                    <a:pt x="6692" y="6311"/>
                  </a:cubicBezTo>
                  <a:cubicBezTo>
                    <a:pt x="7548" y="3849"/>
                    <a:pt x="7147" y="1413"/>
                    <a:pt x="5808" y="450"/>
                  </a:cubicBezTo>
                  <a:cubicBezTo>
                    <a:pt x="5648" y="343"/>
                    <a:pt x="5460" y="235"/>
                    <a:pt x="5273" y="155"/>
                  </a:cubicBezTo>
                  <a:cubicBezTo>
                    <a:pt x="5003" y="50"/>
                    <a:pt x="4720" y="0"/>
                    <a:pt x="4430" y="0"/>
                  </a:cubicBezTo>
                  <a:close/>
                </a:path>
              </a:pathLst>
            </a:custGeom>
            <a:solidFill>
              <a:srgbClr val="4EBCF7"/>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35" name="Google Shape;1335;p53"/>
            <p:cNvSpPr/>
            <p:nvPr/>
          </p:nvSpPr>
          <p:spPr>
            <a:xfrm>
              <a:off x="1900925" y="3888350"/>
              <a:ext cx="279050" cy="220875"/>
            </a:xfrm>
            <a:custGeom>
              <a:avLst/>
              <a:gdLst/>
              <a:ahLst/>
              <a:cxnLst/>
              <a:rect l="l" t="t" r="r" b="b"/>
              <a:pathLst>
                <a:path w="11162" h="8835" extrusionOk="0">
                  <a:moveTo>
                    <a:pt x="3562" y="0"/>
                  </a:moveTo>
                  <a:cubicBezTo>
                    <a:pt x="2807" y="0"/>
                    <a:pt x="2137" y="188"/>
                    <a:pt x="1633" y="573"/>
                  </a:cubicBezTo>
                  <a:cubicBezTo>
                    <a:pt x="1473" y="707"/>
                    <a:pt x="1339" y="841"/>
                    <a:pt x="1205" y="1001"/>
                  </a:cubicBezTo>
                  <a:cubicBezTo>
                    <a:pt x="1" y="2554"/>
                    <a:pt x="991" y="5338"/>
                    <a:pt x="3427" y="7211"/>
                  </a:cubicBezTo>
                  <a:cubicBezTo>
                    <a:pt x="3587" y="7345"/>
                    <a:pt x="3748" y="7479"/>
                    <a:pt x="3935" y="7586"/>
                  </a:cubicBezTo>
                  <a:cubicBezTo>
                    <a:pt x="5158" y="8410"/>
                    <a:pt x="6471" y="8835"/>
                    <a:pt x="7602" y="8835"/>
                  </a:cubicBezTo>
                  <a:cubicBezTo>
                    <a:pt x="8601" y="8835"/>
                    <a:pt x="9457" y="8504"/>
                    <a:pt x="9984" y="7827"/>
                  </a:cubicBezTo>
                  <a:cubicBezTo>
                    <a:pt x="10011" y="7800"/>
                    <a:pt x="10038" y="7773"/>
                    <a:pt x="10038" y="7746"/>
                  </a:cubicBezTo>
                  <a:cubicBezTo>
                    <a:pt x="11162" y="6194"/>
                    <a:pt x="10172" y="3491"/>
                    <a:pt x="7816" y="1644"/>
                  </a:cubicBezTo>
                  <a:cubicBezTo>
                    <a:pt x="7789" y="1617"/>
                    <a:pt x="7789" y="1617"/>
                    <a:pt x="7763" y="1617"/>
                  </a:cubicBezTo>
                  <a:cubicBezTo>
                    <a:pt x="6394" y="553"/>
                    <a:pt x="4854" y="0"/>
                    <a:pt x="3562"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36" name="Google Shape;1336;p53"/>
            <p:cNvSpPr/>
            <p:nvPr/>
          </p:nvSpPr>
          <p:spPr>
            <a:xfrm>
              <a:off x="1913650" y="3876075"/>
              <a:ext cx="279050" cy="220625"/>
            </a:xfrm>
            <a:custGeom>
              <a:avLst/>
              <a:gdLst/>
              <a:ahLst/>
              <a:cxnLst/>
              <a:rect l="l" t="t" r="r" b="b"/>
              <a:pathLst>
                <a:path w="11162" h="8825" extrusionOk="0">
                  <a:moveTo>
                    <a:pt x="3569" y="0"/>
                  </a:moveTo>
                  <a:cubicBezTo>
                    <a:pt x="2566" y="0"/>
                    <a:pt x="1705" y="331"/>
                    <a:pt x="1178" y="1011"/>
                  </a:cubicBezTo>
                  <a:cubicBezTo>
                    <a:pt x="1151" y="1037"/>
                    <a:pt x="1124" y="1064"/>
                    <a:pt x="1124" y="1064"/>
                  </a:cubicBezTo>
                  <a:cubicBezTo>
                    <a:pt x="0" y="2643"/>
                    <a:pt x="991" y="5373"/>
                    <a:pt x="3373" y="7220"/>
                  </a:cubicBezTo>
                  <a:cubicBezTo>
                    <a:pt x="3480" y="7274"/>
                    <a:pt x="3560" y="7354"/>
                    <a:pt x="3667" y="7408"/>
                  </a:cubicBezTo>
                  <a:cubicBezTo>
                    <a:pt x="4962" y="8342"/>
                    <a:pt x="6378" y="8825"/>
                    <a:pt x="7582" y="8825"/>
                  </a:cubicBezTo>
                  <a:cubicBezTo>
                    <a:pt x="8343" y="8825"/>
                    <a:pt x="9021" y="8632"/>
                    <a:pt x="9529" y="8237"/>
                  </a:cubicBezTo>
                  <a:cubicBezTo>
                    <a:pt x="9689" y="8104"/>
                    <a:pt x="9823" y="7970"/>
                    <a:pt x="9957" y="7809"/>
                  </a:cubicBezTo>
                  <a:cubicBezTo>
                    <a:pt x="11161" y="6284"/>
                    <a:pt x="10171" y="3527"/>
                    <a:pt x="7789" y="1653"/>
                  </a:cubicBezTo>
                  <a:cubicBezTo>
                    <a:pt x="7762" y="1626"/>
                    <a:pt x="7762" y="1626"/>
                    <a:pt x="7735" y="1600"/>
                  </a:cubicBezTo>
                  <a:cubicBezTo>
                    <a:pt x="6381" y="546"/>
                    <a:pt x="4857" y="0"/>
                    <a:pt x="3569"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37" name="Google Shape;1337;p53"/>
            <p:cNvSpPr/>
            <p:nvPr/>
          </p:nvSpPr>
          <p:spPr>
            <a:xfrm>
              <a:off x="2005325" y="3917400"/>
              <a:ext cx="186700" cy="179300"/>
            </a:xfrm>
            <a:custGeom>
              <a:avLst/>
              <a:gdLst/>
              <a:ahLst/>
              <a:cxnLst/>
              <a:rect l="l" t="t" r="r" b="b"/>
              <a:pathLst>
                <a:path w="7468" h="7172" extrusionOk="0">
                  <a:moveTo>
                    <a:pt x="4122" y="0"/>
                  </a:moveTo>
                  <a:cubicBezTo>
                    <a:pt x="3961" y="161"/>
                    <a:pt x="3801" y="295"/>
                    <a:pt x="3640" y="482"/>
                  </a:cubicBezTo>
                  <a:cubicBezTo>
                    <a:pt x="2570" y="1552"/>
                    <a:pt x="1713" y="2810"/>
                    <a:pt x="910" y="4095"/>
                  </a:cubicBezTo>
                  <a:cubicBezTo>
                    <a:pt x="562" y="4631"/>
                    <a:pt x="241" y="5193"/>
                    <a:pt x="0" y="5755"/>
                  </a:cubicBezTo>
                  <a:cubicBezTo>
                    <a:pt x="1295" y="6689"/>
                    <a:pt x="2711" y="7172"/>
                    <a:pt x="3915" y="7172"/>
                  </a:cubicBezTo>
                  <a:cubicBezTo>
                    <a:pt x="4676" y="7172"/>
                    <a:pt x="5354" y="6979"/>
                    <a:pt x="5862" y="6584"/>
                  </a:cubicBezTo>
                  <a:cubicBezTo>
                    <a:pt x="6022" y="6451"/>
                    <a:pt x="6156" y="6317"/>
                    <a:pt x="6290" y="6156"/>
                  </a:cubicBezTo>
                  <a:cubicBezTo>
                    <a:pt x="7468" y="4631"/>
                    <a:pt x="6504" y="1874"/>
                    <a:pt x="4122" y="0"/>
                  </a:cubicBezTo>
                  <a:close/>
                </a:path>
              </a:pathLst>
            </a:custGeom>
            <a:solidFill>
              <a:srgbClr val="FFA25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38" name="Google Shape;1338;p53"/>
            <p:cNvSpPr/>
            <p:nvPr/>
          </p:nvSpPr>
          <p:spPr>
            <a:xfrm>
              <a:off x="966150" y="3694050"/>
              <a:ext cx="246925" cy="224350"/>
            </a:xfrm>
            <a:custGeom>
              <a:avLst/>
              <a:gdLst/>
              <a:ahLst/>
              <a:cxnLst/>
              <a:rect l="l" t="t" r="r" b="b"/>
              <a:pathLst>
                <a:path w="9877" h="8974" extrusionOk="0">
                  <a:moveTo>
                    <a:pt x="4911" y="0"/>
                  </a:moveTo>
                  <a:cubicBezTo>
                    <a:pt x="2890" y="0"/>
                    <a:pt x="1064" y="1393"/>
                    <a:pt x="562" y="3447"/>
                  </a:cubicBezTo>
                  <a:cubicBezTo>
                    <a:pt x="0" y="5856"/>
                    <a:pt x="1472" y="8265"/>
                    <a:pt x="3881" y="8854"/>
                  </a:cubicBezTo>
                  <a:cubicBezTo>
                    <a:pt x="4227" y="8935"/>
                    <a:pt x="4574" y="8973"/>
                    <a:pt x="4916" y="8973"/>
                  </a:cubicBezTo>
                  <a:cubicBezTo>
                    <a:pt x="6951" y="8973"/>
                    <a:pt x="8806" y="7598"/>
                    <a:pt x="9288" y="5535"/>
                  </a:cubicBezTo>
                  <a:cubicBezTo>
                    <a:pt x="9877" y="3126"/>
                    <a:pt x="8378" y="690"/>
                    <a:pt x="5969" y="128"/>
                  </a:cubicBezTo>
                  <a:cubicBezTo>
                    <a:pt x="5614" y="42"/>
                    <a:pt x="5260" y="0"/>
                    <a:pt x="4911"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39" name="Google Shape;1339;p53"/>
            <p:cNvSpPr/>
            <p:nvPr/>
          </p:nvSpPr>
          <p:spPr>
            <a:xfrm>
              <a:off x="1075200" y="3740725"/>
              <a:ext cx="31475" cy="129850"/>
            </a:xfrm>
            <a:custGeom>
              <a:avLst/>
              <a:gdLst/>
              <a:ahLst/>
              <a:cxnLst/>
              <a:rect l="l" t="t" r="r" b="b"/>
              <a:pathLst>
                <a:path w="1259" h="5194" extrusionOk="0">
                  <a:moveTo>
                    <a:pt x="1045" y="1"/>
                  </a:moveTo>
                  <a:lnTo>
                    <a:pt x="1" y="55"/>
                  </a:lnTo>
                  <a:lnTo>
                    <a:pt x="215" y="5194"/>
                  </a:lnTo>
                  <a:lnTo>
                    <a:pt x="1259" y="5140"/>
                  </a:lnTo>
                  <a:lnTo>
                    <a:pt x="1045" y="1"/>
                  </a:ln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40" name="Google Shape;1340;p53"/>
            <p:cNvSpPr/>
            <p:nvPr/>
          </p:nvSpPr>
          <p:spPr>
            <a:xfrm>
              <a:off x="1025700" y="3789575"/>
              <a:ext cx="129825" cy="31475"/>
            </a:xfrm>
            <a:custGeom>
              <a:avLst/>
              <a:gdLst/>
              <a:ahLst/>
              <a:cxnLst/>
              <a:rect l="l" t="t" r="r" b="b"/>
              <a:pathLst>
                <a:path w="5193" h="1259" extrusionOk="0">
                  <a:moveTo>
                    <a:pt x="5139" y="1"/>
                  </a:moveTo>
                  <a:lnTo>
                    <a:pt x="0" y="242"/>
                  </a:lnTo>
                  <a:lnTo>
                    <a:pt x="54" y="1259"/>
                  </a:lnTo>
                  <a:lnTo>
                    <a:pt x="5193" y="1045"/>
                  </a:lnTo>
                  <a:lnTo>
                    <a:pt x="5139" y="1"/>
                  </a:ln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41" name="Google Shape;1341;p53"/>
            <p:cNvSpPr/>
            <p:nvPr/>
          </p:nvSpPr>
          <p:spPr>
            <a:xfrm>
              <a:off x="1776475" y="3120450"/>
              <a:ext cx="228200" cy="228200"/>
            </a:xfrm>
            <a:custGeom>
              <a:avLst/>
              <a:gdLst/>
              <a:ahLst/>
              <a:cxnLst/>
              <a:rect l="l" t="t" r="r" b="b"/>
              <a:pathLst>
                <a:path w="9128" h="9128" extrusionOk="0">
                  <a:moveTo>
                    <a:pt x="4550" y="0"/>
                  </a:moveTo>
                  <a:cubicBezTo>
                    <a:pt x="2034" y="0"/>
                    <a:pt x="0" y="2035"/>
                    <a:pt x="0" y="4550"/>
                  </a:cubicBezTo>
                  <a:cubicBezTo>
                    <a:pt x="0" y="7066"/>
                    <a:pt x="2034" y="9127"/>
                    <a:pt x="4550" y="9127"/>
                  </a:cubicBezTo>
                  <a:cubicBezTo>
                    <a:pt x="7066" y="9127"/>
                    <a:pt x="9127" y="7066"/>
                    <a:pt x="9127" y="4550"/>
                  </a:cubicBezTo>
                  <a:cubicBezTo>
                    <a:pt x="9127" y="2035"/>
                    <a:pt x="7066" y="0"/>
                    <a:pt x="4550"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42" name="Google Shape;1342;p53"/>
            <p:cNvSpPr/>
            <p:nvPr/>
          </p:nvSpPr>
          <p:spPr>
            <a:xfrm>
              <a:off x="1878175" y="3172650"/>
              <a:ext cx="32150" cy="131175"/>
            </a:xfrm>
            <a:custGeom>
              <a:avLst/>
              <a:gdLst/>
              <a:ahLst/>
              <a:cxnLst/>
              <a:rect l="l" t="t" r="r" b="b"/>
              <a:pathLst>
                <a:path w="1286" h="5247" extrusionOk="0">
                  <a:moveTo>
                    <a:pt x="1044" y="0"/>
                  </a:moveTo>
                  <a:lnTo>
                    <a:pt x="1" y="27"/>
                  </a:lnTo>
                  <a:lnTo>
                    <a:pt x="215" y="5246"/>
                  </a:lnTo>
                  <a:lnTo>
                    <a:pt x="1285" y="5219"/>
                  </a:lnTo>
                  <a:lnTo>
                    <a:pt x="1044" y="0"/>
                  </a:ln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43" name="Google Shape;1343;p53"/>
            <p:cNvSpPr/>
            <p:nvPr/>
          </p:nvSpPr>
          <p:spPr>
            <a:xfrm>
              <a:off x="1828000" y="3222150"/>
              <a:ext cx="131825" cy="32150"/>
            </a:xfrm>
            <a:custGeom>
              <a:avLst/>
              <a:gdLst/>
              <a:ahLst/>
              <a:cxnLst/>
              <a:rect l="l" t="t" r="r" b="b"/>
              <a:pathLst>
                <a:path w="5273" h="1286" extrusionOk="0">
                  <a:moveTo>
                    <a:pt x="5219" y="1"/>
                  </a:moveTo>
                  <a:lnTo>
                    <a:pt x="0" y="242"/>
                  </a:lnTo>
                  <a:lnTo>
                    <a:pt x="54" y="1285"/>
                  </a:lnTo>
                  <a:lnTo>
                    <a:pt x="5273" y="1045"/>
                  </a:lnTo>
                  <a:lnTo>
                    <a:pt x="5219" y="1"/>
                  </a:ln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44" name="Google Shape;1344;p53"/>
            <p:cNvSpPr/>
            <p:nvPr/>
          </p:nvSpPr>
          <p:spPr>
            <a:xfrm>
              <a:off x="751350" y="4195075"/>
              <a:ext cx="110425" cy="110450"/>
            </a:xfrm>
            <a:custGeom>
              <a:avLst/>
              <a:gdLst/>
              <a:ahLst/>
              <a:cxnLst/>
              <a:rect l="l" t="t" r="r" b="b"/>
              <a:pathLst>
                <a:path w="4417" h="4418" fill="none" extrusionOk="0">
                  <a:moveTo>
                    <a:pt x="4417" y="2196"/>
                  </a:moveTo>
                  <a:cubicBezTo>
                    <a:pt x="4417" y="3427"/>
                    <a:pt x="3426" y="4417"/>
                    <a:pt x="2195" y="4417"/>
                  </a:cubicBezTo>
                  <a:cubicBezTo>
                    <a:pt x="991" y="4417"/>
                    <a:pt x="0" y="3427"/>
                    <a:pt x="0" y="2196"/>
                  </a:cubicBezTo>
                  <a:cubicBezTo>
                    <a:pt x="0" y="991"/>
                    <a:pt x="991" y="1"/>
                    <a:pt x="2195" y="1"/>
                  </a:cubicBezTo>
                  <a:cubicBezTo>
                    <a:pt x="3426" y="1"/>
                    <a:pt x="4417" y="991"/>
                    <a:pt x="4417" y="2196"/>
                  </a:cubicBezTo>
                  <a:close/>
                </a:path>
              </a:pathLst>
            </a:custGeom>
            <a:noFill/>
            <a:ln w="5350"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45" name="Google Shape;1345;p53"/>
            <p:cNvSpPr/>
            <p:nvPr/>
          </p:nvSpPr>
          <p:spPr>
            <a:xfrm>
              <a:off x="2056175" y="4196425"/>
              <a:ext cx="97050" cy="23450"/>
            </a:xfrm>
            <a:custGeom>
              <a:avLst/>
              <a:gdLst/>
              <a:ahLst/>
              <a:cxnLst/>
              <a:rect l="l" t="t" r="r" b="b"/>
              <a:pathLst>
                <a:path w="3882" h="938" fill="none" extrusionOk="0">
                  <a:moveTo>
                    <a:pt x="3881" y="937"/>
                  </a:moveTo>
                  <a:lnTo>
                    <a:pt x="0" y="0"/>
                  </a:lnTo>
                </a:path>
              </a:pathLst>
            </a:custGeom>
            <a:noFill/>
            <a:ln w="13375"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46" name="Google Shape;1346;p53"/>
            <p:cNvSpPr/>
            <p:nvPr/>
          </p:nvSpPr>
          <p:spPr>
            <a:xfrm>
              <a:off x="2092975" y="4159625"/>
              <a:ext cx="23450" cy="97050"/>
            </a:xfrm>
            <a:custGeom>
              <a:avLst/>
              <a:gdLst/>
              <a:ahLst/>
              <a:cxnLst/>
              <a:rect l="l" t="t" r="r" b="b"/>
              <a:pathLst>
                <a:path w="938" h="3882" fill="none" extrusionOk="0">
                  <a:moveTo>
                    <a:pt x="937" y="0"/>
                  </a:moveTo>
                  <a:lnTo>
                    <a:pt x="0" y="3881"/>
                  </a:lnTo>
                </a:path>
              </a:pathLst>
            </a:custGeom>
            <a:noFill/>
            <a:ln w="13375"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47" name="Google Shape;1347;p53"/>
            <p:cNvSpPr/>
            <p:nvPr/>
          </p:nvSpPr>
          <p:spPr>
            <a:xfrm>
              <a:off x="827625" y="3712625"/>
              <a:ext cx="97725" cy="21450"/>
            </a:xfrm>
            <a:custGeom>
              <a:avLst/>
              <a:gdLst/>
              <a:ahLst/>
              <a:cxnLst/>
              <a:rect l="l" t="t" r="r" b="b"/>
              <a:pathLst>
                <a:path w="3909" h="858" fill="none" extrusionOk="0">
                  <a:moveTo>
                    <a:pt x="3908" y="1"/>
                  </a:moveTo>
                  <a:lnTo>
                    <a:pt x="1" y="857"/>
                  </a:lnTo>
                </a:path>
              </a:pathLst>
            </a:custGeom>
            <a:noFill/>
            <a:ln w="13375"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48" name="Google Shape;1348;p53"/>
            <p:cNvSpPr/>
            <p:nvPr/>
          </p:nvSpPr>
          <p:spPr>
            <a:xfrm>
              <a:off x="865775" y="3674500"/>
              <a:ext cx="21425" cy="97700"/>
            </a:xfrm>
            <a:custGeom>
              <a:avLst/>
              <a:gdLst/>
              <a:ahLst/>
              <a:cxnLst/>
              <a:rect l="l" t="t" r="r" b="b"/>
              <a:pathLst>
                <a:path w="857" h="3908" fill="none" extrusionOk="0">
                  <a:moveTo>
                    <a:pt x="0" y="0"/>
                  </a:moveTo>
                  <a:lnTo>
                    <a:pt x="857" y="3908"/>
                  </a:lnTo>
                </a:path>
              </a:pathLst>
            </a:custGeom>
            <a:noFill/>
            <a:ln w="13375"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49" name="Google Shape;1349;p53"/>
            <p:cNvSpPr/>
            <p:nvPr/>
          </p:nvSpPr>
          <p:spPr>
            <a:xfrm>
              <a:off x="1773800" y="3586175"/>
              <a:ext cx="57550" cy="57550"/>
            </a:xfrm>
            <a:custGeom>
              <a:avLst/>
              <a:gdLst/>
              <a:ahLst/>
              <a:cxnLst/>
              <a:rect l="l" t="t" r="r" b="b"/>
              <a:pathLst>
                <a:path w="2302" h="2302" extrusionOk="0">
                  <a:moveTo>
                    <a:pt x="1151" y="0"/>
                  </a:moveTo>
                  <a:cubicBezTo>
                    <a:pt x="509" y="0"/>
                    <a:pt x="0" y="509"/>
                    <a:pt x="0" y="1151"/>
                  </a:cubicBezTo>
                  <a:cubicBezTo>
                    <a:pt x="0" y="1793"/>
                    <a:pt x="509" y="2302"/>
                    <a:pt x="1151" y="2302"/>
                  </a:cubicBezTo>
                  <a:cubicBezTo>
                    <a:pt x="1793" y="2302"/>
                    <a:pt x="2302" y="1793"/>
                    <a:pt x="2302" y="1151"/>
                  </a:cubicBezTo>
                  <a:cubicBezTo>
                    <a:pt x="2302" y="509"/>
                    <a:pt x="1793" y="0"/>
                    <a:pt x="1151" y="0"/>
                  </a:cubicBezTo>
                  <a:close/>
                </a:path>
              </a:pathLst>
            </a:custGeom>
            <a:solidFill>
              <a:srgbClr val="FFA25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50" name="Google Shape;1350;p53"/>
            <p:cNvSpPr/>
            <p:nvPr/>
          </p:nvSpPr>
          <p:spPr>
            <a:xfrm>
              <a:off x="1101300" y="3602900"/>
              <a:ext cx="57575" cy="58225"/>
            </a:xfrm>
            <a:custGeom>
              <a:avLst/>
              <a:gdLst/>
              <a:ahLst/>
              <a:cxnLst/>
              <a:rect l="l" t="t" r="r" b="b"/>
              <a:pathLst>
                <a:path w="2303" h="2329" extrusionOk="0">
                  <a:moveTo>
                    <a:pt x="1152" y="0"/>
                  </a:moveTo>
                  <a:cubicBezTo>
                    <a:pt x="509" y="0"/>
                    <a:pt x="1" y="536"/>
                    <a:pt x="1" y="1178"/>
                  </a:cubicBezTo>
                  <a:cubicBezTo>
                    <a:pt x="1" y="1794"/>
                    <a:pt x="509" y="2329"/>
                    <a:pt x="1152" y="2329"/>
                  </a:cubicBezTo>
                  <a:cubicBezTo>
                    <a:pt x="1767" y="2329"/>
                    <a:pt x="2303" y="1794"/>
                    <a:pt x="2303" y="1178"/>
                  </a:cubicBezTo>
                  <a:cubicBezTo>
                    <a:pt x="2303" y="536"/>
                    <a:pt x="1767" y="0"/>
                    <a:pt x="1152" y="0"/>
                  </a:cubicBezTo>
                  <a:close/>
                </a:path>
              </a:pathLst>
            </a:custGeom>
            <a:solidFill>
              <a:srgbClr val="4EBCF7"/>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51" name="Google Shape;1351;p53"/>
            <p:cNvSpPr/>
            <p:nvPr/>
          </p:nvSpPr>
          <p:spPr>
            <a:xfrm>
              <a:off x="2020700" y="3432175"/>
              <a:ext cx="95725" cy="87200"/>
            </a:xfrm>
            <a:custGeom>
              <a:avLst/>
              <a:gdLst/>
              <a:ahLst/>
              <a:cxnLst/>
              <a:rect l="l" t="t" r="r" b="b"/>
              <a:pathLst>
                <a:path w="3829" h="3488" extrusionOk="0">
                  <a:moveTo>
                    <a:pt x="1852" y="0"/>
                  </a:moveTo>
                  <a:cubicBezTo>
                    <a:pt x="1420" y="0"/>
                    <a:pt x="995" y="161"/>
                    <a:pt x="670" y="486"/>
                  </a:cubicBezTo>
                  <a:cubicBezTo>
                    <a:pt x="1" y="1155"/>
                    <a:pt x="27" y="2252"/>
                    <a:pt x="697" y="2948"/>
                  </a:cubicBezTo>
                  <a:cubicBezTo>
                    <a:pt x="1055" y="3306"/>
                    <a:pt x="1519" y="3487"/>
                    <a:pt x="1977" y="3487"/>
                  </a:cubicBezTo>
                  <a:cubicBezTo>
                    <a:pt x="2409" y="3487"/>
                    <a:pt x="2834" y="3327"/>
                    <a:pt x="3159" y="3002"/>
                  </a:cubicBezTo>
                  <a:cubicBezTo>
                    <a:pt x="3828" y="2333"/>
                    <a:pt x="3801" y="1235"/>
                    <a:pt x="3132" y="539"/>
                  </a:cubicBezTo>
                  <a:cubicBezTo>
                    <a:pt x="2774" y="181"/>
                    <a:pt x="2310" y="0"/>
                    <a:pt x="1852"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2362"/>
        <p:cNvGrpSpPr/>
        <p:nvPr/>
      </p:nvGrpSpPr>
      <p:grpSpPr>
        <a:xfrm>
          <a:off x="0" y="0"/>
          <a:ext cx="0" cy="0"/>
          <a:chOff x="0" y="0"/>
          <a:chExt cx="0" cy="0"/>
        </a:xfrm>
      </p:grpSpPr>
      <p:sp>
        <p:nvSpPr>
          <p:cNvPr id="12363" name="Google Shape;12363;p22"/>
          <p:cNvSpPr/>
          <p:nvPr/>
        </p:nvSpPr>
        <p:spPr>
          <a:xfrm>
            <a:off x="1048350" y="4002146"/>
            <a:ext cx="1655700" cy="73800"/>
          </a:xfrm>
          <a:prstGeom prst="rect">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nvGrpSpPr>
          <p:cNvPr id="12364" name="Google Shape;12364;p22"/>
          <p:cNvGrpSpPr/>
          <p:nvPr/>
        </p:nvGrpSpPr>
        <p:grpSpPr>
          <a:xfrm>
            <a:off x="1494592" y="1585529"/>
            <a:ext cx="763219" cy="763219"/>
            <a:chOff x="4049800" y="640400"/>
            <a:chExt cx="858900" cy="858900"/>
          </a:xfrm>
        </p:grpSpPr>
        <p:sp>
          <p:nvSpPr>
            <p:cNvPr id="12365" name="Google Shape;12365;p22"/>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66" name="Google Shape;12366;p22"/>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2367" name="Google Shape;12367;p22"/>
          <p:cNvSpPr/>
          <p:nvPr/>
        </p:nvSpPr>
        <p:spPr>
          <a:xfrm>
            <a:off x="1210102" y="2569615"/>
            <a:ext cx="1332000" cy="1131600"/>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68" name="Google Shape;12368;p22"/>
          <p:cNvSpPr/>
          <p:nvPr/>
        </p:nvSpPr>
        <p:spPr>
          <a:xfrm>
            <a:off x="1759085" y="3921942"/>
            <a:ext cx="234300" cy="2343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cxnSp>
        <p:nvCxnSpPr>
          <p:cNvPr id="12369" name="Google Shape;12369;p22"/>
          <p:cNvCxnSpPr>
            <a:stCxn id="12365" idx="4"/>
            <a:endCxn id="12367" idx="0"/>
          </p:cNvCxnSpPr>
          <p:nvPr/>
        </p:nvCxnSpPr>
        <p:spPr>
          <a:xfrm>
            <a:off x="1876201" y="2348748"/>
            <a:ext cx="0" cy="220800"/>
          </a:xfrm>
          <a:prstGeom prst="straightConnector1">
            <a:avLst/>
          </a:prstGeom>
          <a:noFill/>
          <a:ln w="9525" cap="flat" cmpd="sng">
            <a:solidFill>
              <a:srgbClr val="D7DFE5"/>
            </a:solidFill>
            <a:prstDash val="solid"/>
            <a:round/>
            <a:headEnd type="none" w="med" len="med"/>
            <a:tailEnd type="none" w="med" len="med"/>
          </a:ln>
        </p:spPr>
      </p:cxnSp>
      <p:cxnSp>
        <p:nvCxnSpPr>
          <p:cNvPr id="12370" name="Google Shape;12370;p22"/>
          <p:cNvCxnSpPr/>
          <p:nvPr/>
        </p:nvCxnSpPr>
        <p:spPr>
          <a:xfrm>
            <a:off x="1876179" y="3701065"/>
            <a:ext cx="0" cy="220800"/>
          </a:xfrm>
          <a:prstGeom prst="straightConnector1">
            <a:avLst/>
          </a:prstGeom>
          <a:noFill/>
          <a:ln w="9525" cap="flat" cmpd="sng">
            <a:solidFill>
              <a:srgbClr val="D7DFE5"/>
            </a:solidFill>
            <a:prstDash val="solid"/>
            <a:round/>
            <a:headEnd type="none" w="med" len="med"/>
            <a:tailEnd type="none" w="med" len="med"/>
          </a:ln>
        </p:spPr>
      </p:cxnSp>
      <p:sp>
        <p:nvSpPr>
          <p:cNvPr id="12371" name="Google Shape;12371;p22"/>
          <p:cNvSpPr txBox="1"/>
          <p:nvPr/>
        </p:nvSpPr>
        <p:spPr>
          <a:xfrm>
            <a:off x="1297398" y="3117684"/>
            <a:ext cx="1157700" cy="452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dirty="0">
                <a:ln>
                  <a:noFill/>
                </a:ln>
                <a:solidFill>
                  <a:schemeClr val="accent4"/>
                </a:solidFill>
                <a:effectLst/>
                <a:uLnTx/>
                <a:uFillTx/>
                <a:latin typeface="Arial"/>
                <a:cs typeface="Arial"/>
                <a:sym typeface="Arial"/>
              </a:rPr>
              <a:t>“Mercury is closest planet to the Sun and the smallest”</a:t>
            </a:r>
            <a:endParaRPr kumimoji="0" sz="800" b="0" i="0" u="none" strike="noStrike" kern="0" cap="none" spc="0" normalizeH="0" baseline="0" noProof="0" dirty="0">
              <a:ln>
                <a:noFill/>
              </a:ln>
              <a:solidFill>
                <a:schemeClr val="accent4"/>
              </a:solidFill>
              <a:effectLst/>
              <a:uLnTx/>
              <a:uFillTx/>
              <a:latin typeface="Arial"/>
              <a:cs typeface="Arial"/>
              <a:sym typeface="Arial"/>
            </a:endParaRPr>
          </a:p>
        </p:txBody>
      </p:sp>
      <p:cxnSp>
        <p:nvCxnSpPr>
          <p:cNvPr id="12372" name="Google Shape;12372;p22"/>
          <p:cNvCxnSpPr/>
          <p:nvPr/>
        </p:nvCxnSpPr>
        <p:spPr>
          <a:xfrm>
            <a:off x="1621737" y="2986921"/>
            <a:ext cx="508800" cy="0"/>
          </a:xfrm>
          <a:prstGeom prst="straightConnector1">
            <a:avLst/>
          </a:prstGeom>
          <a:noFill/>
          <a:ln w="19050" cap="flat" cmpd="sng">
            <a:solidFill>
              <a:srgbClr val="A5B7C6"/>
            </a:solidFill>
            <a:prstDash val="solid"/>
            <a:round/>
            <a:headEnd type="none" w="med" len="med"/>
            <a:tailEnd type="none" w="med" len="med"/>
          </a:ln>
        </p:spPr>
      </p:cxnSp>
      <p:sp>
        <p:nvSpPr>
          <p:cNvPr id="12373" name="Google Shape;12373;p22"/>
          <p:cNvSpPr txBox="1"/>
          <p:nvPr/>
        </p:nvSpPr>
        <p:spPr>
          <a:xfrm>
            <a:off x="1454136" y="2733216"/>
            <a:ext cx="844200" cy="2208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1" i="0" u="none" strike="noStrike" kern="0" cap="none" spc="0" normalizeH="0" baseline="0" noProof="0">
                <a:ln>
                  <a:noFill/>
                </a:ln>
                <a:solidFill>
                  <a:schemeClr val="accent4"/>
                </a:solidFill>
                <a:effectLst/>
                <a:uLnTx/>
                <a:uFillTx/>
                <a:latin typeface="Arial"/>
                <a:cs typeface="Arial"/>
                <a:sym typeface="Arial"/>
              </a:rPr>
              <a:t>TITLE 1</a:t>
            </a:r>
            <a:endParaRPr kumimoji="0" sz="800" b="1" i="0" u="none" strike="noStrike" kern="0" cap="none" spc="0" normalizeH="0" baseline="0" noProof="0">
              <a:ln>
                <a:noFill/>
              </a:ln>
              <a:solidFill>
                <a:schemeClr val="accent4"/>
              </a:solidFill>
              <a:effectLst/>
              <a:uLnTx/>
              <a:uFillTx/>
              <a:latin typeface="Arial"/>
              <a:cs typeface="Arial"/>
              <a:sym typeface="Arial"/>
            </a:endParaRPr>
          </a:p>
        </p:txBody>
      </p:sp>
      <p:sp>
        <p:nvSpPr>
          <p:cNvPr id="12374" name="Google Shape;12374;p22"/>
          <p:cNvSpPr txBox="1"/>
          <p:nvPr/>
        </p:nvSpPr>
        <p:spPr>
          <a:xfrm>
            <a:off x="1585964" y="1784457"/>
            <a:ext cx="580500" cy="3654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1300" b="1" i="0" u="none" strike="noStrike" kern="0" cap="none" spc="0" normalizeH="0" baseline="0" noProof="0">
                <a:ln>
                  <a:noFill/>
                </a:ln>
                <a:solidFill>
                  <a:schemeClr val="accent4"/>
                </a:solidFill>
                <a:effectLst/>
                <a:uLnTx/>
                <a:uFillTx/>
                <a:latin typeface="Arial"/>
                <a:cs typeface="Arial"/>
                <a:sym typeface="Arial"/>
              </a:rPr>
              <a:t>75%</a:t>
            </a:r>
            <a:endParaRPr kumimoji="0" sz="1300" b="1" i="0" u="none" strike="noStrike" kern="0" cap="none" spc="0" normalizeH="0" baseline="0" noProof="0">
              <a:ln>
                <a:noFill/>
              </a:ln>
              <a:solidFill>
                <a:schemeClr val="accent4"/>
              </a:solidFill>
              <a:effectLst/>
              <a:uLnTx/>
              <a:uFillTx/>
              <a:latin typeface="Arial"/>
              <a:cs typeface="Arial"/>
              <a:sym typeface="Arial"/>
            </a:endParaRPr>
          </a:p>
        </p:txBody>
      </p:sp>
      <p:sp>
        <p:nvSpPr>
          <p:cNvPr id="12375" name="Google Shape;12375;p22"/>
          <p:cNvSpPr/>
          <p:nvPr/>
        </p:nvSpPr>
        <p:spPr>
          <a:xfrm>
            <a:off x="3439355" y="1995150"/>
            <a:ext cx="1788300" cy="17883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76" name="Google Shape;12376;p22"/>
          <p:cNvSpPr/>
          <p:nvPr/>
        </p:nvSpPr>
        <p:spPr>
          <a:xfrm>
            <a:off x="6549404" y="17462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nvGrpSpPr>
          <p:cNvPr id="12377" name="Google Shape;12377;p22"/>
          <p:cNvGrpSpPr/>
          <p:nvPr/>
        </p:nvGrpSpPr>
        <p:grpSpPr>
          <a:xfrm>
            <a:off x="3576486" y="2168116"/>
            <a:ext cx="1443832" cy="1443832"/>
            <a:chOff x="5681300" y="2527788"/>
            <a:chExt cx="805800" cy="805800"/>
          </a:xfrm>
        </p:grpSpPr>
        <p:sp>
          <p:nvSpPr>
            <p:cNvPr id="12378" name="Google Shape;12378;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79" name="Google Shape;12379;p2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2380" name="Google Shape;12380;p22"/>
          <p:cNvGrpSpPr/>
          <p:nvPr/>
        </p:nvGrpSpPr>
        <p:grpSpPr>
          <a:xfrm>
            <a:off x="6240887" y="1783888"/>
            <a:ext cx="626590" cy="626590"/>
            <a:chOff x="5681300" y="2527788"/>
            <a:chExt cx="805800" cy="805800"/>
          </a:xfrm>
        </p:grpSpPr>
        <p:sp>
          <p:nvSpPr>
            <p:cNvPr id="12381" name="Google Shape;12381;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82" name="Google Shape;12382;p22"/>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2383" name="Google Shape;12383;p22"/>
          <p:cNvSpPr txBox="1"/>
          <p:nvPr/>
        </p:nvSpPr>
        <p:spPr>
          <a:xfrm>
            <a:off x="6993115" y="1876246"/>
            <a:ext cx="1130100" cy="4419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accent4"/>
                </a:solidFill>
                <a:effectLst/>
                <a:uLnTx/>
                <a:uFillTx/>
                <a:latin typeface="Arial"/>
                <a:cs typeface="Arial"/>
                <a:sym typeface="Arial"/>
              </a:rPr>
              <a:t>“Mercury is closest planet to the Sun and the smallest”</a:t>
            </a:r>
            <a:endParaRPr kumimoji="0" sz="800" b="0" i="0" u="none" strike="noStrike" kern="0" cap="none" spc="0" normalizeH="0" baseline="0" noProof="0">
              <a:ln>
                <a:noFill/>
              </a:ln>
              <a:solidFill>
                <a:schemeClr val="accent4"/>
              </a:solidFill>
              <a:effectLst/>
              <a:uLnTx/>
              <a:uFillTx/>
              <a:latin typeface="Arial"/>
              <a:cs typeface="Arial"/>
              <a:sym typeface="Arial"/>
            </a:endParaRPr>
          </a:p>
        </p:txBody>
      </p:sp>
      <p:sp>
        <p:nvSpPr>
          <p:cNvPr id="12384" name="Google Shape;12384;p22"/>
          <p:cNvSpPr/>
          <p:nvPr/>
        </p:nvSpPr>
        <p:spPr>
          <a:xfrm>
            <a:off x="6549404" y="25383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nvGrpSpPr>
          <p:cNvPr id="12385" name="Google Shape;12385;p22"/>
          <p:cNvGrpSpPr/>
          <p:nvPr/>
        </p:nvGrpSpPr>
        <p:grpSpPr>
          <a:xfrm>
            <a:off x="6240887" y="2575988"/>
            <a:ext cx="626590" cy="626590"/>
            <a:chOff x="5681300" y="2527788"/>
            <a:chExt cx="805800" cy="805800"/>
          </a:xfrm>
        </p:grpSpPr>
        <p:sp>
          <p:nvSpPr>
            <p:cNvPr id="12386" name="Google Shape;12386;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87" name="Google Shape;12387;p22"/>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2388" name="Google Shape;12388;p22"/>
          <p:cNvSpPr txBox="1"/>
          <p:nvPr/>
        </p:nvSpPr>
        <p:spPr>
          <a:xfrm>
            <a:off x="6993115" y="2668346"/>
            <a:ext cx="1130100" cy="4419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accent4"/>
                </a:solidFill>
                <a:effectLst/>
                <a:uLnTx/>
                <a:uFillTx/>
                <a:latin typeface="Arial"/>
                <a:cs typeface="Arial"/>
                <a:sym typeface="Arial"/>
              </a:rPr>
              <a:t>“Mercury is closest planet to the Sun and the smallest”</a:t>
            </a:r>
            <a:endParaRPr kumimoji="0" sz="800" b="0" i="0" u="none" strike="noStrike" kern="0" cap="none" spc="0" normalizeH="0" baseline="0" noProof="0">
              <a:ln>
                <a:noFill/>
              </a:ln>
              <a:solidFill>
                <a:schemeClr val="accent4"/>
              </a:solidFill>
              <a:effectLst/>
              <a:uLnTx/>
              <a:uFillTx/>
              <a:latin typeface="Arial"/>
              <a:cs typeface="Arial"/>
              <a:sym typeface="Arial"/>
            </a:endParaRPr>
          </a:p>
        </p:txBody>
      </p:sp>
      <p:sp>
        <p:nvSpPr>
          <p:cNvPr id="12389" name="Google Shape;12389;p22"/>
          <p:cNvSpPr/>
          <p:nvPr/>
        </p:nvSpPr>
        <p:spPr>
          <a:xfrm>
            <a:off x="6549404" y="33304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nvGrpSpPr>
          <p:cNvPr id="12390" name="Google Shape;12390;p22"/>
          <p:cNvGrpSpPr/>
          <p:nvPr/>
        </p:nvGrpSpPr>
        <p:grpSpPr>
          <a:xfrm>
            <a:off x="6240887" y="3368088"/>
            <a:ext cx="626590" cy="626590"/>
            <a:chOff x="5681300" y="2527788"/>
            <a:chExt cx="805800" cy="805800"/>
          </a:xfrm>
        </p:grpSpPr>
        <p:sp>
          <p:nvSpPr>
            <p:cNvPr id="12391" name="Google Shape;12391;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92" name="Google Shape;12392;p22"/>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2393" name="Google Shape;12393;p22"/>
          <p:cNvSpPr txBox="1"/>
          <p:nvPr/>
        </p:nvSpPr>
        <p:spPr>
          <a:xfrm>
            <a:off x="6993115" y="3460446"/>
            <a:ext cx="1130100" cy="4419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accent4"/>
                </a:solidFill>
                <a:effectLst/>
                <a:uLnTx/>
                <a:uFillTx/>
                <a:latin typeface="Arial"/>
                <a:cs typeface="Arial"/>
                <a:sym typeface="Arial"/>
              </a:rPr>
              <a:t>“Mercury is closest planet to the Sun and the smallest”</a:t>
            </a:r>
            <a:endParaRPr kumimoji="0" sz="800" b="0" i="0" u="none" strike="noStrike" kern="0" cap="none" spc="0" normalizeH="0" baseline="0" noProof="0">
              <a:ln>
                <a:noFill/>
              </a:ln>
              <a:solidFill>
                <a:schemeClr val="accent4"/>
              </a:solidFill>
              <a:effectLst/>
              <a:uLnTx/>
              <a:uFillTx/>
              <a:latin typeface="Arial"/>
              <a:cs typeface="Arial"/>
              <a:sym typeface="Arial"/>
            </a:endParaRPr>
          </a:p>
        </p:txBody>
      </p:sp>
      <p:sp>
        <p:nvSpPr>
          <p:cNvPr id="12394" name="Google Shape;12394;p22"/>
          <p:cNvSpPr/>
          <p:nvPr/>
        </p:nvSpPr>
        <p:spPr>
          <a:xfrm>
            <a:off x="4229854" y="1929725"/>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95" name="Google Shape;12395;p22"/>
          <p:cNvSpPr/>
          <p:nvPr/>
        </p:nvSpPr>
        <p:spPr>
          <a:xfrm>
            <a:off x="4229854" y="3713250"/>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2396" name="Google Shape;12396;p22"/>
          <p:cNvSpPr/>
          <p:nvPr/>
        </p:nvSpPr>
        <p:spPr>
          <a:xfrm>
            <a:off x="5157904" y="2821488"/>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cxnSp>
        <p:nvCxnSpPr>
          <p:cNvPr id="12397" name="Google Shape;12397;p22"/>
          <p:cNvCxnSpPr>
            <a:stCxn id="12396" idx="6"/>
            <a:endCxn id="12382" idx="2"/>
          </p:cNvCxnSpPr>
          <p:nvPr/>
        </p:nvCxnSpPr>
        <p:spPr>
          <a:xfrm rot="10800000" flipH="1">
            <a:off x="5295004" y="2097138"/>
            <a:ext cx="945900" cy="7929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2398" name="Google Shape;12398;p22"/>
          <p:cNvCxnSpPr>
            <a:stCxn id="12396" idx="6"/>
            <a:endCxn id="12392" idx="2"/>
          </p:cNvCxnSpPr>
          <p:nvPr/>
        </p:nvCxnSpPr>
        <p:spPr>
          <a:xfrm>
            <a:off x="5295004" y="2890038"/>
            <a:ext cx="945900" cy="7914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2399" name="Google Shape;12399;p22"/>
          <p:cNvCxnSpPr>
            <a:stCxn id="12396" idx="6"/>
            <a:endCxn id="12387" idx="2"/>
          </p:cNvCxnSpPr>
          <p:nvPr/>
        </p:nvCxnSpPr>
        <p:spPr>
          <a:xfrm rot="10800000" flipH="1">
            <a:off x="5295004" y="2889138"/>
            <a:ext cx="945900" cy="9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2400" name="Google Shape;12400;p22"/>
          <p:cNvSpPr txBox="1"/>
          <p:nvPr/>
        </p:nvSpPr>
        <p:spPr>
          <a:xfrm>
            <a:off x="3800713" y="2576693"/>
            <a:ext cx="995400" cy="62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3000" b="1" i="0" u="none" strike="noStrike" kern="0" cap="none" spc="0" normalizeH="0" baseline="0" noProof="0">
                <a:ln>
                  <a:noFill/>
                </a:ln>
                <a:solidFill>
                  <a:schemeClr val="accent4"/>
                </a:solidFill>
                <a:effectLst/>
                <a:uLnTx/>
                <a:uFillTx/>
                <a:latin typeface="Arial"/>
                <a:cs typeface="Arial"/>
                <a:sym typeface="Arial"/>
              </a:rPr>
              <a:t>75%</a:t>
            </a:r>
            <a:endParaRPr kumimoji="0" sz="3000" b="1" i="0" u="none" strike="noStrike" kern="0" cap="none" spc="0" normalizeH="0" baseline="0" noProof="0">
              <a:ln>
                <a:noFill/>
              </a:ln>
              <a:solidFill>
                <a:schemeClr val="accent4"/>
              </a:solidFill>
              <a:effectLst/>
              <a:uLnTx/>
              <a:uFillTx/>
              <a:latin typeface="Arial"/>
              <a:cs typeface="Arial"/>
              <a:sym typeface="Arial"/>
            </a:endParaRPr>
          </a:p>
        </p:txBody>
      </p:sp>
      <p:sp>
        <p:nvSpPr>
          <p:cNvPr id="12401" name="Google Shape;12401;p2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accent4"/>
                </a:solidFill>
              </a:rPr>
              <a:t>اینفوگرافیک ممتاز</a:t>
            </a:r>
            <a:endParaRPr dirty="0">
              <a:solidFill>
                <a:schemeClr val="accent4"/>
              </a:solidFill>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accent4"/>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accent4"/>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accent4"/>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accent4"/>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accent4"/>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accent4"/>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accent4"/>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accent4"/>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accent4"/>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accent4"/>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accent4"/>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605525" y="253756"/>
            <a:ext cx="5701813"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1800" dirty="0">
                <a:solidFill>
                  <a:schemeClr val="accent4"/>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accent4"/>
                  </a:solidFill>
                </a:endParaRPr>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accent4"/>
                  </a:solidFill>
                </a:endParaRPr>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accent4"/>
                  </a:solidFill>
                </a:endParaRPr>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accent4"/>
                  </a:solidFill>
                </a:endParaRPr>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accent4"/>
                  </a:solidFill>
                </a:endParaRPr>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accent4"/>
                  </a:solidFill>
                </a:endParaRPr>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accent4"/>
                  </a:solidFill>
                </a:endParaRPr>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accent4"/>
                  </a:solidFill>
                </a:rPr>
                <a:t>JANUARY</a:t>
              </a:r>
              <a:endParaRPr sz="400">
                <a:solidFill>
                  <a:schemeClr val="accent4"/>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accent4"/>
                  </a:solidFill>
                </a:rPr>
                <a:t>FEBRUARY</a:t>
              </a:r>
              <a:endParaRPr sz="400">
                <a:solidFill>
                  <a:schemeClr val="accent4"/>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accent4"/>
                  </a:solidFill>
                </a:rPr>
                <a:t>MARCH</a:t>
              </a:r>
              <a:endParaRPr sz="400">
                <a:solidFill>
                  <a:schemeClr val="accent4"/>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accent4"/>
                  </a:solidFill>
                </a:rPr>
                <a:t>APRIL</a:t>
              </a:r>
              <a:endParaRPr sz="400">
                <a:solidFill>
                  <a:schemeClr val="accent4"/>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chemeClr val="accent4"/>
                  </a:solidFill>
                </a:rPr>
                <a:t>PHASE 1</a:t>
              </a:r>
              <a:endParaRPr sz="400">
                <a:solidFill>
                  <a:schemeClr val="accent4"/>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chemeClr val="accent4"/>
                  </a:solidFill>
                </a:rPr>
                <a:t>Task 1</a:t>
              </a:r>
              <a:endParaRPr sz="400">
                <a:solidFill>
                  <a:schemeClr val="accent4"/>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chemeClr val="accent4"/>
                  </a:solidFill>
                </a:rPr>
                <a:t>Task 2</a:t>
              </a:r>
              <a:endParaRPr sz="400">
                <a:solidFill>
                  <a:schemeClr val="accent4"/>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accent4"/>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accent4"/>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accent4"/>
                  </a:solidFill>
                </a:rPr>
                <a:t>JANUARY</a:t>
              </a:r>
              <a:endParaRPr sz="400">
                <a:solidFill>
                  <a:schemeClr val="accent4"/>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accent4"/>
                  </a:solidFill>
                </a:rPr>
                <a:t>FEBRUARY</a:t>
              </a:r>
              <a:endParaRPr sz="400">
                <a:solidFill>
                  <a:schemeClr val="accent4"/>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accent4"/>
                  </a:solidFill>
                </a:rPr>
                <a:t>MARCH</a:t>
              </a:r>
              <a:endParaRPr sz="400">
                <a:solidFill>
                  <a:schemeClr val="accent4"/>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accent4"/>
                  </a:solidFill>
                </a:rPr>
                <a:t>APRIL</a:t>
              </a:r>
              <a:endParaRPr sz="400">
                <a:solidFill>
                  <a:schemeClr val="accent4"/>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accent4"/>
                  </a:solidFill>
                </a:rPr>
                <a:t>MAY</a:t>
              </a:r>
              <a:endParaRPr sz="400">
                <a:solidFill>
                  <a:schemeClr val="accent4"/>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accent4"/>
                  </a:solidFill>
                </a:rPr>
                <a:t>JUNE</a:t>
              </a:r>
              <a:endParaRPr sz="400">
                <a:solidFill>
                  <a:schemeClr val="accent4"/>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chemeClr val="accent4"/>
                  </a:solidFill>
                </a:rPr>
                <a:t>PHASE 1</a:t>
              </a:r>
              <a:endParaRPr sz="400">
                <a:solidFill>
                  <a:schemeClr val="accent4"/>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chemeClr val="accent4"/>
                  </a:solidFill>
                </a:rPr>
                <a:t>PHASE 2</a:t>
              </a:r>
              <a:endParaRPr sz="400">
                <a:solidFill>
                  <a:schemeClr val="accent4"/>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accent4"/>
                  </a:solidFill>
                </a:rPr>
                <a:t>Task 1</a:t>
              </a:r>
              <a:endParaRPr sz="400">
                <a:solidFill>
                  <a:schemeClr val="accent4"/>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accent4"/>
                  </a:solidFill>
                </a:rPr>
                <a:t>Task 2</a:t>
              </a:r>
              <a:endParaRPr sz="400">
                <a:solidFill>
                  <a:schemeClr val="accent4"/>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accent4"/>
                  </a:solidFill>
                </a:rPr>
                <a:t>Task 1</a:t>
              </a:r>
              <a:endParaRPr sz="400">
                <a:solidFill>
                  <a:schemeClr val="accent4"/>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accent4"/>
                  </a:solidFill>
                </a:rPr>
                <a:t>Task 2</a:t>
              </a:r>
              <a:endParaRPr sz="400">
                <a:solidFill>
                  <a:schemeClr val="accent4"/>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accent4"/>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accent4"/>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accent4"/>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accent4"/>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accent4"/>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accent4"/>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accent4"/>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accent4"/>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accent4"/>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accent4"/>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accent4"/>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accent4"/>
                  </a:solidFill>
                </a:endParaRPr>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764750" y="374387"/>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1600" dirty="0">
                <a:solidFill>
                  <a:schemeClr val="accent4"/>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accent4"/>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accent4"/>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accent4"/>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accent4"/>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accent4"/>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accent4"/>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accent4"/>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accent4"/>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accent4"/>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accent4"/>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accent4"/>
                  </a:solidFill>
                </a:endParaRPr>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accent4"/>
                  </a:solidFill>
                </a:endParaRPr>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accent4"/>
                  </a:solidFill>
                </a:endParaRPr>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accent4"/>
                  </a:solidFill>
                </a:endParaRPr>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accent4"/>
                  </a:solidFill>
                </a:endParaRPr>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accent4"/>
                  </a:solidFill>
                </a:endParaRPr>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accent4"/>
                  </a:solidFill>
                </a:endParaRPr>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accent4"/>
                  </a:solidFill>
                </a:endParaRPr>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4"/>
                      </a:solidFill>
                    </a:rPr>
                    <a:t>     </a:t>
                  </a:r>
                  <a:endParaRPr>
                    <a:solidFill>
                      <a:schemeClr val="accent4"/>
                    </a:solidFill>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accent4"/>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solidFill>
                  <a:schemeClr val="accent4"/>
                </a:solidFill>
              </a:endParaRPr>
            </a:p>
          </p:txBody>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accent4"/>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400050" y="683075"/>
            <a:ext cx="2314575" cy="2738475"/>
            <a:chOff x="884237" y="1516734"/>
            <a:chExt cx="6172200" cy="7302600"/>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59"/>
                <a:ext cx="3886200" cy="1600437"/>
              </a:xfrm>
              <a:prstGeom prst="rect">
                <a:avLst/>
              </a:prstGeom>
              <a:noFill/>
            </p:spPr>
            <p:txBody>
              <a:bodyPr wrap="square" rtlCol="0" anchor="t">
                <a:spAutoFit/>
              </a:bodyPr>
              <a:lstStyle/>
              <a:p>
                <a:pPr algn="r"/>
                <a:r>
                  <a:rPr lang="fa-IR" sz="3300" dirty="0">
                    <a:solidFill>
                      <a:schemeClr val="accent4"/>
                    </a:solidFill>
                    <a:latin typeface="Lato Black" pitchFamily="34" charset="0"/>
                    <a:ea typeface="Lato Black" pitchFamily="34" charset="0"/>
                    <a:cs typeface="Lato Black" pitchFamily="34" charset="0"/>
                  </a:rPr>
                  <a:t>نمادها</a:t>
                </a:r>
                <a:endParaRPr lang="en-US" sz="3300" dirty="0">
                  <a:solidFill>
                    <a:schemeClr val="accent4"/>
                  </a:solidFill>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92">
                    <a:defRPr/>
                  </a:pPr>
                  <a:endParaRPr lang="en-US" sz="525" dirty="0">
                    <a:solidFill>
                      <a:schemeClr val="accent4"/>
                    </a:solidFill>
                    <a:latin typeface="Open Sans Light"/>
                  </a:endParaRPr>
                </a:p>
              </p:txBody>
            </p:sp>
            <p:sp>
              <p:nvSpPr>
                <p:cNvPr id="499" name="Rectangle 35"/>
                <p:cNvSpPr/>
                <p:nvPr/>
              </p:nvSpPr>
              <p:spPr>
                <a:xfrm>
                  <a:off x="13526171" y="9528204"/>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92">
                    <a:defRPr/>
                  </a:pPr>
                  <a:endParaRPr lang="en-US" sz="525" dirty="0">
                    <a:solidFill>
                      <a:schemeClr val="accent4"/>
                    </a:solidFill>
                    <a:latin typeface="Open Sans Light"/>
                  </a:endParaRPr>
                </a:p>
              </p:txBody>
            </p:sp>
          </p:grpSp>
        </p:grpSp>
        <p:grpSp>
          <p:nvGrpSpPr>
            <p:cNvPr id="4" name="กลุ่ม 3"/>
            <p:cNvGrpSpPr/>
            <p:nvPr/>
          </p:nvGrpSpPr>
          <p:grpSpPr>
            <a:xfrm>
              <a:off x="1112837" y="6062993"/>
              <a:ext cx="5943600" cy="2756341"/>
              <a:chOff x="960437" y="4996193"/>
              <a:chExt cx="5943600" cy="2756341"/>
            </a:xfrm>
          </p:grpSpPr>
          <p:sp>
            <p:nvSpPr>
              <p:cNvPr id="273" name="Title 20"/>
              <p:cNvSpPr txBox="1">
                <a:spLocks/>
              </p:cNvSpPr>
              <p:nvPr/>
            </p:nvSpPr>
            <p:spPr bwMode="auto">
              <a:xfrm>
                <a:off x="960437" y="7080715"/>
                <a:ext cx="5943600" cy="671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5" tIns="45722" rIns="91445" bIns="45722"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rtl="1">
                  <a:lnSpc>
                    <a:spcPct val="130000"/>
                  </a:lnSpc>
                </a:pPr>
                <a:endParaRPr lang="en-US" sz="900" dirty="0">
                  <a:solidFill>
                    <a:schemeClr val="accent4"/>
                  </a:solidFill>
                  <a:latin typeface="Lato" pitchFamily="34" charset="0"/>
                  <a:ea typeface="Lato" pitchFamily="34" charset="0"/>
                  <a:cs typeface="B Nazanin" panose="00000700000000000000" pitchFamily="2" charset="-78"/>
                </a:endParaRPr>
              </a:p>
            </p:txBody>
          </p:sp>
          <p:sp>
            <p:nvSpPr>
              <p:cNvPr id="274" name="TextBox 273"/>
              <p:cNvSpPr txBox="1"/>
              <p:nvPr/>
            </p:nvSpPr>
            <p:spPr>
              <a:xfrm>
                <a:off x="1119402" y="4996193"/>
                <a:ext cx="5022024" cy="800218"/>
              </a:xfrm>
              <a:prstGeom prst="rect">
                <a:avLst/>
              </a:prstGeom>
              <a:noFill/>
            </p:spPr>
            <p:txBody>
              <a:bodyPr wrap="square" rtlCol="0">
                <a:spAutoFit/>
              </a:bodyPr>
              <a:lstStyle/>
              <a:p>
                <a:r>
                  <a:rPr lang="fa-IR" sz="1350" b="1" dirty="0">
                    <a:solidFill>
                      <a:schemeClr val="accent4"/>
                    </a:solidFill>
                    <a:latin typeface="Lato Black" charset="0"/>
                    <a:ea typeface="Lato Black" charset="0"/>
                    <a:cs typeface="Lato Black" charset="0"/>
                  </a:rPr>
                  <a:t>مجموعه آیکون های اجتماعی</a:t>
                </a:r>
                <a:endParaRPr lang="en-US" sz="1350" b="1" dirty="0">
                  <a:solidFill>
                    <a:schemeClr val="accent4"/>
                  </a:solidFill>
                  <a:latin typeface="Lato Black" charset="0"/>
                  <a:ea typeface="Lato Black" charset="0"/>
                  <a:cs typeface="Lato Black" charset="0"/>
                </a:endParaRPr>
              </a:p>
            </p:txBody>
          </p:sp>
        </p:grpSp>
      </p:grpSp>
      <p:grpSp>
        <p:nvGrpSpPr>
          <p:cNvPr id="661" name="กลุ่ม 660"/>
          <p:cNvGrpSpPr/>
          <p:nvPr/>
        </p:nvGrpSpPr>
        <p:grpSpPr>
          <a:xfrm>
            <a:off x="3686176" y="789385"/>
            <a:ext cx="493514" cy="488156"/>
            <a:chOff x="9799638" y="2105025"/>
            <a:chExt cx="1316037" cy="1301750"/>
          </a:xfrm>
        </p:grpSpPr>
        <p:sp>
          <p:nvSpPr>
            <p:cNvPr id="12" name="Oval 6"/>
            <p:cNvSpPr>
              <a:spLocks noChangeArrowheads="1"/>
            </p:cNvSpPr>
            <p:nvPr/>
          </p:nvSpPr>
          <p:spPr bwMode="auto">
            <a:xfrm>
              <a:off x="9799638" y="2105025"/>
              <a:ext cx="1316037" cy="1301750"/>
            </a:xfrm>
            <a:prstGeom prst="ellipse">
              <a:avLst/>
            </a:prstGeom>
            <a:solidFill>
              <a:srgbClr val="4F76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13" name="Freeform 7"/>
            <p:cNvSpPr>
              <a:spLocks/>
            </p:cNvSpPr>
            <p:nvPr/>
          </p:nvSpPr>
          <p:spPr bwMode="auto">
            <a:xfrm>
              <a:off x="10304463" y="2473325"/>
              <a:ext cx="290512" cy="565150"/>
            </a:xfrm>
            <a:custGeom>
              <a:avLst/>
              <a:gdLst>
                <a:gd name="T0" fmla="*/ 16 w 19"/>
                <a:gd name="T1" fmla="*/ 6 h 37"/>
                <a:gd name="T2" fmla="*/ 19 w 19"/>
                <a:gd name="T3" fmla="*/ 6 h 37"/>
                <a:gd name="T4" fmla="*/ 19 w 19"/>
                <a:gd name="T5" fmla="*/ 6 h 37"/>
                <a:gd name="T6" fmla="*/ 19 w 19"/>
                <a:gd name="T7" fmla="*/ 0 h 37"/>
                <a:gd name="T8" fmla="*/ 18 w 19"/>
                <a:gd name="T9" fmla="*/ 0 h 37"/>
                <a:gd name="T10" fmla="*/ 14 w 19"/>
                <a:gd name="T11" fmla="*/ 0 h 37"/>
                <a:gd name="T12" fmla="*/ 9 w 19"/>
                <a:gd name="T13" fmla="*/ 2 h 37"/>
                <a:gd name="T14" fmla="*/ 6 w 19"/>
                <a:gd name="T15" fmla="*/ 7 h 37"/>
                <a:gd name="T16" fmla="*/ 6 w 19"/>
                <a:gd name="T17" fmla="*/ 9 h 37"/>
                <a:gd name="T18" fmla="*/ 6 w 19"/>
                <a:gd name="T19" fmla="*/ 13 h 37"/>
                <a:gd name="T20" fmla="*/ 6 w 19"/>
                <a:gd name="T21" fmla="*/ 14 h 37"/>
                <a:gd name="T22" fmla="*/ 0 w 19"/>
                <a:gd name="T23" fmla="*/ 14 h 37"/>
                <a:gd name="T24" fmla="*/ 0 w 19"/>
                <a:gd name="T25" fmla="*/ 20 h 37"/>
                <a:gd name="T26" fmla="*/ 6 w 19"/>
                <a:gd name="T27" fmla="*/ 20 h 37"/>
                <a:gd name="T28" fmla="*/ 6 w 19"/>
                <a:gd name="T29" fmla="*/ 37 h 37"/>
                <a:gd name="T30" fmla="*/ 13 w 19"/>
                <a:gd name="T31" fmla="*/ 37 h 37"/>
                <a:gd name="T32" fmla="*/ 13 w 19"/>
                <a:gd name="T33" fmla="*/ 20 h 37"/>
                <a:gd name="T34" fmla="*/ 18 w 19"/>
                <a:gd name="T35" fmla="*/ 20 h 37"/>
                <a:gd name="T36" fmla="*/ 19 w 19"/>
                <a:gd name="T37" fmla="*/ 14 h 37"/>
                <a:gd name="T38" fmla="*/ 18 w 19"/>
                <a:gd name="T39" fmla="*/ 14 h 37"/>
                <a:gd name="T40" fmla="*/ 13 w 19"/>
                <a:gd name="T41" fmla="*/ 14 h 37"/>
                <a:gd name="T42" fmla="*/ 13 w 19"/>
                <a:gd name="T43" fmla="*/ 9 h 37"/>
                <a:gd name="T44" fmla="*/ 16 w 19"/>
                <a:gd name="T4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7">
                  <a:moveTo>
                    <a:pt x="16" y="6"/>
                  </a:moveTo>
                  <a:cubicBezTo>
                    <a:pt x="17" y="6"/>
                    <a:pt x="18" y="6"/>
                    <a:pt x="19" y="6"/>
                  </a:cubicBezTo>
                  <a:cubicBezTo>
                    <a:pt x="19" y="6"/>
                    <a:pt x="19" y="6"/>
                    <a:pt x="19" y="6"/>
                  </a:cubicBezTo>
                  <a:cubicBezTo>
                    <a:pt x="19" y="0"/>
                    <a:pt x="19" y="0"/>
                    <a:pt x="19" y="0"/>
                  </a:cubicBezTo>
                  <a:cubicBezTo>
                    <a:pt x="19" y="0"/>
                    <a:pt x="18" y="0"/>
                    <a:pt x="18" y="0"/>
                  </a:cubicBezTo>
                  <a:cubicBezTo>
                    <a:pt x="16" y="0"/>
                    <a:pt x="15" y="0"/>
                    <a:pt x="14" y="0"/>
                  </a:cubicBezTo>
                  <a:cubicBezTo>
                    <a:pt x="12" y="0"/>
                    <a:pt x="10" y="1"/>
                    <a:pt x="9" y="2"/>
                  </a:cubicBezTo>
                  <a:cubicBezTo>
                    <a:pt x="7" y="3"/>
                    <a:pt x="6" y="5"/>
                    <a:pt x="6" y="7"/>
                  </a:cubicBezTo>
                  <a:cubicBezTo>
                    <a:pt x="6" y="8"/>
                    <a:pt x="6" y="8"/>
                    <a:pt x="6" y="9"/>
                  </a:cubicBezTo>
                  <a:cubicBezTo>
                    <a:pt x="6" y="11"/>
                    <a:pt x="6" y="12"/>
                    <a:pt x="6" y="13"/>
                  </a:cubicBezTo>
                  <a:cubicBezTo>
                    <a:pt x="6" y="14"/>
                    <a:pt x="6" y="14"/>
                    <a:pt x="6" y="14"/>
                  </a:cubicBezTo>
                  <a:cubicBezTo>
                    <a:pt x="0" y="14"/>
                    <a:pt x="0" y="14"/>
                    <a:pt x="0" y="14"/>
                  </a:cubicBezTo>
                  <a:cubicBezTo>
                    <a:pt x="0" y="20"/>
                    <a:pt x="0" y="20"/>
                    <a:pt x="0" y="20"/>
                  </a:cubicBezTo>
                  <a:cubicBezTo>
                    <a:pt x="6" y="20"/>
                    <a:pt x="6" y="20"/>
                    <a:pt x="6" y="20"/>
                  </a:cubicBezTo>
                  <a:cubicBezTo>
                    <a:pt x="6" y="37"/>
                    <a:pt x="6" y="37"/>
                    <a:pt x="6" y="37"/>
                  </a:cubicBezTo>
                  <a:cubicBezTo>
                    <a:pt x="13" y="37"/>
                    <a:pt x="13" y="37"/>
                    <a:pt x="13" y="37"/>
                  </a:cubicBezTo>
                  <a:cubicBezTo>
                    <a:pt x="13" y="20"/>
                    <a:pt x="13" y="20"/>
                    <a:pt x="13" y="20"/>
                  </a:cubicBezTo>
                  <a:cubicBezTo>
                    <a:pt x="18" y="20"/>
                    <a:pt x="18" y="20"/>
                    <a:pt x="18" y="20"/>
                  </a:cubicBezTo>
                  <a:cubicBezTo>
                    <a:pt x="19" y="18"/>
                    <a:pt x="19" y="16"/>
                    <a:pt x="19" y="14"/>
                  </a:cubicBezTo>
                  <a:cubicBezTo>
                    <a:pt x="19" y="14"/>
                    <a:pt x="18" y="14"/>
                    <a:pt x="18" y="14"/>
                  </a:cubicBezTo>
                  <a:cubicBezTo>
                    <a:pt x="16" y="14"/>
                    <a:pt x="13" y="14"/>
                    <a:pt x="13" y="14"/>
                  </a:cubicBezTo>
                  <a:cubicBezTo>
                    <a:pt x="13" y="14"/>
                    <a:pt x="13" y="10"/>
                    <a:pt x="13" y="9"/>
                  </a:cubicBezTo>
                  <a:cubicBezTo>
                    <a:pt x="13" y="7"/>
                    <a:pt x="14" y="6"/>
                    <a:pt x="1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662" name="กลุ่ม 661"/>
          <p:cNvGrpSpPr/>
          <p:nvPr/>
        </p:nvGrpSpPr>
        <p:grpSpPr>
          <a:xfrm>
            <a:off x="4472583" y="789385"/>
            <a:ext cx="494109" cy="488156"/>
            <a:chOff x="11896725" y="2105025"/>
            <a:chExt cx="1317625" cy="1301750"/>
          </a:xfrm>
        </p:grpSpPr>
        <p:sp>
          <p:nvSpPr>
            <p:cNvPr id="14" name="Oval 8"/>
            <p:cNvSpPr>
              <a:spLocks noChangeArrowheads="1"/>
            </p:cNvSpPr>
            <p:nvPr/>
          </p:nvSpPr>
          <p:spPr bwMode="auto">
            <a:xfrm>
              <a:off x="11896725" y="2105025"/>
              <a:ext cx="1317625" cy="1301750"/>
            </a:xfrm>
            <a:prstGeom prst="ellipse">
              <a:avLst/>
            </a:prstGeom>
            <a:solidFill>
              <a:srgbClr val="34C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15" name="Freeform 9"/>
            <p:cNvSpPr>
              <a:spLocks/>
            </p:cNvSpPr>
            <p:nvPr/>
          </p:nvSpPr>
          <p:spPr bwMode="auto">
            <a:xfrm>
              <a:off x="12279313" y="2519363"/>
              <a:ext cx="582612" cy="474663"/>
            </a:xfrm>
            <a:custGeom>
              <a:avLst/>
              <a:gdLst>
                <a:gd name="T0" fmla="*/ 11 w 38"/>
                <a:gd name="T1" fmla="*/ 24 h 31"/>
                <a:gd name="T2" fmla="*/ 4 w 38"/>
                <a:gd name="T3" fmla="*/ 19 h 31"/>
                <a:gd name="T4" fmla="*/ 8 w 38"/>
                <a:gd name="T5" fmla="*/ 19 h 31"/>
                <a:gd name="T6" fmla="*/ 8 w 38"/>
                <a:gd name="T7" fmla="*/ 19 h 31"/>
                <a:gd name="T8" fmla="*/ 3 w 38"/>
                <a:gd name="T9" fmla="*/ 15 h 31"/>
                <a:gd name="T10" fmla="*/ 1 w 38"/>
                <a:gd name="T11" fmla="*/ 11 h 31"/>
                <a:gd name="T12" fmla="*/ 5 w 38"/>
                <a:gd name="T13" fmla="*/ 12 h 31"/>
                <a:gd name="T14" fmla="*/ 2 w 38"/>
                <a:gd name="T15" fmla="*/ 7 h 31"/>
                <a:gd name="T16" fmla="*/ 3 w 38"/>
                <a:gd name="T17" fmla="*/ 2 h 31"/>
                <a:gd name="T18" fmla="*/ 19 w 38"/>
                <a:gd name="T19" fmla="*/ 10 h 31"/>
                <a:gd name="T20" fmla="*/ 18 w 38"/>
                <a:gd name="T21" fmla="*/ 9 h 31"/>
                <a:gd name="T22" fmla="*/ 20 w 38"/>
                <a:gd name="T23" fmla="*/ 4 h 31"/>
                <a:gd name="T24" fmla="*/ 25 w 38"/>
                <a:gd name="T25" fmla="*/ 0 h 31"/>
                <a:gd name="T26" fmla="*/ 32 w 38"/>
                <a:gd name="T27" fmla="*/ 2 h 31"/>
                <a:gd name="T28" fmla="*/ 32 w 38"/>
                <a:gd name="T29" fmla="*/ 3 h 31"/>
                <a:gd name="T30" fmla="*/ 37 w 38"/>
                <a:gd name="T31" fmla="*/ 1 h 31"/>
                <a:gd name="T32" fmla="*/ 37 w 38"/>
                <a:gd name="T33" fmla="*/ 1 h 31"/>
                <a:gd name="T34" fmla="*/ 37 w 38"/>
                <a:gd name="T35" fmla="*/ 1 h 31"/>
                <a:gd name="T36" fmla="*/ 33 w 38"/>
                <a:gd name="T37" fmla="*/ 5 h 31"/>
                <a:gd name="T38" fmla="*/ 38 w 38"/>
                <a:gd name="T39" fmla="*/ 4 h 31"/>
                <a:gd name="T40" fmla="*/ 38 w 38"/>
                <a:gd name="T41" fmla="*/ 4 h 31"/>
                <a:gd name="T42" fmla="*/ 37 w 38"/>
                <a:gd name="T43" fmla="*/ 5 h 31"/>
                <a:gd name="T44" fmla="*/ 34 w 38"/>
                <a:gd name="T45" fmla="*/ 8 h 31"/>
                <a:gd name="T46" fmla="*/ 34 w 38"/>
                <a:gd name="T47" fmla="*/ 8 h 31"/>
                <a:gd name="T48" fmla="*/ 34 w 38"/>
                <a:gd name="T49" fmla="*/ 11 h 31"/>
                <a:gd name="T50" fmla="*/ 32 w 38"/>
                <a:gd name="T51" fmla="*/ 18 h 31"/>
                <a:gd name="T52" fmla="*/ 28 w 38"/>
                <a:gd name="T53" fmla="*/ 25 h 31"/>
                <a:gd name="T54" fmla="*/ 17 w 38"/>
                <a:gd name="T55" fmla="*/ 30 h 31"/>
                <a:gd name="T56" fmla="*/ 13 w 38"/>
                <a:gd name="T57" fmla="*/ 31 h 31"/>
                <a:gd name="T58" fmla="*/ 0 w 38"/>
                <a:gd name="T59" fmla="*/ 28 h 31"/>
                <a:gd name="T60" fmla="*/ 0 w 38"/>
                <a:gd name="T61" fmla="*/ 28 h 31"/>
                <a:gd name="T62" fmla="*/ 8 w 38"/>
                <a:gd name="T63" fmla="*/ 26 h 31"/>
                <a:gd name="T64" fmla="*/ 11 w 38"/>
                <a:gd name="T65"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1">
                  <a:moveTo>
                    <a:pt x="11" y="24"/>
                  </a:moveTo>
                  <a:cubicBezTo>
                    <a:pt x="7" y="24"/>
                    <a:pt x="5" y="21"/>
                    <a:pt x="4" y="19"/>
                  </a:cubicBezTo>
                  <a:cubicBezTo>
                    <a:pt x="5" y="19"/>
                    <a:pt x="6" y="19"/>
                    <a:pt x="8" y="19"/>
                  </a:cubicBezTo>
                  <a:cubicBezTo>
                    <a:pt x="8" y="19"/>
                    <a:pt x="8" y="19"/>
                    <a:pt x="8" y="19"/>
                  </a:cubicBezTo>
                  <a:cubicBezTo>
                    <a:pt x="5" y="18"/>
                    <a:pt x="4" y="17"/>
                    <a:pt x="3" y="15"/>
                  </a:cubicBezTo>
                  <a:cubicBezTo>
                    <a:pt x="2" y="14"/>
                    <a:pt x="1" y="13"/>
                    <a:pt x="1" y="11"/>
                  </a:cubicBezTo>
                  <a:cubicBezTo>
                    <a:pt x="3" y="12"/>
                    <a:pt x="4" y="12"/>
                    <a:pt x="5" y="12"/>
                  </a:cubicBezTo>
                  <a:cubicBezTo>
                    <a:pt x="3" y="11"/>
                    <a:pt x="2" y="9"/>
                    <a:pt x="2" y="7"/>
                  </a:cubicBezTo>
                  <a:cubicBezTo>
                    <a:pt x="1" y="5"/>
                    <a:pt x="2" y="3"/>
                    <a:pt x="3" y="2"/>
                  </a:cubicBezTo>
                  <a:cubicBezTo>
                    <a:pt x="7" y="7"/>
                    <a:pt x="12" y="9"/>
                    <a:pt x="19" y="10"/>
                  </a:cubicBezTo>
                  <a:cubicBezTo>
                    <a:pt x="19" y="9"/>
                    <a:pt x="18" y="9"/>
                    <a:pt x="18" y="9"/>
                  </a:cubicBezTo>
                  <a:cubicBezTo>
                    <a:pt x="18" y="7"/>
                    <a:pt x="19" y="5"/>
                    <a:pt x="20" y="4"/>
                  </a:cubicBezTo>
                  <a:cubicBezTo>
                    <a:pt x="21" y="2"/>
                    <a:pt x="23" y="1"/>
                    <a:pt x="25" y="0"/>
                  </a:cubicBezTo>
                  <a:cubicBezTo>
                    <a:pt x="27" y="0"/>
                    <a:pt x="30" y="1"/>
                    <a:pt x="32" y="2"/>
                  </a:cubicBezTo>
                  <a:cubicBezTo>
                    <a:pt x="32" y="3"/>
                    <a:pt x="32" y="3"/>
                    <a:pt x="32" y="3"/>
                  </a:cubicBezTo>
                  <a:cubicBezTo>
                    <a:pt x="34" y="2"/>
                    <a:pt x="35" y="2"/>
                    <a:pt x="37" y="1"/>
                  </a:cubicBezTo>
                  <a:cubicBezTo>
                    <a:pt x="37" y="1"/>
                    <a:pt x="37" y="1"/>
                    <a:pt x="37" y="1"/>
                  </a:cubicBezTo>
                  <a:cubicBezTo>
                    <a:pt x="37" y="1"/>
                    <a:pt x="37" y="1"/>
                    <a:pt x="37" y="1"/>
                  </a:cubicBezTo>
                  <a:cubicBezTo>
                    <a:pt x="36" y="3"/>
                    <a:pt x="35" y="4"/>
                    <a:pt x="33" y="5"/>
                  </a:cubicBezTo>
                  <a:cubicBezTo>
                    <a:pt x="35" y="5"/>
                    <a:pt x="36" y="4"/>
                    <a:pt x="38" y="4"/>
                  </a:cubicBezTo>
                  <a:cubicBezTo>
                    <a:pt x="38" y="4"/>
                    <a:pt x="38" y="4"/>
                    <a:pt x="38" y="4"/>
                  </a:cubicBezTo>
                  <a:cubicBezTo>
                    <a:pt x="37" y="4"/>
                    <a:pt x="37" y="5"/>
                    <a:pt x="37" y="5"/>
                  </a:cubicBezTo>
                  <a:cubicBezTo>
                    <a:pt x="36" y="6"/>
                    <a:pt x="35" y="7"/>
                    <a:pt x="34" y="8"/>
                  </a:cubicBezTo>
                  <a:cubicBezTo>
                    <a:pt x="34" y="8"/>
                    <a:pt x="34" y="8"/>
                    <a:pt x="34" y="8"/>
                  </a:cubicBezTo>
                  <a:cubicBezTo>
                    <a:pt x="34" y="9"/>
                    <a:pt x="34" y="10"/>
                    <a:pt x="34" y="11"/>
                  </a:cubicBezTo>
                  <a:cubicBezTo>
                    <a:pt x="33" y="14"/>
                    <a:pt x="33" y="16"/>
                    <a:pt x="32" y="18"/>
                  </a:cubicBezTo>
                  <a:cubicBezTo>
                    <a:pt x="31" y="21"/>
                    <a:pt x="29" y="23"/>
                    <a:pt x="28" y="25"/>
                  </a:cubicBezTo>
                  <a:cubicBezTo>
                    <a:pt x="25" y="28"/>
                    <a:pt x="21" y="30"/>
                    <a:pt x="17" y="30"/>
                  </a:cubicBezTo>
                  <a:cubicBezTo>
                    <a:pt x="15" y="31"/>
                    <a:pt x="14" y="31"/>
                    <a:pt x="13" y="31"/>
                  </a:cubicBezTo>
                  <a:cubicBezTo>
                    <a:pt x="8" y="31"/>
                    <a:pt x="4" y="30"/>
                    <a:pt x="0" y="28"/>
                  </a:cubicBezTo>
                  <a:cubicBezTo>
                    <a:pt x="0" y="28"/>
                    <a:pt x="0" y="28"/>
                    <a:pt x="0" y="28"/>
                  </a:cubicBezTo>
                  <a:cubicBezTo>
                    <a:pt x="3" y="28"/>
                    <a:pt x="5" y="27"/>
                    <a:pt x="8" y="26"/>
                  </a:cubicBezTo>
                  <a:cubicBezTo>
                    <a:pt x="9" y="26"/>
                    <a:pt x="10" y="25"/>
                    <a:pt x="11"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2086" name="กลุ่ม 2085"/>
          <p:cNvGrpSpPr/>
          <p:nvPr/>
        </p:nvGrpSpPr>
        <p:grpSpPr>
          <a:xfrm>
            <a:off x="5259586" y="2977158"/>
            <a:ext cx="493514" cy="494109"/>
            <a:chOff x="13995400" y="7939088"/>
            <a:chExt cx="1316037" cy="1317625"/>
          </a:xfrm>
        </p:grpSpPr>
        <p:sp>
          <p:nvSpPr>
            <p:cNvPr id="16" name="Oval 10"/>
            <p:cNvSpPr>
              <a:spLocks noChangeArrowheads="1"/>
            </p:cNvSpPr>
            <p:nvPr/>
          </p:nvSpPr>
          <p:spPr bwMode="auto">
            <a:xfrm>
              <a:off x="13995400" y="7939088"/>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0" name="Freeform 11"/>
            <p:cNvSpPr>
              <a:spLocks noEditPoints="1"/>
            </p:cNvSpPr>
            <p:nvPr/>
          </p:nvSpPr>
          <p:spPr bwMode="auto">
            <a:xfrm>
              <a:off x="14484350" y="8307388"/>
              <a:ext cx="306387" cy="214313"/>
            </a:xfrm>
            <a:custGeom>
              <a:avLst/>
              <a:gdLst>
                <a:gd name="T0" fmla="*/ 8 w 20"/>
                <a:gd name="T1" fmla="*/ 0 h 14"/>
                <a:gd name="T2" fmla="*/ 5 w 20"/>
                <a:gd name="T3" fmla="*/ 0 h 14"/>
                <a:gd name="T4" fmla="*/ 4 w 20"/>
                <a:gd name="T5" fmla="*/ 5 h 14"/>
                <a:gd name="T6" fmla="*/ 3 w 20"/>
                <a:gd name="T7" fmla="*/ 0 h 14"/>
                <a:gd name="T8" fmla="*/ 0 w 20"/>
                <a:gd name="T9" fmla="*/ 0 h 14"/>
                <a:gd name="T10" fmla="*/ 2 w 20"/>
                <a:gd name="T11" fmla="*/ 4 h 14"/>
                <a:gd name="T12" fmla="*/ 3 w 20"/>
                <a:gd name="T13" fmla="*/ 8 h 14"/>
                <a:gd name="T14" fmla="*/ 3 w 20"/>
                <a:gd name="T15" fmla="*/ 14 h 14"/>
                <a:gd name="T16" fmla="*/ 5 w 20"/>
                <a:gd name="T17" fmla="*/ 14 h 14"/>
                <a:gd name="T18" fmla="*/ 5 w 20"/>
                <a:gd name="T19" fmla="*/ 8 h 14"/>
                <a:gd name="T20" fmla="*/ 8 w 20"/>
                <a:gd name="T21" fmla="*/ 0 h 14"/>
                <a:gd name="T22" fmla="*/ 13 w 20"/>
                <a:gd name="T23" fmla="*/ 11 h 14"/>
                <a:gd name="T24" fmla="*/ 13 w 20"/>
                <a:gd name="T25" fmla="*/ 7 h 14"/>
                <a:gd name="T26" fmla="*/ 13 w 20"/>
                <a:gd name="T27" fmla="*/ 4 h 14"/>
                <a:gd name="T28" fmla="*/ 10 w 20"/>
                <a:gd name="T29" fmla="*/ 3 h 14"/>
                <a:gd name="T30" fmla="*/ 8 w 20"/>
                <a:gd name="T31" fmla="*/ 4 h 14"/>
                <a:gd name="T32" fmla="*/ 8 w 20"/>
                <a:gd name="T33" fmla="*/ 7 h 14"/>
                <a:gd name="T34" fmla="*/ 8 w 20"/>
                <a:gd name="T35" fmla="*/ 11 h 14"/>
                <a:gd name="T36" fmla="*/ 8 w 20"/>
                <a:gd name="T37" fmla="*/ 13 h 14"/>
                <a:gd name="T38" fmla="*/ 10 w 20"/>
                <a:gd name="T39" fmla="*/ 14 h 14"/>
                <a:gd name="T40" fmla="*/ 13 w 20"/>
                <a:gd name="T41" fmla="*/ 13 h 14"/>
                <a:gd name="T42" fmla="*/ 13 w 20"/>
                <a:gd name="T43" fmla="*/ 11 h 14"/>
                <a:gd name="T44" fmla="*/ 11 w 20"/>
                <a:gd name="T45" fmla="*/ 11 h 14"/>
                <a:gd name="T46" fmla="*/ 10 w 20"/>
                <a:gd name="T47" fmla="*/ 12 h 14"/>
                <a:gd name="T48" fmla="*/ 9 w 20"/>
                <a:gd name="T49" fmla="*/ 11 h 14"/>
                <a:gd name="T50" fmla="*/ 9 w 20"/>
                <a:gd name="T51" fmla="*/ 6 h 14"/>
                <a:gd name="T52" fmla="*/ 10 w 20"/>
                <a:gd name="T53" fmla="*/ 5 h 14"/>
                <a:gd name="T54" fmla="*/ 11 w 20"/>
                <a:gd name="T55" fmla="*/ 6 h 14"/>
                <a:gd name="T56" fmla="*/ 11 w 20"/>
                <a:gd name="T57" fmla="*/ 11 h 14"/>
                <a:gd name="T58" fmla="*/ 20 w 20"/>
                <a:gd name="T59" fmla="*/ 14 h 14"/>
                <a:gd name="T60" fmla="*/ 20 w 20"/>
                <a:gd name="T61" fmla="*/ 3 h 14"/>
                <a:gd name="T62" fmla="*/ 18 w 20"/>
                <a:gd name="T63" fmla="*/ 3 h 14"/>
                <a:gd name="T64" fmla="*/ 18 w 20"/>
                <a:gd name="T65" fmla="*/ 11 h 14"/>
                <a:gd name="T66" fmla="*/ 17 w 20"/>
                <a:gd name="T67" fmla="*/ 12 h 14"/>
                <a:gd name="T68" fmla="*/ 17 w 20"/>
                <a:gd name="T69" fmla="*/ 12 h 14"/>
                <a:gd name="T70" fmla="*/ 17 w 20"/>
                <a:gd name="T71" fmla="*/ 11 h 14"/>
                <a:gd name="T72" fmla="*/ 17 w 20"/>
                <a:gd name="T73" fmla="*/ 3 h 14"/>
                <a:gd name="T74" fmla="*/ 15 w 20"/>
                <a:gd name="T75" fmla="*/ 3 h 14"/>
                <a:gd name="T76" fmla="*/ 15 w 20"/>
                <a:gd name="T77" fmla="*/ 12 h 14"/>
                <a:gd name="T78" fmla="*/ 15 w 20"/>
                <a:gd name="T79" fmla="*/ 13 h 14"/>
                <a:gd name="T80" fmla="*/ 16 w 20"/>
                <a:gd name="T81" fmla="*/ 14 h 14"/>
                <a:gd name="T82" fmla="*/ 18 w 20"/>
                <a:gd name="T83" fmla="*/ 13 h 14"/>
                <a:gd name="T84" fmla="*/ 18 w 20"/>
                <a:gd name="T85" fmla="*/ 14 h 14"/>
                <a:gd name="T86" fmla="*/ 20 w 20"/>
                <a:gd name="T8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4">
                  <a:moveTo>
                    <a:pt x="8" y="0"/>
                  </a:moveTo>
                  <a:cubicBezTo>
                    <a:pt x="5" y="0"/>
                    <a:pt x="5" y="0"/>
                    <a:pt x="5" y="0"/>
                  </a:cubicBezTo>
                  <a:cubicBezTo>
                    <a:pt x="4" y="5"/>
                    <a:pt x="4" y="5"/>
                    <a:pt x="4" y="5"/>
                  </a:cubicBezTo>
                  <a:cubicBezTo>
                    <a:pt x="3" y="0"/>
                    <a:pt x="3" y="0"/>
                    <a:pt x="3" y="0"/>
                  </a:cubicBezTo>
                  <a:cubicBezTo>
                    <a:pt x="0" y="0"/>
                    <a:pt x="0" y="0"/>
                    <a:pt x="0" y="0"/>
                  </a:cubicBezTo>
                  <a:cubicBezTo>
                    <a:pt x="1" y="1"/>
                    <a:pt x="1" y="2"/>
                    <a:pt x="2" y="4"/>
                  </a:cubicBezTo>
                  <a:cubicBezTo>
                    <a:pt x="2" y="6"/>
                    <a:pt x="3" y="7"/>
                    <a:pt x="3" y="8"/>
                  </a:cubicBezTo>
                  <a:cubicBezTo>
                    <a:pt x="3" y="14"/>
                    <a:pt x="3" y="14"/>
                    <a:pt x="3" y="14"/>
                  </a:cubicBezTo>
                  <a:cubicBezTo>
                    <a:pt x="5" y="14"/>
                    <a:pt x="5" y="14"/>
                    <a:pt x="5" y="14"/>
                  </a:cubicBezTo>
                  <a:cubicBezTo>
                    <a:pt x="5" y="8"/>
                    <a:pt x="5" y="8"/>
                    <a:pt x="5" y="8"/>
                  </a:cubicBezTo>
                  <a:lnTo>
                    <a:pt x="8" y="0"/>
                  </a:lnTo>
                  <a:close/>
                  <a:moveTo>
                    <a:pt x="13" y="11"/>
                  </a:moveTo>
                  <a:cubicBezTo>
                    <a:pt x="13" y="7"/>
                    <a:pt x="13" y="7"/>
                    <a:pt x="13" y="7"/>
                  </a:cubicBezTo>
                  <a:cubicBezTo>
                    <a:pt x="13" y="6"/>
                    <a:pt x="13" y="5"/>
                    <a:pt x="13" y="4"/>
                  </a:cubicBezTo>
                  <a:cubicBezTo>
                    <a:pt x="12" y="4"/>
                    <a:pt x="11" y="3"/>
                    <a:pt x="10" y="3"/>
                  </a:cubicBezTo>
                  <a:cubicBezTo>
                    <a:pt x="9" y="3"/>
                    <a:pt x="9" y="4"/>
                    <a:pt x="8" y="4"/>
                  </a:cubicBezTo>
                  <a:cubicBezTo>
                    <a:pt x="8" y="5"/>
                    <a:pt x="8" y="6"/>
                    <a:pt x="8" y="7"/>
                  </a:cubicBezTo>
                  <a:cubicBezTo>
                    <a:pt x="8" y="11"/>
                    <a:pt x="8" y="11"/>
                    <a:pt x="8" y="11"/>
                  </a:cubicBezTo>
                  <a:cubicBezTo>
                    <a:pt x="8" y="12"/>
                    <a:pt x="8" y="12"/>
                    <a:pt x="8" y="13"/>
                  </a:cubicBezTo>
                  <a:cubicBezTo>
                    <a:pt x="9" y="14"/>
                    <a:pt x="9" y="14"/>
                    <a:pt x="10" y="14"/>
                  </a:cubicBezTo>
                  <a:cubicBezTo>
                    <a:pt x="11" y="14"/>
                    <a:pt x="12" y="14"/>
                    <a:pt x="13" y="13"/>
                  </a:cubicBezTo>
                  <a:cubicBezTo>
                    <a:pt x="13" y="12"/>
                    <a:pt x="13" y="12"/>
                    <a:pt x="13" y="11"/>
                  </a:cubicBezTo>
                  <a:close/>
                  <a:moveTo>
                    <a:pt x="11" y="11"/>
                  </a:moveTo>
                  <a:cubicBezTo>
                    <a:pt x="11" y="12"/>
                    <a:pt x="11" y="12"/>
                    <a:pt x="10" y="12"/>
                  </a:cubicBezTo>
                  <a:cubicBezTo>
                    <a:pt x="10" y="12"/>
                    <a:pt x="9" y="12"/>
                    <a:pt x="9" y="11"/>
                  </a:cubicBezTo>
                  <a:cubicBezTo>
                    <a:pt x="9" y="6"/>
                    <a:pt x="9" y="6"/>
                    <a:pt x="9" y="6"/>
                  </a:cubicBezTo>
                  <a:cubicBezTo>
                    <a:pt x="9" y="6"/>
                    <a:pt x="10" y="5"/>
                    <a:pt x="10" y="5"/>
                  </a:cubicBezTo>
                  <a:cubicBezTo>
                    <a:pt x="11" y="5"/>
                    <a:pt x="11" y="6"/>
                    <a:pt x="11" y="6"/>
                  </a:cubicBezTo>
                  <a:lnTo>
                    <a:pt x="11" y="11"/>
                  </a:lnTo>
                  <a:close/>
                  <a:moveTo>
                    <a:pt x="20" y="14"/>
                  </a:moveTo>
                  <a:cubicBezTo>
                    <a:pt x="20" y="3"/>
                    <a:pt x="20" y="3"/>
                    <a:pt x="20" y="3"/>
                  </a:cubicBezTo>
                  <a:cubicBezTo>
                    <a:pt x="18" y="3"/>
                    <a:pt x="18" y="3"/>
                    <a:pt x="18" y="3"/>
                  </a:cubicBezTo>
                  <a:cubicBezTo>
                    <a:pt x="18" y="11"/>
                    <a:pt x="18" y="11"/>
                    <a:pt x="18" y="11"/>
                  </a:cubicBezTo>
                  <a:cubicBezTo>
                    <a:pt x="18" y="12"/>
                    <a:pt x="17" y="12"/>
                    <a:pt x="17" y="12"/>
                  </a:cubicBezTo>
                  <a:cubicBezTo>
                    <a:pt x="17" y="12"/>
                    <a:pt x="17" y="12"/>
                    <a:pt x="17" y="12"/>
                  </a:cubicBezTo>
                  <a:cubicBezTo>
                    <a:pt x="17" y="12"/>
                    <a:pt x="17" y="12"/>
                    <a:pt x="17" y="11"/>
                  </a:cubicBezTo>
                  <a:cubicBezTo>
                    <a:pt x="17" y="3"/>
                    <a:pt x="17" y="3"/>
                    <a:pt x="17" y="3"/>
                  </a:cubicBezTo>
                  <a:cubicBezTo>
                    <a:pt x="15" y="3"/>
                    <a:pt x="15" y="3"/>
                    <a:pt x="15" y="3"/>
                  </a:cubicBezTo>
                  <a:cubicBezTo>
                    <a:pt x="15" y="12"/>
                    <a:pt x="15" y="12"/>
                    <a:pt x="15" y="12"/>
                  </a:cubicBezTo>
                  <a:cubicBezTo>
                    <a:pt x="15" y="12"/>
                    <a:pt x="15" y="13"/>
                    <a:pt x="15" y="13"/>
                  </a:cubicBezTo>
                  <a:cubicBezTo>
                    <a:pt x="15" y="14"/>
                    <a:pt x="16" y="14"/>
                    <a:pt x="16" y="14"/>
                  </a:cubicBezTo>
                  <a:cubicBezTo>
                    <a:pt x="17" y="14"/>
                    <a:pt x="18" y="14"/>
                    <a:pt x="18" y="13"/>
                  </a:cubicBezTo>
                  <a:cubicBezTo>
                    <a:pt x="18" y="14"/>
                    <a:pt x="18" y="14"/>
                    <a:pt x="18" y="14"/>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1" name="Freeform 12"/>
            <p:cNvSpPr>
              <a:spLocks/>
            </p:cNvSpPr>
            <p:nvPr/>
          </p:nvSpPr>
          <p:spPr bwMode="auto">
            <a:xfrm>
              <a:off x="14684375" y="8674100"/>
              <a:ext cx="30162" cy="122238"/>
            </a:xfrm>
            <a:custGeom>
              <a:avLst/>
              <a:gdLst>
                <a:gd name="T0" fmla="*/ 1 w 2"/>
                <a:gd name="T1" fmla="*/ 0 h 8"/>
                <a:gd name="T2" fmla="*/ 0 w 2"/>
                <a:gd name="T3" fmla="*/ 1 h 8"/>
                <a:gd name="T4" fmla="*/ 0 w 2"/>
                <a:gd name="T5" fmla="*/ 7 h 8"/>
                <a:gd name="T6" fmla="*/ 1 w 2"/>
                <a:gd name="T7" fmla="*/ 8 h 8"/>
                <a:gd name="T8" fmla="*/ 2 w 2"/>
                <a:gd name="T9" fmla="*/ 6 h 8"/>
                <a:gd name="T10" fmla="*/ 2 w 2"/>
                <a:gd name="T11" fmla="*/ 2 h 8"/>
                <a:gd name="T12" fmla="*/ 1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1" y="0"/>
                  </a:moveTo>
                  <a:cubicBezTo>
                    <a:pt x="1" y="0"/>
                    <a:pt x="1" y="1"/>
                    <a:pt x="0" y="1"/>
                  </a:cubicBezTo>
                  <a:cubicBezTo>
                    <a:pt x="0" y="7"/>
                    <a:pt x="0" y="7"/>
                    <a:pt x="0" y="7"/>
                  </a:cubicBezTo>
                  <a:cubicBezTo>
                    <a:pt x="1" y="8"/>
                    <a:pt x="1" y="8"/>
                    <a:pt x="1" y="8"/>
                  </a:cubicBezTo>
                  <a:cubicBezTo>
                    <a:pt x="2" y="8"/>
                    <a:pt x="2" y="7"/>
                    <a:pt x="2" y="6"/>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2" name="Freeform 13"/>
            <p:cNvSpPr>
              <a:spLocks/>
            </p:cNvSpPr>
            <p:nvPr/>
          </p:nvSpPr>
          <p:spPr bwMode="auto">
            <a:xfrm>
              <a:off x="14790738" y="8674100"/>
              <a:ext cx="31750" cy="46038"/>
            </a:xfrm>
            <a:custGeom>
              <a:avLst/>
              <a:gdLst>
                <a:gd name="T0" fmla="*/ 1 w 2"/>
                <a:gd name="T1" fmla="*/ 0 h 3"/>
                <a:gd name="T2" fmla="*/ 0 w 2"/>
                <a:gd name="T3" fmla="*/ 2 h 3"/>
                <a:gd name="T4" fmla="*/ 0 w 2"/>
                <a:gd name="T5" fmla="*/ 3 h 3"/>
                <a:gd name="T6" fmla="*/ 2 w 2"/>
                <a:gd name="T7" fmla="*/ 3 h 3"/>
                <a:gd name="T8" fmla="*/ 2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3"/>
                    <a:pt x="0" y="3"/>
                    <a:pt x="0" y="3"/>
                  </a:cubicBezTo>
                  <a:cubicBezTo>
                    <a:pt x="2" y="3"/>
                    <a:pt x="2" y="3"/>
                    <a:pt x="2" y="3"/>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3" name="Freeform 14"/>
            <p:cNvSpPr>
              <a:spLocks noEditPoints="1"/>
            </p:cNvSpPr>
            <p:nvPr/>
          </p:nvSpPr>
          <p:spPr bwMode="auto">
            <a:xfrm>
              <a:off x="14408150" y="8551863"/>
              <a:ext cx="474662" cy="322263"/>
            </a:xfrm>
            <a:custGeom>
              <a:avLst/>
              <a:gdLst>
                <a:gd name="T0" fmla="*/ 27 w 31"/>
                <a:gd name="T1" fmla="*/ 0 h 21"/>
                <a:gd name="T2" fmla="*/ 4 w 31"/>
                <a:gd name="T3" fmla="*/ 0 h 21"/>
                <a:gd name="T4" fmla="*/ 0 w 31"/>
                <a:gd name="T5" fmla="*/ 11 h 21"/>
                <a:gd name="T6" fmla="*/ 4 w 31"/>
                <a:gd name="T7" fmla="*/ 21 h 21"/>
                <a:gd name="T8" fmla="*/ 27 w 31"/>
                <a:gd name="T9" fmla="*/ 21 h 21"/>
                <a:gd name="T10" fmla="*/ 31 w 31"/>
                <a:gd name="T11" fmla="*/ 11 h 21"/>
                <a:gd name="T12" fmla="*/ 9 w 31"/>
                <a:gd name="T13" fmla="*/ 5 h 21"/>
                <a:gd name="T14" fmla="*/ 7 w 31"/>
                <a:gd name="T15" fmla="*/ 17 h 21"/>
                <a:gd name="T16" fmla="*/ 5 w 31"/>
                <a:gd name="T17" fmla="*/ 5 h 21"/>
                <a:gd name="T18" fmla="*/ 3 w 31"/>
                <a:gd name="T19" fmla="*/ 3 h 21"/>
                <a:gd name="T20" fmla="*/ 9 w 31"/>
                <a:gd name="T21" fmla="*/ 5 h 21"/>
                <a:gd name="T22" fmla="*/ 13 w 31"/>
                <a:gd name="T23" fmla="*/ 17 h 21"/>
                <a:gd name="T24" fmla="*/ 11 w 31"/>
                <a:gd name="T25" fmla="*/ 17 h 21"/>
                <a:gd name="T26" fmla="*/ 9 w 31"/>
                <a:gd name="T27" fmla="*/ 15 h 21"/>
                <a:gd name="T28" fmla="*/ 11 w 31"/>
                <a:gd name="T29" fmla="*/ 7 h 21"/>
                <a:gd name="T30" fmla="*/ 11 w 31"/>
                <a:gd name="T31" fmla="*/ 15 h 21"/>
                <a:gd name="T32" fmla="*/ 13 w 31"/>
                <a:gd name="T33" fmla="*/ 15 h 21"/>
                <a:gd name="T34" fmla="*/ 15 w 31"/>
                <a:gd name="T35" fmla="*/ 7 h 21"/>
                <a:gd name="T36" fmla="*/ 22 w 31"/>
                <a:gd name="T37" fmla="*/ 14 h 21"/>
                <a:gd name="T38" fmla="*/ 20 w 31"/>
                <a:gd name="T39" fmla="*/ 17 h 21"/>
                <a:gd name="T40" fmla="*/ 18 w 31"/>
                <a:gd name="T41" fmla="*/ 17 h 21"/>
                <a:gd name="T42" fmla="*/ 16 w 31"/>
                <a:gd name="T43" fmla="*/ 3 h 21"/>
                <a:gd name="T44" fmla="*/ 18 w 31"/>
                <a:gd name="T45" fmla="*/ 8 h 21"/>
                <a:gd name="T46" fmla="*/ 22 w 31"/>
                <a:gd name="T47" fmla="*/ 8 h 21"/>
                <a:gd name="T48" fmla="*/ 22 w 31"/>
                <a:gd name="T49" fmla="*/ 14 h 21"/>
                <a:gd name="T50" fmla="*/ 25 w 31"/>
                <a:gd name="T51" fmla="*/ 12 h 21"/>
                <a:gd name="T52" fmla="*/ 26 w 31"/>
                <a:gd name="T53" fmla="*/ 16 h 21"/>
                <a:gd name="T54" fmla="*/ 27 w 31"/>
                <a:gd name="T55" fmla="*/ 14 h 21"/>
                <a:gd name="T56" fmla="*/ 29 w 31"/>
                <a:gd name="T57" fmla="*/ 14 h 21"/>
                <a:gd name="T58" fmla="*/ 29 w 31"/>
                <a:gd name="T59" fmla="*/ 16 h 21"/>
                <a:gd name="T60" fmla="*/ 24 w 31"/>
                <a:gd name="T61" fmla="*/ 16 h 21"/>
                <a:gd name="T62" fmla="*/ 23 w 31"/>
                <a:gd name="T63" fmla="*/ 10 h 21"/>
                <a:gd name="T64" fmla="*/ 26 w 31"/>
                <a:gd name="T65" fmla="*/ 7 h 21"/>
                <a:gd name="T66" fmla="*/ 29 w 31"/>
                <a:gd name="T6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21">
                  <a:moveTo>
                    <a:pt x="31" y="3"/>
                  </a:moveTo>
                  <a:cubicBezTo>
                    <a:pt x="30" y="2"/>
                    <a:pt x="29" y="0"/>
                    <a:pt x="27" y="0"/>
                  </a:cubicBezTo>
                  <a:cubicBezTo>
                    <a:pt x="24" y="0"/>
                    <a:pt x="20" y="0"/>
                    <a:pt x="16" y="0"/>
                  </a:cubicBezTo>
                  <a:cubicBezTo>
                    <a:pt x="12" y="0"/>
                    <a:pt x="8" y="0"/>
                    <a:pt x="4" y="0"/>
                  </a:cubicBezTo>
                  <a:cubicBezTo>
                    <a:pt x="3" y="0"/>
                    <a:pt x="1" y="2"/>
                    <a:pt x="1" y="3"/>
                  </a:cubicBezTo>
                  <a:cubicBezTo>
                    <a:pt x="0" y="6"/>
                    <a:pt x="0" y="8"/>
                    <a:pt x="0" y="11"/>
                  </a:cubicBezTo>
                  <a:cubicBezTo>
                    <a:pt x="0" y="13"/>
                    <a:pt x="0" y="16"/>
                    <a:pt x="1" y="18"/>
                  </a:cubicBezTo>
                  <a:cubicBezTo>
                    <a:pt x="1" y="20"/>
                    <a:pt x="3" y="21"/>
                    <a:pt x="4" y="21"/>
                  </a:cubicBezTo>
                  <a:cubicBezTo>
                    <a:pt x="8" y="21"/>
                    <a:pt x="12" y="21"/>
                    <a:pt x="16" y="21"/>
                  </a:cubicBezTo>
                  <a:cubicBezTo>
                    <a:pt x="20" y="21"/>
                    <a:pt x="24" y="21"/>
                    <a:pt x="27" y="21"/>
                  </a:cubicBezTo>
                  <a:cubicBezTo>
                    <a:pt x="29" y="21"/>
                    <a:pt x="30" y="20"/>
                    <a:pt x="31" y="18"/>
                  </a:cubicBezTo>
                  <a:cubicBezTo>
                    <a:pt x="31" y="16"/>
                    <a:pt x="31" y="13"/>
                    <a:pt x="31" y="11"/>
                  </a:cubicBezTo>
                  <a:cubicBezTo>
                    <a:pt x="31" y="8"/>
                    <a:pt x="31" y="6"/>
                    <a:pt x="31" y="3"/>
                  </a:cubicBezTo>
                  <a:close/>
                  <a:moveTo>
                    <a:pt x="9" y="5"/>
                  </a:moveTo>
                  <a:cubicBezTo>
                    <a:pt x="7" y="5"/>
                    <a:pt x="7" y="5"/>
                    <a:pt x="7" y="5"/>
                  </a:cubicBezTo>
                  <a:cubicBezTo>
                    <a:pt x="7" y="17"/>
                    <a:pt x="7" y="17"/>
                    <a:pt x="7" y="17"/>
                  </a:cubicBezTo>
                  <a:cubicBezTo>
                    <a:pt x="5" y="17"/>
                    <a:pt x="5" y="17"/>
                    <a:pt x="5" y="17"/>
                  </a:cubicBezTo>
                  <a:cubicBezTo>
                    <a:pt x="5" y="5"/>
                    <a:pt x="5" y="5"/>
                    <a:pt x="5" y="5"/>
                  </a:cubicBezTo>
                  <a:cubicBezTo>
                    <a:pt x="3" y="5"/>
                    <a:pt x="3" y="5"/>
                    <a:pt x="3" y="5"/>
                  </a:cubicBezTo>
                  <a:cubicBezTo>
                    <a:pt x="3" y="3"/>
                    <a:pt x="3" y="3"/>
                    <a:pt x="3" y="3"/>
                  </a:cubicBezTo>
                  <a:cubicBezTo>
                    <a:pt x="9" y="3"/>
                    <a:pt x="9" y="3"/>
                    <a:pt x="9" y="3"/>
                  </a:cubicBezTo>
                  <a:lnTo>
                    <a:pt x="9" y="5"/>
                  </a:lnTo>
                  <a:close/>
                  <a:moveTo>
                    <a:pt x="15" y="17"/>
                  </a:moveTo>
                  <a:cubicBezTo>
                    <a:pt x="13" y="17"/>
                    <a:pt x="13" y="17"/>
                    <a:pt x="13" y="17"/>
                  </a:cubicBezTo>
                  <a:cubicBezTo>
                    <a:pt x="13" y="16"/>
                    <a:pt x="13" y="16"/>
                    <a:pt x="13" y="16"/>
                  </a:cubicBezTo>
                  <a:cubicBezTo>
                    <a:pt x="12" y="17"/>
                    <a:pt x="11" y="17"/>
                    <a:pt x="11" y="17"/>
                  </a:cubicBezTo>
                  <a:cubicBezTo>
                    <a:pt x="10" y="17"/>
                    <a:pt x="10" y="17"/>
                    <a:pt x="10" y="17"/>
                  </a:cubicBezTo>
                  <a:cubicBezTo>
                    <a:pt x="9" y="16"/>
                    <a:pt x="9" y="16"/>
                    <a:pt x="9" y="15"/>
                  </a:cubicBezTo>
                  <a:cubicBezTo>
                    <a:pt x="9" y="7"/>
                    <a:pt x="9" y="7"/>
                    <a:pt x="9" y="7"/>
                  </a:cubicBezTo>
                  <a:cubicBezTo>
                    <a:pt x="11" y="7"/>
                    <a:pt x="11" y="7"/>
                    <a:pt x="11" y="7"/>
                  </a:cubicBezTo>
                  <a:cubicBezTo>
                    <a:pt x="11" y="15"/>
                    <a:pt x="11" y="15"/>
                    <a:pt x="11" y="15"/>
                  </a:cubicBezTo>
                  <a:cubicBezTo>
                    <a:pt x="11" y="15"/>
                    <a:pt x="11" y="15"/>
                    <a:pt x="11" y="15"/>
                  </a:cubicBezTo>
                  <a:cubicBezTo>
                    <a:pt x="11" y="16"/>
                    <a:pt x="12" y="16"/>
                    <a:pt x="12" y="16"/>
                  </a:cubicBezTo>
                  <a:cubicBezTo>
                    <a:pt x="12" y="16"/>
                    <a:pt x="13" y="15"/>
                    <a:pt x="13" y="15"/>
                  </a:cubicBezTo>
                  <a:cubicBezTo>
                    <a:pt x="13" y="7"/>
                    <a:pt x="13" y="7"/>
                    <a:pt x="13" y="7"/>
                  </a:cubicBezTo>
                  <a:cubicBezTo>
                    <a:pt x="15" y="7"/>
                    <a:pt x="15" y="7"/>
                    <a:pt x="15" y="7"/>
                  </a:cubicBezTo>
                  <a:lnTo>
                    <a:pt x="15" y="17"/>
                  </a:lnTo>
                  <a:close/>
                  <a:moveTo>
                    <a:pt x="22" y="14"/>
                  </a:moveTo>
                  <a:cubicBezTo>
                    <a:pt x="22" y="15"/>
                    <a:pt x="22" y="16"/>
                    <a:pt x="22" y="16"/>
                  </a:cubicBezTo>
                  <a:cubicBezTo>
                    <a:pt x="22" y="17"/>
                    <a:pt x="21" y="17"/>
                    <a:pt x="20" y="17"/>
                  </a:cubicBezTo>
                  <a:cubicBezTo>
                    <a:pt x="20" y="17"/>
                    <a:pt x="19" y="17"/>
                    <a:pt x="18" y="16"/>
                  </a:cubicBezTo>
                  <a:cubicBezTo>
                    <a:pt x="18" y="17"/>
                    <a:pt x="18" y="17"/>
                    <a:pt x="18" y="17"/>
                  </a:cubicBezTo>
                  <a:cubicBezTo>
                    <a:pt x="16" y="17"/>
                    <a:pt x="16" y="17"/>
                    <a:pt x="16" y="17"/>
                  </a:cubicBezTo>
                  <a:cubicBezTo>
                    <a:pt x="16" y="3"/>
                    <a:pt x="16" y="3"/>
                    <a:pt x="16" y="3"/>
                  </a:cubicBezTo>
                  <a:cubicBezTo>
                    <a:pt x="18" y="3"/>
                    <a:pt x="18" y="3"/>
                    <a:pt x="18" y="3"/>
                  </a:cubicBezTo>
                  <a:cubicBezTo>
                    <a:pt x="18" y="8"/>
                    <a:pt x="18" y="8"/>
                    <a:pt x="18" y="8"/>
                  </a:cubicBezTo>
                  <a:cubicBezTo>
                    <a:pt x="19" y="7"/>
                    <a:pt x="20" y="7"/>
                    <a:pt x="20" y="7"/>
                  </a:cubicBezTo>
                  <a:cubicBezTo>
                    <a:pt x="21" y="7"/>
                    <a:pt x="22" y="7"/>
                    <a:pt x="22" y="8"/>
                  </a:cubicBezTo>
                  <a:cubicBezTo>
                    <a:pt x="22" y="8"/>
                    <a:pt x="22" y="9"/>
                    <a:pt x="22" y="10"/>
                  </a:cubicBezTo>
                  <a:lnTo>
                    <a:pt x="22" y="14"/>
                  </a:lnTo>
                  <a:close/>
                  <a:moveTo>
                    <a:pt x="29" y="12"/>
                  </a:moveTo>
                  <a:cubicBezTo>
                    <a:pt x="25" y="12"/>
                    <a:pt x="25" y="12"/>
                    <a:pt x="25" y="12"/>
                  </a:cubicBezTo>
                  <a:cubicBezTo>
                    <a:pt x="25" y="14"/>
                    <a:pt x="25" y="14"/>
                    <a:pt x="25" y="14"/>
                  </a:cubicBezTo>
                  <a:cubicBezTo>
                    <a:pt x="25" y="15"/>
                    <a:pt x="26" y="16"/>
                    <a:pt x="26" y="16"/>
                  </a:cubicBezTo>
                  <a:cubicBezTo>
                    <a:pt x="27" y="16"/>
                    <a:pt x="27" y="15"/>
                    <a:pt x="27" y="15"/>
                  </a:cubicBezTo>
                  <a:cubicBezTo>
                    <a:pt x="27" y="15"/>
                    <a:pt x="27" y="14"/>
                    <a:pt x="27" y="14"/>
                  </a:cubicBezTo>
                  <a:cubicBezTo>
                    <a:pt x="29" y="14"/>
                    <a:pt x="29" y="14"/>
                    <a:pt x="29" y="14"/>
                  </a:cubicBezTo>
                  <a:cubicBezTo>
                    <a:pt x="29" y="14"/>
                    <a:pt x="29" y="14"/>
                    <a:pt x="29" y="14"/>
                  </a:cubicBezTo>
                  <a:cubicBezTo>
                    <a:pt x="29" y="15"/>
                    <a:pt x="29" y="15"/>
                    <a:pt x="29" y="15"/>
                  </a:cubicBezTo>
                  <a:cubicBezTo>
                    <a:pt x="29" y="16"/>
                    <a:pt x="29" y="16"/>
                    <a:pt x="29" y="16"/>
                  </a:cubicBezTo>
                  <a:cubicBezTo>
                    <a:pt x="28" y="17"/>
                    <a:pt x="27" y="17"/>
                    <a:pt x="26" y="17"/>
                  </a:cubicBezTo>
                  <a:cubicBezTo>
                    <a:pt x="25" y="17"/>
                    <a:pt x="25" y="17"/>
                    <a:pt x="24" y="16"/>
                  </a:cubicBezTo>
                  <a:cubicBezTo>
                    <a:pt x="24" y="16"/>
                    <a:pt x="23" y="15"/>
                    <a:pt x="23" y="14"/>
                  </a:cubicBezTo>
                  <a:cubicBezTo>
                    <a:pt x="23" y="10"/>
                    <a:pt x="23" y="10"/>
                    <a:pt x="23" y="10"/>
                  </a:cubicBezTo>
                  <a:cubicBezTo>
                    <a:pt x="23" y="9"/>
                    <a:pt x="24" y="8"/>
                    <a:pt x="24" y="8"/>
                  </a:cubicBezTo>
                  <a:cubicBezTo>
                    <a:pt x="25" y="7"/>
                    <a:pt x="25" y="7"/>
                    <a:pt x="26" y="7"/>
                  </a:cubicBezTo>
                  <a:cubicBezTo>
                    <a:pt x="27" y="7"/>
                    <a:pt x="28" y="7"/>
                    <a:pt x="28" y="8"/>
                  </a:cubicBezTo>
                  <a:cubicBezTo>
                    <a:pt x="29" y="8"/>
                    <a:pt x="29" y="9"/>
                    <a:pt x="29" y="10"/>
                  </a:cubicBezTo>
                  <a:lnTo>
                    <a:pt x="2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663" name="กลุ่ม 662"/>
          <p:cNvGrpSpPr/>
          <p:nvPr/>
        </p:nvGrpSpPr>
        <p:grpSpPr>
          <a:xfrm>
            <a:off x="5259586" y="789385"/>
            <a:ext cx="493514" cy="488156"/>
            <a:chOff x="13995400" y="2105025"/>
            <a:chExt cx="1316037" cy="1301750"/>
          </a:xfrm>
        </p:grpSpPr>
        <p:sp>
          <p:nvSpPr>
            <p:cNvPr id="24" name="Oval 15"/>
            <p:cNvSpPr>
              <a:spLocks noChangeArrowheads="1"/>
            </p:cNvSpPr>
            <p:nvPr/>
          </p:nvSpPr>
          <p:spPr bwMode="auto">
            <a:xfrm>
              <a:off x="13995400" y="2105025"/>
              <a:ext cx="1316037" cy="1301750"/>
            </a:xfrm>
            <a:prstGeom prst="ellipse">
              <a:avLst/>
            </a:prstGeom>
            <a:solidFill>
              <a:srgbClr val="F15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5" name="Freeform 16"/>
            <p:cNvSpPr>
              <a:spLocks/>
            </p:cNvSpPr>
            <p:nvPr/>
          </p:nvSpPr>
          <p:spPr bwMode="auto">
            <a:xfrm>
              <a:off x="14347825" y="2533650"/>
              <a:ext cx="442912" cy="444500"/>
            </a:xfrm>
            <a:custGeom>
              <a:avLst/>
              <a:gdLst>
                <a:gd name="T0" fmla="*/ 15 w 29"/>
                <a:gd name="T1" fmla="*/ 12 h 29"/>
                <a:gd name="T2" fmla="*/ 14 w 29"/>
                <a:gd name="T3" fmla="*/ 12 h 29"/>
                <a:gd name="T4" fmla="*/ 15 w 29"/>
                <a:gd name="T5" fmla="*/ 18 h 29"/>
                <a:gd name="T6" fmla="*/ 22 w 29"/>
                <a:gd name="T7" fmla="*/ 18 h 29"/>
                <a:gd name="T8" fmla="*/ 19 w 29"/>
                <a:gd name="T9" fmla="*/ 22 h 29"/>
                <a:gd name="T10" fmla="*/ 15 w 29"/>
                <a:gd name="T11" fmla="*/ 23 h 29"/>
                <a:gd name="T12" fmla="*/ 12 w 29"/>
                <a:gd name="T13" fmla="*/ 23 h 29"/>
                <a:gd name="T14" fmla="*/ 6 w 29"/>
                <a:gd name="T15" fmla="*/ 16 h 29"/>
                <a:gd name="T16" fmla="*/ 6 w 29"/>
                <a:gd name="T17" fmla="*/ 13 h 29"/>
                <a:gd name="T18" fmla="*/ 16 w 29"/>
                <a:gd name="T19" fmla="*/ 6 h 29"/>
                <a:gd name="T20" fmla="*/ 20 w 29"/>
                <a:gd name="T21" fmla="*/ 8 h 29"/>
                <a:gd name="T22" fmla="*/ 24 w 29"/>
                <a:gd name="T23" fmla="*/ 4 h 29"/>
                <a:gd name="T24" fmla="*/ 22 w 29"/>
                <a:gd name="T25" fmla="*/ 2 h 29"/>
                <a:gd name="T26" fmla="*/ 15 w 29"/>
                <a:gd name="T27" fmla="*/ 0 h 29"/>
                <a:gd name="T28" fmla="*/ 13 w 29"/>
                <a:gd name="T29" fmla="*/ 0 h 29"/>
                <a:gd name="T30" fmla="*/ 11 w 29"/>
                <a:gd name="T31" fmla="*/ 1 h 29"/>
                <a:gd name="T32" fmla="*/ 3 w 29"/>
                <a:gd name="T33" fmla="*/ 6 h 29"/>
                <a:gd name="T34" fmla="*/ 0 w 29"/>
                <a:gd name="T35" fmla="*/ 14 h 29"/>
                <a:gd name="T36" fmla="*/ 0 w 29"/>
                <a:gd name="T37" fmla="*/ 18 h 29"/>
                <a:gd name="T38" fmla="*/ 6 w 29"/>
                <a:gd name="T39" fmla="*/ 27 h 29"/>
                <a:gd name="T40" fmla="*/ 14 w 29"/>
                <a:gd name="T41" fmla="*/ 29 h 29"/>
                <a:gd name="T42" fmla="*/ 19 w 29"/>
                <a:gd name="T43" fmla="*/ 29 h 29"/>
                <a:gd name="T44" fmla="*/ 26 w 29"/>
                <a:gd name="T45" fmla="*/ 24 h 29"/>
                <a:gd name="T46" fmla="*/ 28 w 29"/>
                <a:gd name="T47" fmla="*/ 12 h 29"/>
                <a:gd name="T48" fmla="*/ 15 w 29"/>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9">
                  <a:moveTo>
                    <a:pt x="15" y="12"/>
                  </a:moveTo>
                  <a:cubicBezTo>
                    <a:pt x="15" y="12"/>
                    <a:pt x="14" y="12"/>
                    <a:pt x="14" y="12"/>
                  </a:cubicBezTo>
                  <a:cubicBezTo>
                    <a:pt x="14" y="14"/>
                    <a:pt x="15" y="18"/>
                    <a:pt x="15" y="18"/>
                  </a:cubicBezTo>
                  <a:cubicBezTo>
                    <a:pt x="15" y="18"/>
                    <a:pt x="22" y="18"/>
                    <a:pt x="22" y="18"/>
                  </a:cubicBezTo>
                  <a:cubicBezTo>
                    <a:pt x="22" y="18"/>
                    <a:pt x="22" y="21"/>
                    <a:pt x="19" y="22"/>
                  </a:cubicBezTo>
                  <a:cubicBezTo>
                    <a:pt x="18" y="23"/>
                    <a:pt x="17" y="23"/>
                    <a:pt x="15" y="23"/>
                  </a:cubicBezTo>
                  <a:cubicBezTo>
                    <a:pt x="14" y="24"/>
                    <a:pt x="13" y="23"/>
                    <a:pt x="12" y="23"/>
                  </a:cubicBezTo>
                  <a:cubicBezTo>
                    <a:pt x="9" y="22"/>
                    <a:pt x="6" y="19"/>
                    <a:pt x="6" y="16"/>
                  </a:cubicBezTo>
                  <a:cubicBezTo>
                    <a:pt x="6" y="15"/>
                    <a:pt x="6" y="14"/>
                    <a:pt x="6" y="13"/>
                  </a:cubicBezTo>
                  <a:cubicBezTo>
                    <a:pt x="7" y="9"/>
                    <a:pt x="11" y="6"/>
                    <a:pt x="16" y="6"/>
                  </a:cubicBezTo>
                  <a:cubicBezTo>
                    <a:pt x="18" y="7"/>
                    <a:pt x="19" y="7"/>
                    <a:pt x="20" y="8"/>
                  </a:cubicBezTo>
                  <a:cubicBezTo>
                    <a:pt x="21" y="7"/>
                    <a:pt x="23" y="6"/>
                    <a:pt x="24" y="4"/>
                  </a:cubicBezTo>
                  <a:cubicBezTo>
                    <a:pt x="24" y="4"/>
                    <a:pt x="23" y="3"/>
                    <a:pt x="22" y="2"/>
                  </a:cubicBezTo>
                  <a:cubicBezTo>
                    <a:pt x="20" y="1"/>
                    <a:pt x="17" y="0"/>
                    <a:pt x="15" y="0"/>
                  </a:cubicBezTo>
                  <a:cubicBezTo>
                    <a:pt x="14" y="0"/>
                    <a:pt x="14" y="0"/>
                    <a:pt x="13" y="0"/>
                  </a:cubicBezTo>
                  <a:cubicBezTo>
                    <a:pt x="13" y="0"/>
                    <a:pt x="12" y="1"/>
                    <a:pt x="11" y="1"/>
                  </a:cubicBezTo>
                  <a:cubicBezTo>
                    <a:pt x="8" y="2"/>
                    <a:pt x="5" y="3"/>
                    <a:pt x="3" y="6"/>
                  </a:cubicBezTo>
                  <a:cubicBezTo>
                    <a:pt x="1" y="8"/>
                    <a:pt x="0" y="11"/>
                    <a:pt x="0" y="14"/>
                  </a:cubicBezTo>
                  <a:cubicBezTo>
                    <a:pt x="0" y="15"/>
                    <a:pt x="0" y="17"/>
                    <a:pt x="0" y="18"/>
                  </a:cubicBezTo>
                  <a:cubicBezTo>
                    <a:pt x="1" y="22"/>
                    <a:pt x="3" y="24"/>
                    <a:pt x="6" y="27"/>
                  </a:cubicBezTo>
                  <a:cubicBezTo>
                    <a:pt x="8" y="28"/>
                    <a:pt x="11" y="29"/>
                    <a:pt x="14" y="29"/>
                  </a:cubicBezTo>
                  <a:cubicBezTo>
                    <a:pt x="15" y="29"/>
                    <a:pt x="17" y="29"/>
                    <a:pt x="19" y="29"/>
                  </a:cubicBezTo>
                  <a:cubicBezTo>
                    <a:pt x="21" y="28"/>
                    <a:pt x="24" y="27"/>
                    <a:pt x="26" y="24"/>
                  </a:cubicBezTo>
                  <a:cubicBezTo>
                    <a:pt x="28" y="21"/>
                    <a:pt x="29" y="16"/>
                    <a:pt x="28" y="12"/>
                  </a:cubicBezTo>
                  <a:cubicBezTo>
                    <a:pt x="24" y="12"/>
                    <a:pt x="19" y="12"/>
                    <a:pt x="1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6" name="Freeform 17"/>
            <p:cNvSpPr>
              <a:spLocks/>
            </p:cNvSpPr>
            <p:nvPr/>
          </p:nvSpPr>
          <p:spPr bwMode="auto">
            <a:xfrm>
              <a:off x="14836775" y="2641600"/>
              <a:ext cx="214312" cy="214313"/>
            </a:xfrm>
            <a:custGeom>
              <a:avLst/>
              <a:gdLst>
                <a:gd name="T0" fmla="*/ 135 w 135"/>
                <a:gd name="T1" fmla="*/ 48 h 135"/>
                <a:gd name="T2" fmla="*/ 87 w 135"/>
                <a:gd name="T3" fmla="*/ 48 h 135"/>
                <a:gd name="T4" fmla="*/ 87 w 135"/>
                <a:gd name="T5" fmla="*/ 0 h 135"/>
                <a:gd name="T6" fmla="*/ 87 w 135"/>
                <a:gd name="T7" fmla="*/ 0 h 135"/>
                <a:gd name="T8" fmla="*/ 87 w 135"/>
                <a:gd name="T9" fmla="*/ 0 h 135"/>
                <a:gd name="T10" fmla="*/ 48 w 135"/>
                <a:gd name="T11" fmla="*/ 0 h 135"/>
                <a:gd name="T12" fmla="*/ 48 w 135"/>
                <a:gd name="T13" fmla="*/ 0 h 135"/>
                <a:gd name="T14" fmla="*/ 48 w 135"/>
                <a:gd name="T15" fmla="*/ 0 h 135"/>
                <a:gd name="T16" fmla="*/ 48 w 135"/>
                <a:gd name="T17" fmla="*/ 48 h 135"/>
                <a:gd name="T18" fmla="*/ 0 w 135"/>
                <a:gd name="T19" fmla="*/ 48 h 135"/>
                <a:gd name="T20" fmla="*/ 0 w 135"/>
                <a:gd name="T21" fmla="*/ 48 h 135"/>
                <a:gd name="T22" fmla="*/ 0 w 135"/>
                <a:gd name="T23" fmla="*/ 48 h 135"/>
                <a:gd name="T24" fmla="*/ 0 w 135"/>
                <a:gd name="T25" fmla="*/ 87 h 135"/>
                <a:gd name="T26" fmla="*/ 0 w 135"/>
                <a:gd name="T27" fmla="*/ 87 h 135"/>
                <a:gd name="T28" fmla="*/ 0 w 135"/>
                <a:gd name="T29" fmla="*/ 87 h 135"/>
                <a:gd name="T30" fmla="*/ 48 w 135"/>
                <a:gd name="T31" fmla="*/ 87 h 135"/>
                <a:gd name="T32" fmla="*/ 48 w 135"/>
                <a:gd name="T33" fmla="*/ 135 h 135"/>
                <a:gd name="T34" fmla="*/ 48 w 135"/>
                <a:gd name="T35" fmla="*/ 135 h 135"/>
                <a:gd name="T36" fmla="*/ 48 w 135"/>
                <a:gd name="T37" fmla="*/ 135 h 135"/>
                <a:gd name="T38" fmla="*/ 87 w 135"/>
                <a:gd name="T39" fmla="*/ 135 h 135"/>
                <a:gd name="T40" fmla="*/ 87 w 135"/>
                <a:gd name="T41" fmla="*/ 135 h 135"/>
                <a:gd name="T42" fmla="*/ 87 w 135"/>
                <a:gd name="T43" fmla="*/ 135 h 135"/>
                <a:gd name="T44" fmla="*/ 87 w 135"/>
                <a:gd name="T45" fmla="*/ 87 h 135"/>
                <a:gd name="T46" fmla="*/ 135 w 135"/>
                <a:gd name="T47" fmla="*/ 87 h 135"/>
                <a:gd name="T48" fmla="*/ 135 w 135"/>
                <a:gd name="T49" fmla="*/ 87 h 135"/>
                <a:gd name="T50" fmla="*/ 135 w 135"/>
                <a:gd name="T51" fmla="*/ 87 h 135"/>
                <a:gd name="T52" fmla="*/ 135 w 135"/>
                <a:gd name="T53" fmla="*/ 48 h 135"/>
                <a:gd name="T54" fmla="*/ 135 w 135"/>
                <a:gd name="T55" fmla="*/ 48 h 135"/>
                <a:gd name="T56" fmla="*/ 135 w 135"/>
                <a:gd name="T57"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135">
                  <a:moveTo>
                    <a:pt x="135" y="48"/>
                  </a:moveTo>
                  <a:lnTo>
                    <a:pt x="87" y="48"/>
                  </a:lnTo>
                  <a:lnTo>
                    <a:pt x="87" y="0"/>
                  </a:lnTo>
                  <a:lnTo>
                    <a:pt x="87" y="0"/>
                  </a:lnTo>
                  <a:lnTo>
                    <a:pt x="87" y="0"/>
                  </a:lnTo>
                  <a:lnTo>
                    <a:pt x="48" y="0"/>
                  </a:lnTo>
                  <a:lnTo>
                    <a:pt x="48" y="0"/>
                  </a:lnTo>
                  <a:lnTo>
                    <a:pt x="48" y="0"/>
                  </a:lnTo>
                  <a:lnTo>
                    <a:pt x="48" y="48"/>
                  </a:lnTo>
                  <a:lnTo>
                    <a:pt x="0" y="48"/>
                  </a:lnTo>
                  <a:lnTo>
                    <a:pt x="0" y="48"/>
                  </a:lnTo>
                  <a:lnTo>
                    <a:pt x="0" y="48"/>
                  </a:lnTo>
                  <a:lnTo>
                    <a:pt x="0" y="87"/>
                  </a:lnTo>
                  <a:lnTo>
                    <a:pt x="0" y="87"/>
                  </a:lnTo>
                  <a:lnTo>
                    <a:pt x="0" y="87"/>
                  </a:lnTo>
                  <a:lnTo>
                    <a:pt x="48" y="87"/>
                  </a:lnTo>
                  <a:lnTo>
                    <a:pt x="48" y="135"/>
                  </a:lnTo>
                  <a:lnTo>
                    <a:pt x="48" y="135"/>
                  </a:lnTo>
                  <a:lnTo>
                    <a:pt x="48" y="135"/>
                  </a:lnTo>
                  <a:lnTo>
                    <a:pt x="87" y="135"/>
                  </a:lnTo>
                  <a:lnTo>
                    <a:pt x="87" y="135"/>
                  </a:lnTo>
                  <a:lnTo>
                    <a:pt x="87" y="135"/>
                  </a:lnTo>
                  <a:lnTo>
                    <a:pt x="87" y="87"/>
                  </a:lnTo>
                  <a:lnTo>
                    <a:pt x="135" y="87"/>
                  </a:lnTo>
                  <a:lnTo>
                    <a:pt x="135" y="87"/>
                  </a:lnTo>
                  <a:lnTo>
                    <a:pt x="135" y="87"/>
                  </a:lnTo>
                  <a:lnTo>
                    <a:pt x="135" y="48"/>
                  </a:lnTo>
                  <a:lnTo>
                    <a:pt x="135" y="48"/>
                  </a:lnTo>
                  <a:lnTo>
                    <a:pt x="13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664" name="กลุ่ม 663"/>
          <p:cNvGrpSpPr/>
          <p:nvPr/>
        </p:nvGrpSpPr>
        <p:grpSpPr>
          <a:xfrm>
            <a:off x="6045995" y="789385"/>
            <a:ext cx="494109" cy="488156"/>
            <a:chOff x="16092488" y="2105025"/>
            <a:chExt cx="1317625" cy="1301750"/>
          </a:xfrm>
        </p:grpSpPr>
        <p:sp>
          <p:nvSpPr>
            <p:cNvPr id="27" name="Oval 18"/>
            <p:cNvSpPr>
              <a:spLocks noChangeArrowheads="1"/>
            </p:cNvSpPr>
            <p:nvPr/>
          </p:nvSpPr>
          <p:spPr bwMode="auto">
            <a:xfrm>
              <a:off x="16092488" y="2105025"/>
              <a:ext cx="1317625" cy="1301750"/>
            </a:xfrm>
            <a:prstGeom prst="ellipse">
              <a:avLst/>
            </a:prstGeom>
            <a:solidFill>
              <a:srgbClr val="138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8" name="Freeform 19"/>
            <p:cNvSpPr>
              <a:spLocks noEditPoints="1"/>
            </p:cNvSpPr>
            <p:nvPr/>
          </p:nvSpPr>
          <p:spPr bwMode="auto">
            <a:xfrm>
              <a:off x="16506825" y="2487613"/>
              <a:ext cx="122237" cy="536575"/>
            </a:xfrm>
            <a:custGeom>
              <a:avLst/>
              <a:gdLst>
                <a:gd name="T0" fmla="*/ 1 w 8"/>
                <a:gd name="T1" fmla="*/ 12 h 35"/>
                <a:gd name="T2" fmla="*/ 8 w 8"/>
                <a:gd name="T3" fmla="*/ 12 h 35"/>
                <a:gd name="T4" fmla="*/ 8 w 8"/>
                <a:gd name="T5" fmla="*/ 35 h 35"/>
                <a:gd name="T6" fmla="*/ 1 w 8"/>
                <a:gd name="T7" fmla="*/ 35 h 35"/>
                <a:gd name="T8" fmla="*/ 1 w 8"/>
                <a:gd name="T9" fmla="*/ 12 h 35"/>
                <a:gd name="T10" fmla="*/ 4 w 8"/>
                <a:gd name="T11" fmla="*/ 0 h 35"/>
                <a:gd name="T12" fmla="*/ 8 w 8"/>
                <a:gd name="T13" fmla="*/ 5 h 35"/>
                <a:gd name="T14" fmla="*/ 4 w 8"/>
                <a:gd name="T15" fmla="*/ 9 h 35"/>
                <a:gd name="T16" fmla="*/ 0 w 8"/>
                <a:gd name="T17" fmla="*/ 5 h 35"/>
                <a:gd name="T18" fmla="*/ 4 w 8"/>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5">
                  <a:moveTo>
                    <a:pt x="1" y="12"/>
                  </a:moveTo>
                  <a:cubicBezTo>
                    <a:pt x="8" y="12"/>
                    <a:pt x="8" y="12"/>
                    <a:pt x="8" y="12"/>
                  </a:cubicBezTo>
                  <a:cubicBezTo>
                    <a:pt x="8" y="35"/>
                    <a:pt x="8" y="35"/>
                    <a:pt x="8" y="35"/>
                  </a:cubicBezTo>
                  <a:cubicBezTo>
                    <a:pt x="1" y="35"/>
                    <a:pt x="1" y="35"/>
                    <a:pt x="1" y="35"/>
                  </a:cubicBezTo>
                  <a:lnTo>
                    <a:pt x="1" y="12"/>
                  </a:lnTo>
                  <a:close/>
                  <a:moveTo>
                    <a:pt x="4" y="0"/>
                  </a:moveTo>
                  <a:cubicBezTo>
                    <a:pt x="7" y="0"/>
                    <a:pt x="8" y="2"/>
                    <a:pt x="8" y="5"/>
                  </a:cubicBezTo>
                  <a:cubicBezTo>
                    <a:pt x="8" y="7"/>
                    <a:pt x="7" y="9"/>
                    <a:pt x="4" y="9"/>
                  </a:cubicBezTo>
                  <a:cubicBezTo>
                    <a:pt x="2" y="9"/>
                    <a:pt x="0" y="7"/>
                    <a:pt x="0" y="5"/>
                  </a:cubicBezTo>
                  <a:cubicBezTo>
                    <a:pt x="0" y="2"/>
                    <a:pt x="2"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9" name="Freeform 20"/>
            <p:cNvSpPr>
              <a:spLocks/>
            </p:cNvSpPr>
            <p:nvPr/>
          </p:nvSpPr>
          <p:spPr bwMode="auto">
            <a:xfrm>
              <a:off x="16689388" y="2655888"/>
              <a:ext cx="336550" cy="368300"/>
            </a:xfrm>
            <a:custGeom>
              <a:avLst/>
              <a:gdLst>
                <a:gd name="T0" fmla="*/ 0 w 22"/>
                <a:gd name="T1" fmla="*/ 1 h 24"/>
                <a:gd name="T2" fmla="*/ 7 w 22"/>
                <a:gd name="T3" fmla="*/ 1 h 24"/>
                <a:gd name="T4" fmla="*/ 7 w 22"/>
                <a:gd name="T5" fmla="*/ 4 h 24"/>
                <a:gd name="T6" fmla="*/ 7 w 22"/>
                <a:gd name="T7" fmla="*/ 4 h 24"/>
                <a:gd name="T8" fmla="*/ 14 w 22"/>
                <a:gd name="T9" fmla="*/ 0 h 24"/>
                <a:gd name="T10" fmla="*/ 22 w 22"/>
                <a:gd name="T11" fmla="*/ 11 h 24"/>
                <a:gd name="T12" fmla="*/ 22 w 22"/>
                <a:gd name="T13" fmla="*/ 24 h 24"/>
                <a:gd name="T14" fmla="*/ 15 w 22"/>
                <a:gd name="T15" fmla="*/ 24 h 24"/>
                <a:gd name="T16" fmla="*/ 15 w 22"/>
                <a:gd name="T17" fmla="*/ 13 h 24"/>
                <a:gd name="T18" fmla="*/ 12 w 22"/>
                <a:gd name="T19" fmla="*/ 7 h 24"/>
                <a:gd name="T20" fmla="*/ 7 w 22"/>
                <a:gd name="T21" fmla="*/ 12 h 24"/>
                <a:gd name="T22" fmla="*/ 7 w 22"/>
                <a:gd name="T23" fmla="*/ 24 h 24"/>
                <a:gd name="T24" fmla="*/ 0 w 22"/>
                <a:gd name="T25" fmla="*/ 24 h 24"/>
                <a:gd name="T26" fmla="*/ 0 w 22"/>
                <a:gd name="T2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4">
                  <a:moveTo>
                    <a:pt x="0" y="1"/>
                  </a:moveTo>
                  <a:cubicBezTo>
                    <a:pt x="7" y="1"/>
                    <a:pt x="7" y="1"/>
                    <a:pt x="7" y="1"/>
                  </a:cubicBezTo>
                  <a:cubicBezTo>
                    <a:pt x="7" y="4"/>
                    <a:pt x="7" y="4"/>
                    <a:pt x="7" y="4"/>
                  </a:cubicBezTo>
                  <a:cubicBezTo>
                    <a:pt x="7" y="4"/>
                    <a:pt x="7" y="4"/>
                    <a:pt x="7" y="4"/>
                  </a:cubicBezTo>
                  <a:cubicBezTo>
                    <a:pt x="8" y="2"/>
                    <a:pt x="10" y="0"/>
                    <a:pt x="14" y="0"/>
                  </a:cubicBezTo>
                  <a:cubicBezTo>
                    <a:pt x="21" y="0"/>
                    <a:pt x="22" y="5"/>
                    <a:pt x="22" y="11"/>
                  </a:cubicBezTo>
                  <a:cubicBezTo>
                    <a:pt x="22" y="24"/>
                    <a:pt x="22" y="24"/>
                    <a:pt x="22" y="24"/>
                  </a:cubicBezTo>
                  <a:cubicBezTo>
                    <a:pt x="15" y="24"/>
                    <a:pt x="15" y="24"/>
                    <a:pt x="15" y="24"/>
                  </a:cubicBezTo>
                  <a:cubicBezTo>
                    <a:pt x="15" y="13"/>
                    <a:pt x="15" y="13"/>
                    <a:pt x="15" y="13"/>
                  </a:cubicBezTo>
                  <a:cubicBezTo>
                    <a:pt x="15" y="10"/>
                    <a:pt x="15" y="7"/>
                    <a:pt x="12" y="7"/>
                  </a:cubicBezTo>
                  <a:cubicBezTo>
                    <a:pt x="8" y="7"/>
                    <a:pt x="7" y="9"/>
                    <a:pt x="7" y="12"/>
                  </a:cubicBezTo>
                  <a:cubicBezTo>
                    <a:pt x="7" y="24"/>
                    <a:pt x="7" y="24"/>
                    <a:pt x="7" y="24"/>
                  </a:cubicBezTo>
                  <a:cubicBezTo>
                    <a:pt x="0" y="24"/>
                    <a:pt x="0" y="24"/>
                    <a:pt x="0" y="24"/>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2085" name="กลุ่ม 2084"/>
          <p:cNvGrpSpPr/>
          <p:nvPr/>
        </p:nvGrpSpPr>
        <p:grpSpPr>
          <a:xfrm>
            <a:off x="6045995" y="2977158"/>
            <a:ext cx="494109" cy="494109"/>
            <a:chOff x="16092488" y="7939088"/>
            <a:chExt cx="1317625" cy="1317625"/>
          </a:xfrm>
        </p:grpSpPr>
        <p:sp>
          <p:nvSpPr>
            <p:cNvPr id="30" name="Oval 21"/>
            <p:cNvSpPr>
              <a:spLocks noChangeArrowheads="1"/>
            </p:cNvSpPr>
            <p:nvPr/>
          </p:nvSpPr>
          <p:spPr bwMode="auto">
            <a:xfrm>
              <a:off x="16092488" y="7939088"/>
              <a:ext cx="1317625" cy="1317625"/>
            </a:xfrm>
            <a:prstGeom prst="ellipse">
              <a:avLst/>
            </a:prstGeom>
            <a:solidFill>
              <a:srgbClr val="486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31" name="Freeform 22"/>
            <p:cNvSpPr>
              <a:spLocks noEditPoints="1"/>
            </p:cNvSpPr>
            <p:nvPr/>
          </p:nvSpPr>
          <p:spPr bwMode="auto">
            <a:xfrm>
              <a:off x="16460788" y="8399463"/>
              <a:ext cx="304800" cy="382588"/>
            </a:xfrm>
            <a:custGeom>
              <a:avLst/>
              <a:gdLst>
                <a:gd name="T0" fmla="*/ 0 w 20"/>
                <a:gd name="T1" fmla="*/ 25 h 25"/>
                <a:gd name="T2" fmla="*/ 0 w 20"/>
                <a:gd name="T3" fmla="*/ 0 h 25"/>
                <a:gd name="T4" fmla="*/ 0 w 20"/>
                <a:gd name="T5" fmla="*/ 0 h 25"/>
                <a:gd name="T6" fmla="*/ 12 w 20"/>
                <a:gd name="T7" fmla="*/ 0 h 25"/>
                <a:gd name="T8" fmla="*/ 16 w 20"/>
                <a:gd name="T9" fmla="*/ 1 h 25"/>
                <a:gd name="T10" fmla="*/ 19 w 20"/>
                <a:gd name="T11" fmla="*/ 6 h 25"/>
                <a:gd name="T12" fmla="*/ 19 w 20"/>
                <a:gd name="T13" fmla="*/ 9 h 25"/>
                <a:gd name="T14" fmla="*/ 17 w 20"/>
                <a:gd name="T15" fmla="*/ 11 h 25"/>
                <a:gd name="T16" fmla="*/ 16 w 20"/>
                <a:gd name="T17" fmla="*/ 12 h 25"/>
                <a:gd name="T18" fmla="*/ 16 w 20"/>
                <a:gd name="T19" fmla="*/ 12 h 25"/>
                <a:gd name="T20" fmla="*/ 20 w 20"/>
                <a:gd name="T21" fmla="*/ 16 h 25"/>
                <a:gd name="T22" fmla="*/ 19 w 20"/>
                <a:gd name="T23" fmla="*/ 21 h 25"/>
                <a:gd name="T24" fmla="*/ 14 w 20"/>
                <a:gd name="T25" fmla="*/ 25 h 25"/>
                <a:gd name="T26" fmla="*/ 11 w 20"/>
                <a:gd name="T27" fmla="*/ 25 h 25"/>
                <a:gd name="T28" fmla="*/ 0 w 20"/>
                <a:gd name="T29" fmla="*/ 25 h 25"/>
                <a:gd name="T30" fmla="*/ 0 w 20"/>
                <a:gd name="T31" fmla="*/ 25 h 25"/>
                <a:gd name="T32" fmla="*/ 6 w 20"/>
                <a:gd name="T33" fmla="*/ 21 h 25"/>
                <a:gd name="T34" fmla="*/ 6 w 20"/>
                <a:gd name="T35" fmla="*/ 21 h 25"/>
                <a:gd name="T36" fmla="*/ 11 w 20"/>
                <a:gd name="T37" fmla="*/ 21 h 25"/>
                <a:gd name="T38" fmla="*/ 12 w 20"/>
                <a:gd name="T39" fmla="*/ 20 h 25"/>
                <a:gd name="T40" fmla="*/ 15 w 20"/>
                <a:gd name="T41" fmla="*/ 18 h 25"/>
                <a:gd name="T42" fmla="*/ 15 w 20"/>
                <a:gd name="T43" fmla="*/ 17 h 25"/>
                <a:gd name="T44" fmla="*/ 13 w 20"/>
                <a:gd name="T45" fmla="*/ 14 h 25"/>
                <a:gd name="T46" fmla="*/ 11 w 20"/>
                <a:gd name="T47" fmla="*/ 14 h 25"/>
                <a:gd name="T48" fmla="*/ 6 w 20"/>
                <a:gd name="T49" fmla="*/ 14 h 25"/>
                <a:gd name="T50" fmla="*/ 6 w 20"/>
                <a:gd name="T51" fmla="*/ 14 h 25"/>
                <a:gd name="T52" fmla="*/ 6 w 20"/>
                <a:gd name="T53" fmla="*/ 21 h 25"/>
                <a:gd name="T54" fmla="*/ 6 w 20"/>
                <a:gd name="T55" fmla="*/ 10 h 25"/>
                <a:gd name="T56" fmla="*/ 6 w 20"/>
                <a:gd name="T57" fmla="*/ 10 h 25"/>
                <a:gd name="T58" fmla="*/ 11 w 20"/>
                <a:gd name="T59" fmla="*/ 10 h 25"/>
                <a:gd name="T60" fmla="*/ 13 w 20"/>
                <a:gd name="T61" fmla="*/ 10 h 25"/>
                <a:gd name="T62" fmla="*/ 14 w 20"/>
                <a:gd name="T63" fmla="*/ 8 h 25"/>
                <a:gd name="T64" fmla="*/ 14 w 20"/>
                <a:gd name="T65" fmla="*/ 7 h 25"/>
                <a:gd name="T66" fmla="*/ 13 w 20"/>
                <a:gd name="T67" fmla="*/ 5 h 25"/>
                <a:gd name="T68" fmla="*/ 10 w 20"/>
                <a:gd name="T69" fmla="*/ 5 h 25"/>
                <a:gd name="T70" fmla="*/ 6 w 20"/>
                <a:gd name="T71" fmla="*/ 5 h 25"/>
                <a:gd name="T72" fmla="*/ 6 w 20"/>
                <a:gd name="T73" fmla="*/ 5 h 25"/>
                <a:gd name="T74" fmla="*/ 6 w 20"/>
                <a:gd name="T7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5">
                  <a:moveTo>
                    <a:pt x="0" y="25"/>
                  </a:moveTo>
                  <a:cubicBezTo>
                    <a:pt x="0" y="17"/>
                    <a:pt x="0" y="9"/>
                    <a:pt x="0" y="0"/>
                  </a:cubicBezTo>
                  <a:cubicBezTo>
                    <a:pt x="0" y="0"/>
                    <a:pt x="0" y="0"/>
                    <a:pt x="0" y="0"/>
                  </a:cubicBezTo>
                  <a:cubicBezTo>
                    <a:pt x="4" y="0"/>
                    <a:pt x="8" y="0"/>
                    <a:pt x="12" y="0"/>
                  </a:cubicBezTo>
                  <a:cubicBezTo>
                    <a:pt x="13" y="0"/>
                    <a:pt x="15" y="1"/>
                    <a:pt x="16" y="1"/>
                  </a:cubicBezTo>
                  <a:cubicBezTo>
                    <a:pt x="18" y="2"/>
                    <a:pt x="19" y="4"/>
                    <a:pt x="19" y="6"/>
                  </a:cubicBezTo>
                  <a:cubicBezTo>
                    <a:pt x="19" y="7"/>
                    <a:pt x="19" y="8"/>
                    <a:pt x="19" y="9"/>
                  </a:cubicBezTo>
                  <a:cubicBezTo>
                    <a:pt x="19" y="10"/>
                    <a:pt x="18" y="11"/>
                    <a:pt x="17" y="11"/>
                  </a:cubicBezTo>
                  <a:cubicBezTo>
                    <a:pt x="17" y="12"/>
                    <a:pt x="16" y="12"/>
                    <a:pt x="16" y="12"/>
                  </a:cubicBezTo>
                  <a:cubicBezTo>
                    <a:pt x="16" y="12"/>
                    <a:pt x="16" y="12"/>
                    <a:pt x="16" y="12"/>
                  </a:cubicBezTo>
                  <a:cubicBezTo>
                    <a:pt x="18" y="13"/>
                    <a:pt x="20" y="14"/>
                    <a:pt x="20" y="16"/>
                  </a:cubicBezTo>
                  <a:cubicBezTo>
                    <a:pt x="20" y="18"/>
                    <a:pt x="20" y="19"/>
                    <a:pt x="19" y="21"/>
                  </a:cubicBezTo>
                  <a:cubicBezTo>
                    <a:pt x="18" y="23"/>
                    <a:pt x="16" y="24"/>
                    <a:pt x="14" y="25"/>
                  </a:cubicBezTo>
                  <a:cubicBezTo>
                    <a:pt x="13" y="25"/>
                    <a:pt x="12" y="25"/>
                    <a:pt x="11" y="25"/>
                  </a:cubicBezTo>
                  <a:cubicBezTo>
                    <a:pt x="7" y="25"/>
                    <a:pt x="4" y="25"/>
                    <a:pt x="0" y="25"/>
                  </a:cubicBezTo>
                  <a:cubicBezTo>
                    <a:pt x="0" y="25"/>
                    <a:pt x="0" y="25"/>
                    <a:pt x="0" y="25"/>
                  </a:cubicBezTo>
                  <a:close/>
                  <a:moveTo>
                    <a:pt x="6" y="21"/>
                  </a:moveTo>
                  <a:cubicBezTo>
                    <a:pt x="6" y="21"/>
                    <a:pt x="6" y="21"/>
                    <a:pt x="6" y="21"/>
                  </a:cubicBezTo>
                  <a:cubicBezTo>
                    <a:pt x="7" y="21"/>
                    <a:pt x="9" y="21"/>
                    <a:pt x="11" y="21"/>
                  </a:cubicBezTo>
                  <a:cubicBezTo>
                    <a:pt x="11" y="21"/>
                    <a:pt x="12" y="21"/>
                    <a:pt x="12" y="20"/>
                  </a:cubicBezTo>
                  <a:cubicBezTo>
                    <a:pt x="14" y="20"/>
                    <a:pt x="14" y="19"/>
                    <a:pt x="15" y="18"/>
                  </a:cubicBezTo>
                  <a:cubicBezTo>
                    <a:pt x="15" y="18"/>
                    <a:pt x="15" y="17"/>
                    <a:pt x="15" y="17"/>
                  </a:cubicBezTo>
                  <a:cubicBezTo>
                    <a:pt x="15" y="16"/>
                    <a:pt x="14" y="15"/>
                    <a:pt x="13" y="14"/>
                  </a:cubicBezTo>
                  <a:cubicBezTo>
                    <a:pt x="13" y="14"/>
                    <a:pt x="12" y="14"/>
                    <a:pt x="11" y="14"/>
                  </a:cubicBezTo>
                  <a:cubicBezTo>
                    <a:pt x="9" y="14"/>
                    <a:pt x="8" y="14"/>
                    <a:pt x="6" y="14"/>
                  </a:cubicBezTo>
                  <a:cubicBezTo>
                    <a:pt x="6" y="14"/>
                    <a:pt x="6" y="14"/>
                    <a:pt x="6" y="14"/>
                  </a:cubicBezTo>
                  <a:cubicBezTo>
                    <a:pt x="6" y="16"/>
                    <a:pt x="6" y="18"/>
                    <a:pt x="6" y="21"/>
                  </a:cubicBezTo>
                  <a:close/>
                  <a:moveTo>
                    <a:pt x="6" y="10"/>
                  </a:moveTo>
                  <a:cubicBezTo>
                    <a:pt x="6" y="10"/>
                    <a:pt x="6" y="10"/>
                    <a:pt x="6" y="10"/>
                  </a:cubicBezTo>
                  <a:cubicBezTo>
                    <a:pt x="7" y="10"/>
                    <a:pt x="9" y="10"/>
                    <a:pt x="11" y="10"/>
                  </a:cubicBezTo>
                  <a:cubicBezTo>
                    <a:pt x="12" y="10"/>
                    <a:pt x="13" y="10"/>
                    <a:pt x="13" y="10"/>
                  </a:cubicBezTo>
                  <a:cubicBezTo>
                    <a:pt x="14" y="9"/>
                    <a:pt x="14" y="9"/>
                    <a:pt x="14" y="8"/>
                  </a:cubicBezTo>
                  <a:cubicBezTo>
                    <a:pt x="14" y="8"/>
                    <a:pt x="14" y="7"/>
                    <a:pt x="14" y="7"/>
                  </a:cubicBezTo>
                  <a:cubicBezTo>
                    <a:pt x="14" y="6"/>
                    <a:pt x="14" y="5"/>
                    <a:pt x="13" y="5"/>
                  </a:cubicBezTo>
                  <a:cubicBezTo>
                    <a:pt x="12" y="5"/>
                    <a:pt x="11" y="5"/>
                    <a:pt x="10" y="5"/>
                  </a:cubicBezTo>
                  <a:cubicBezTo>
                    <a:pt x="9" y="5"/>
                    <a:pt x="7" y="5"/>
                    <a:pt x="6" y="5"/>
                  </a:cubicBezTo>
                  <a:cubicBezTo>
                    <a:pt x="6" y="5"/>
                    <a:pt x="6" y="5"/>
                    <a:pt x="6" y="5"/>
                  </a:cubicBezTo>
                  <a:cubicBezTo>
                    <a:pt x="6" y="6"/>
                    <a:pt x="6" y="8"/>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048" name="Freeform 23"/>
            <p:cNvSpPr>
              <a:spLocks noEditPoints="1"/>
            </p:cNvSpPr>
            <p:nvPr/>
          </p:nvSpPr>
          <p:spPr bwMode="auto">
            <a:xfrm>
              <a:off x="16797338" y="8491538"/>
              <a:ext cx="260350" cy="290513"/>
            </a:xfrm>
            <a:custGeom>
              <a:avLst/>
              <a:gdLst>
                <a:gd name="T0" fmla="*/ 17 w 17"/>
                <a:gd name="T1" fmla="*/ 11 h 19"/>
                <a:gd name="T2" fmla="*/ 5 w 17"/>
                <a:gd name="T3" fmla="*/ 11 h 19"/>
                <a:gd name="T4" fmla="*/ 5 w 17"/>
                <a:gd name="T5" fmla="*/ 11 h 19"/>
                <a:gd name="T6" fmla="*/ 5 w 17"/>
                <a:gd name="T7" fmla="*/ 13 h 19"/>
                <a:gd name="T8" fmla="*/ 8 w 17"/>
                <a:gd name="T9" fmla="*/ 15 h 19"/>
                <a:gd name="T10" fmla="*/ 10 w 17"/>
                <a:gd name="T11" fmla="*/ 15 h 19"/>
                <a:gd name="T12" fmla="*/ 12 w 17"/>
                <a:gd name="T13" fmla="*/ 13 h 19"/>
                <a:gd name="T14" fmla="*/ 13 w 17"/>
                <a:gd name="T15" fmla="*/ 13 h 19"/>
                <a:gd name="T16" fmla="*/ 17 w 17"/>
                <a:gd name="T17" fmla="*/ 13 h 19"/>
                <a:gd name="T18" fmla="*/ 17 w 17"/>
                <a:gd name="T19" fmla="*/ 13 h 19"/>
                <a:gd name="T20" fmla="*/ 17 w 17"/>
                <a:gd name="T21" fmla="*/ 14 h 19"/>
                <a:gd name="T22" fmla="*/ 16 w 17"/>
                <a:gd name="T23" fmla="*/ 16 h 19"/>
                <a:gd name="T24" fmla="*/ 11 w 17"/>
                <a:gd name="T25" fmla="*/ 19 h 19"/>
                <a:gd name="T26" fmla="*/ 6 w 17"/>
                <a:gd name="T27" fmla="*/ 18 h 19"/>
                <a:gd name="T28" fmla="*/ 2 w 17"/>
                <a:gd name="T29" fmla="*/ 16 h 19"/>
                <a:gd name="T30" fmla="*/ 0 w 17"/>
                <a:gd name="T31" fmla="*/ 13 h 19"/>
                <a:gd name="T32" fmla="*/ 0 w 17"/>
                <a:gd name="T33" fmla="*/ 6 h 19"/>
                <a:gd name="T34" fmla="*/ 7 w 17"/>
                <a:gd name="T35" fmla="*/ 0 h 19"/>
                <a:gd name="T36" fmla="*/ 13 w 17"/>
                <a:gd name="T37" fmla="*/ 1 h 19"/>
                <a:gd name="T38" fmla="*/ 16 w 17"/>
                <a:gd name="T39" fmla="*/ 4 h 19"/>
                <a:gd name="T40" fmla="*/ 17 w 17"/>
                <a:gd name="T41" fmla="*/ 8 h 19"/>
                <a:gd name="T42" fmla="*/ 17 w 17"/>
                <a:gd name="T43" fmla="*/ 11 h 19"/>
                <a:gd name="T44" fmla="*/ 17 w 17"/>
                <a:gd name="T45" fmla="*/ 11 h 19"/>
                <a:gd name="T46" fmla="*/ 13 w 17"/>
                <a:gd name="T47" fmla="*/ 8 h 19"/>
                <a:gd name="T48" fmla="*/ 13 w 17"/>
                <a:gd name="T49" fmla="*/ 8 h 19"/>
                <a:gd name="T50" fmla="*/ 13 w 17"/>
                <a:gd name="T51" fmla="*/ 7 h 19"/>
                <a:gd name="T52" fmla="*/ 10 w 17"/>
                <a:gd name="T53" fmla="*/ 4 h 19"/>
                <a:gd name="T54" fmla="*/ 8 w 17"/>
                <a:gd name="T55" fmla="*/ 4 h 19"/>
                <a:gd name="T56" fmla="*/ 5 w 17"/>
                <a:gd name="T57" fmla="*/ 6 h 19"/>
                <a:gd name="T58" fmla="*/ 5 w 17"/>
                <a:gd name="T59" fmla="*/ 7 h 19"/>
                <a:gd name="T60" fmla="*/ 5 w 17"/>
                <a:gd name="T61" fmla="*/ 8 h 19"/>
                <a:gd name="T62" fmla="*/ 13 w 17"/>
                <a:gd name="T6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9">
                  <a:moveTo>
                    <a:pt x="17" y="11"/>
                  </a:moveTo>
                  <a:cubicBezTo>
                    <a:pt x="13" y="11"/>
                    <a:pt x="9" y="11"/>
                    <a:pt x="5" y="11"/>
                  </a:cubicBezTo>
                  <a:cubicBezTo>
                    <a:pt x="5" y="11"/>
                    <a:pt x="5" y="11"/>
                    <a:pt x="5" y="11"/>
                  </a:cubicBezTo>
                  <a:cubicBezTo>
                    <a:pt x="5" y="12"/>
                    <a:pt x="5" y="12"/>
                    <a:pt x="5" y="13"/>
                  </a:cubicBezTo>
                  <a:cubicBezTo>
                    <a:pt x="6" y="14"/>
                    <a:pt x="7" y="15"/>
                    <a:pt x="8" y="15"/>
                  </a:cubicBezTo>
                  <a:cubicBezTo>
                    <a:pt x="9" y="15"/>
                    <a:pt x="9" y="15"/>
                    <a:pt x="10" y="15"/>
                  </a:cubicBezTo>
                  <a:cubicBezTo>
                    <a:pt x="11" y="15"/>
                    <a:pt x="12" y="14"/>
                    <a:pt x="12" y="13"/>
                  </a:cubicBezTo>
                  <a:cubicBezTo>
                    <a:pt x="12" y="13"/>
                    <a:pt x="12" y="13"/>
                    <a:pt x="13" y="13"/>
                  </a:cubicBezTo>
                  <a:cubicBezTo>
                    <a:pt x="14" y="13"/>
                    <a:pt x="15" y="13"/>
                    <a:pt x="17" y="13"/>
                  </a:cubicBezTo>
                  <a:cubicBezTo>
                    <a:pt x="17" y="13"/>
                    <a:pt x="17" y="13"/>
                    <a:pt x="17" y="13"/>
                  </a:cubicBezTo>
                  <a:cubicBezTo>
                    <a:pt x="17" y="13"/>
                    <a:pt x="17" y="13"/>
                    <a:pt x="17" y="14"/>
                  </a:cubicBezTo>
                  <a:cubicBezTo>
                    <a:pt x="17" y="15"/>
                    <a:pt x="16" y="15"/>
                    <a:pt x="16" y="16"/>
                  </a:cubicBezTo>
                  <a:cubicBezTo>
                    <a:pt x="14" y="18"/>
                    <a:pt x="13" y="18"/>
                    <a:pt x="11" y="19"/>
                  </a:cubicBezTo>
                  <a:cubicBezTo>
                    <a:pt x="9" y="19"/>
                    <a:pt x="8" y="19"/>
                    <a:pt x="6" y="18"/>
                  </a:cubicBezTo>
                  <a:cubicBezTo>
                    <a:pt x="4" y="18"/>
                    <a:pt x="3" y="17"/>
                    <a:pt x="2" y="16"/>
                  </a:cubicBezTo>
                  <a:cubicBezTo>
                    <a:pt x="1" y="15"/>
                    <a:pt x="1" y="14"/>
                    <a:pt x="0" y="13"/>
                  </a:cubicBezTo>
                  <a:cubicBezTo>
                    <a:pt x="0" y="10"/>
                    <a:pt x="0" y="8"/>
                    <a:pt x="0" y="6"/>
                  </a:cubicBezTo>
                  <a:cubicBezTo>
                    <a:pt x="1" y="3"/>
                    <a:pt x="4" y="1"/>
                    <a:pt x="7" y="0"/>
                  </a:cubicBezTo>
                  <a:cubicBezTo>
                    <a:pt x="9" y="0"/>
                    <a:pt x="11" y="0"/>
                    <a:pt x="13" y="1"/>
                  </a:cubicBezTo>
                  <a:cubicBezTo>
                    <a:pt x="14" y="2"/>
                    <a:pt x="16" y="3"/>
                    <a:pt x="16" y="4"/>
                  </a:cubicBezTo>
                  <a:cubicBezTo>
                    <a:pt x="17" y="6"/>
                    <a:pt x="17" y="7"/>
                    <a:pt x="17" y="8"/>
                  </a:cubicBezTo>
                  <a:cubicBezTo>
                    <a:pt x="17" y="9"/>
                    <a:pt x="17" y="10"/>
                    <a:pt x="17" y="11"/>
                  </a:cubicBezTo>
                  <a:cubicBezTo>
                    <a:pt x="17" y="11"/>
                    <a:pt x="17" y="11"/>
                    <a:pt x="17" y="11"/>
                  </a:cubicBezTo>
                  <a:close/>
                  <a:moveTo>
                    <a:pt x="13" y="8"/>
                  </a:moveTo>
                  <a:cubicBezTo>
                    <a:pt x="13" y="8"/>
                    <a:pt x="13" y="8"/>
                    <a:pt x="13" y="8"/>
                  </a:cubicBezTo>
                  <a:cubicBezTo>
                    <a:pt x="13" y="7"/>
                    <a:pt x="13" y="7"/>
                    <a:pt x="13" y="7"/>
                  </a:cubicBezTo>
                  <a:cubicBezTo>
                    <a:pt x="12" y="6"/>
                    <a:pt x="12" y="5"/>
                    <a:pt x="10" y="4"/>
                  </a:cubicBezTo>
                  <a:cubicBezTo>
                    <a:pt x="10" y="4"/>
                    <a:pt x="9" y="4"/>
                    <a:pt x="8" y="4"/>
                  </a:cubicBezTo>
                  <a:cubicBezTo>
                    <a:pt x="7" y="4"/>
                    <a:pt x="6" y="5"/>
                    <a:pt x="5" y="6"/>
                  </a:cubicBezTo>
                  <a:cubicBezTo>
                    <a:pt x="5" y="6"/>
                    <a:pt x="5" y="7"/>
                    <a:pt x="5" y="7"/>
                  </a:cubicBezTo>
                  <a:cubicBezTo>
                    <a:pt x="5" y="7"/>
                    <a:pt x="5" y="7"/>
                    <a:pt x="5" y="8"/>
                  </a:cubicBezTo>
                  <a:cubicBezTo>
                    <a:pt x="7" y="8"/>
                    <a:pt x="10" y="8"/>
                    <a:pt x="1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049" name="Freeform 24"/>
            <p:cNvSpPr>
              <a:spLocks/>
            </p:cNvSpPr>
            <p:nvPr/>
          </p:nvSpPr>
          <p:spPr bwMode="auto">
            <a:xfrm>
              <a:off x="16857663" y="8413750"/>
              <a:ext cx="153987" cy="46038"/>
            </a:xfrm>
            <a:custGeom>
              <a:avLst/>
              <a:gdLst>
                <a:gd name="T0" fmla="*/ 0 w 10"/>
                <a:gd name="T1" fmla="*/ 3 h 3"/>
                <a:gd name="T2" fmla="*/ 0 w 10"/>
                <a:gd name="T3" fmla="*/ 0 h 3"/>
                <a:gd name="T4" fmla="*/ 10 w 10"/>
                <a:gd name="T5" fmla="*/ 0 h 3"/>
                <a:gd name="T6" fmla="*/ 10 w 10"/>
                <a:gd name="T7" fmla="*/ 3 h 3"/>
                <a:gd name="T8" fmla="*/ 0 w 10"/>
                <a:gd name="T9" fmla="*/ 3 h 3"/>
              </a:gdLst>
              <a:ahLst/>
              <a:cxnLst>
                <a:cxn ang="0">
                  <a:pos x="T0" y="T1"/>
                </a:cxn>
                <a:cxn ang="0">
                  <a:pos x="T2" y="T3"/>
                </a:cxn>
                <a:cxn ang="0">
                  <a:pos x="T4" y="T5"/>
                </a:cxn>
                <a:cxn ang="0">
                  <a:pos x="T6" y="T7"/>
                </a:cxn>
                <a:cxn ang="0">
                  <a:pos x="T8" y="T9"/>
                </a:cxn>
              </a:cxnLst>
              <a:rect l="0" t="0" r="r" b="b"/>
              <a:pathLst>
                <a:path w="10" h="3">
                  <a:moveTo>
                    <a:pt x="0" y="3"/>
                  </a:moveTo>
                  <a:cubicBezTo>
                    <a:pt x="0" y="2"/>
                    <a:pt x="0" y="1"/>
                    <a:pt x="0" y="0"/>
                  </a:cubicBezTo>
                  <a:cubicBezTo>
                    <a:pt x="3" y="0"/>
                    <a:pt x="6" y="0"/>
                    <a:pt x="10" y="0"/>
                  </a:cubicBezTo>
                  <a:cubicBezTo>
                    <a:pt x="10" y="1"/>
                    <a:pt x="10" y="2"/>
                    <a:pt x="10" y="3"/>
                  </a:cubicBezTo>
                  <a:cubicBezTo>
                    <a:pt x="6" y="3"/>
                    <a:pt x="3"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669" name="กลุ่ม 668"/>
          <p:cNvGrpSpPr/>
          <p:nvPr/>
        </p:nvGrpSpPr>
        <p:grpSpPr>
          <a:xfrm>
            <a:off x="6045995" y="1518643"/>
            <a:ext cx="494109" cy="494109"/>
            <a:chOff x="16092488" y="4049713"/>
            <a:chExt cx="1317625" cy="1317625"/>
          </a:xfrm>
        </p:grpSpPr>
        <p:sp>
          <p:nvSpPr>
            <p:cNvPr id="2051" name="Oval 25"/>
            <p:cNvSpPr>
              <a:spLocks noChangeArrowheads="1"/>
            </p:cNvSpPr>
            <p:nvPr/>
          </p:nvSpPr>
          <p:spPr bwMode="auto">
            <a:xfrm>
              <a:off x="16092488" y="4049713"/>
              <a:ext cx="1317625" cy="1317625"/>
            </a:xfrm>
            <a:prstGeom prst="ellipse">
              <a:avLst/>
            </a:prstGeom>
            <a:solidFill>
              <a:srgbClr val="F05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052" name="Freeform 26"/>
            <p:cNvSpPr>
              <a:spLocks noEditPoints="1"/>
            </p:cNvSpPr>
            <p:nvPr/>
          </p:nvSpPr>
          <p:spPr bwMode="auto">
            <a:xfrm>
              <a:off x="16460788" y="4418013"/>
              <a:ext cx="565150" cy="566738"/>
            </a:xfrm>
            <a:custGeom>
              <a:avLst/>
              <a:gdLst>
                <a:gd name="T0" fmla="*/ 19 w 37"/>
                <a:gd name="T1" fmla="*/ 0 h 37"/>
                <a:gd name="T2" fmla="*/ 0 w 37"/>
                <a:gd name="T3" fmla="*/ 19 h 37"/>
                <a:gd name="T4" fmla="*/ 19 w 37"/>
                <a:gd name="T5" fmla="*/ 37 h 37"/>
                <a:gd name="T6" fmla="*/ 37 w 37"/>
                <a:gd name="T7" fmla="*/ 19 h 37"/>
                <a:gd name="T8" fmla="*/ 19 w 37"/>
                <a:gd name="T9" fmla="*/ 0 h 37"/>
                <a:gd name="T10" fmla="*/ 31 w 37"/>
                <a:gd name="T11" fmla="*/ 9 h 37"/>
                <a:gd name="T12" fmla="*/ 34 w 37"/>
                <a:gd name="T13" fmla="*/ 18 h 37"/>
                <a:gd name="T14" fmla="*/ 24 w 37"/>
                <a:gd name="T15" fmla="*/ 18 h 37"/>
                <a:gd name="T16" fmla="*/ 22 w 37"/>
                <a:gd name="T17" fmla="*/ 15 h 37"/>
                <a:gd name="T18" fmla="*/ 31 w 37"/>
                <a:gd name="T19" fmla="*/ 9 h 37"/>
                <a:gd name="T20" fmla="*/ 28 w 37"/>
                <a:gd name="T21" fmla="*/ 7 h 37"/>
                <a:gd name="T22" fmla="*/ 21 w 37"/>
                <a:gd name="T23" fmla="*/ 12 h 37"/>
                <a:gd name="T24" fmla="*/ 20 w 37"/>
                <a:gd name="T25" fmla="*/ 10 h 37"/>
                <a:gd name="T26" fmla="*/ 15 w 37"/>
                <a:gd name="T27" fmla="*/ 4 h 37"/>
                <a:gd name="T28" fmla="*/ 19 w 37"/>
                <a:gd name="T29" fmla="*/ 3 h 37"/>
                <a:gd name="T30" fmla="*/ 28 w 37"/>
                <a:gd name="T31" fmla="*/ 7 h 37"/>
                <a:gd name="T32" fmla="*/ 12 w 37"/>
                <a:gd name="T33" fmla="*/ 5 h 37"/>
                <a:gd name="T34" fmla="*/ 18 w 37"/>
                <a:gd name="T35" fmla="*/ 13 h 37"/>
                <a:gd name="T36" fmla="*/ 4 w 37"/>
                <a:gd name="T37" fmla="*/ 15 h 37"/>
                <a:gd name="T38" fmla="*/ 12 w 37"/>
                <a:gd name="T39" fmla="*/ 5 h 37"/>
                <a:gd name="T40" fmla="*/ 4 w 37"/>
                <a:gd name="T41" fmla="*/ 19 h 37"/>
                <a:gd name="T42" fmla="*/ 4 w 37"/>
                <a:gd name="T43" fmla="*/ 18 h 37"/>
                <a:gd name="T44" fmla="*/ 5 w 37"/>
                <a:gd name="T45" fmla="*/ 18 h 37"/>
                <a:gd name="T46" fmla="*/ 14 w 37"/>
                <a:gd name="T47" fmla="*/ 17 h 37"/>
                <a:gd name="T48" fmla="*/ 19 w 37"/>
                <a:gd name="T49" fmla="*/ 16 h 37"/>
                <a:gd name="T50" fmla="*/ 20 w 37"/>
                <a:gd name="T51" fmla="*/ 18 h 37"/>
                <a:gd name="T52" fmla="*/ 13 w 37"/>
                <a:gd name="T53" fmla="*/ 22 h 37"/>
                <a:gd name="T54" fmla="*/ 7 w 37"/>
                <a:gd name="T55" fmla="*/ 29 h 37"/>
                <a:gd name="T56" fmla="*/ 4 w 37"/>
                <a:gd name="T57" fmla="*/ 19 h 37"/>
                <a:gd name="T58" fmla="*/ 10 w 37"/>
                <a:gd name="T59" fmla="*/ 31 h 37"/>
                <a:gd name="T60" fmla="*/ 15 w 37"/>
                <a:gd name="T61" fmla="*/ 25 h 37"/>
                <a:gd name="T62" fmla="*/ 22 w 37"/>
                <a:gd name="T63" fmla="*/ 21 h 37"/>
                <a:gd name="T64" fmla="*/ 24 w 37"/>
                <a:gd name="T65" fmla="*/ 33 h 37"/>
                <a:gd name="T66" fmla="*/ 19 w 37"/>
                <a:gd name="T67" fmla="*/ 34 h 37"/>
                <a:gd name="T68" fmla="*/ 10 w 37"/>
                <a:gd name="T69" fmla="*/ 31 h 37"/>
                <a:gd name="T70" fmla="*/ 27 w 37"/>
                <a:gd name="T71" fmla="*/ 31 h 37"/>
                <a:gd name="T72" fmla="*/ 25 w 37"/>
                <a:gd name="T73" fmla="*/ 21 h 37"/>
                <a:gd name="T74" fmla="*/ 34 w 37"/>
                <a:gd name="T75" fmla="*/ 21 h 37"/>
                <a:gd name="T76" fmla="*/ 27 w 37"/>
                <a:gd name="T7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7">
                  <a:moveTo>
                    <a:pt x="19" y="0"/>
                  </a:moveTo>
                  <a:cubicBezTo>
                    <a:pt x="9" y="0"/>
                    <a:pt x="0" y="8"/>
                    <a:pt x="0" y="19"/>
                  </a:cubicBezTo>
                  <a:cubicBezTo>
                    <a:pt x="0" y="29"/>
                    <a:pt x="9" y="37"/>
                    <a:pt x="19" y="37"/>
                  </a:cubicBezTo>
                  <a:cubicBezTo>
                    <a:pt x="29" y="37"/>
                    <a:pt x="37" y="29"/>
                    <a:pt x="37" y="19"/>
                  </a:cubicBezTo>
                  <a:cubicBezTo>
                    <a:pt x="37" y="8"/>
                    <a:pt x="29" y="0"/>
                    <a:pt x="19" y="0"/>
                  </a:cubicBezTo>
                  <a:close/>
                  <a:moveTo>
                    <a:pt x="31" y="9"/>
                  </a:moveTo>
                  <a:cubicBezTo>
                    <a:pt x="33" y="12"/>
                    <a:pt x="34" y="14"/>
                    <a:pt x="34" y="18"/>
                  </a:cubicBezTo>
                  <a:cubicBezTo>
                    <a:pt x="30" y="17"/>
                    <a:pt x="27" y="17"/>
                    <a:pt x="24" y="18"/>
                  </a:cubicBezTo>
                  <a:cubicBezTo>
                    <a:pt x="23" y="17"/>
                    <a:pt x="23" y="16"/>
                    <a:pt x="22" y="15"/>
                  </a:cubicBezTo>
                  <a:cubicBezTo>
                    <a:pt x="26" y="14"/>
                    <a:pt x="29" y="12"/>
                    <a:pt x="31" y="9"/>
                  </a:cubicBezTo>
                  <a:close/>
                  <a:moveTo>
                    <a:pt x="28" y="7"/>
                  </a:moveTo>
                  <a:cubicBezTo>
                    <a:pt x="26" y="9"/>
                    <a:pt x="24" y="11"/>
                    <a:pt x="21" y="12"/>
                  </a:cubicBezTo>
                  <a:cubicBezTo>
                    <a:pt x="21" y="12"/>
                    <a:pt x="20" y="11"/>
                    <a:pt x="20" y="10"/>
                  </a:cubicBezTo>
                  <a:cubicBezTo>
                    <a:pt x="18" y="8"/>
                    <a:pt x="17" y="5"/>
                    <a:pt x="15" y="4"/>
                  </a:cubicBezTo>
                  <a:cubicBezTo>
                    <a:pt x="16" y="4"/>
                    <a:pt x="18" y="3"/>
                    <a:pt x="19" y="3"/>
                  </a:cubicBezTo>
                  <a:cubicBezTo>
                    <a:pt x="22" y="3"/>
                    <a:pt x="26" y="5"/>
                    <a:pt x="28" y="7"/>
                  </a:cubicBezTo>
                  <a:close/>
                  <a:moveTo>
                    <a:pt x="12" y="5"/>
                  </a:moveTo>
                  <a:cubicBezTo>
                    <a:pt x="13" y="6"/>
                    <a:pt x="16" y="9"/>
                    <a:pt x="18" y="13"/>
                  </a:cubicBezTo>
                  <a:cubicBezTo>
                    <a:pt x="13" y="15"/>
                    <a:pt x="7" y="15"/>
                    <a:pt x="4" y="15"/>
                  </a:cubicBezTo>
                  <a:cubicBezTo>
                    <a:pt x="5" y="11"/>
                    <a:pt x="8" y="7"/>
                    <a:pt x="12" y="5"/>
                  </a:cubicBezTo>
                  <a:close/>
                  <a:moveTo>
                    <a:pt x="4" y="19"/>
                  </a:moveTo>
                  <a:cubicBezTo>
                    <a:pt x="4" y="18"/>
                    <a:pt x="4" y="18"/>
                    <a:pt x="4" y="18"/>
                  </a:cubicBezTo>
                  <a:cubicBezTo>
                    <a:pt x="4" y="18"/>
                    <a:pt x="5" y="18"/>
                    <a:pt x="5" y="18"/>
                  </a:cubicBezTo>
                  <a:cubicBezTo>
                    <a:pt x="7" y="18"/>
                    <a:pt x="11" y="18"/>
                    <a:pt x="14" y="17"/>
                  </a:cubicBezTo>
                  <a:cubicBezTo>
                    <a:pt x="16" y="17"/>
                    <a:pt x="18" y="17"/>
                    <a:pt x="19" y="16"/>
                  </a:cubicBezTo>
                  <a:cubicBezTo>
                    <a:pt x="20" y="17"/>
                    <a:pt x="20" y="18"/>
                    <a:pt x="20" y="18"/>
                  </a:cubicBezTo>
                  <a:cubicBezTo>
                    <a:pt x="17" y="19"/>
                    <a:pt x="15" y="21"/>
                    <a:pt x="13" y="22"/>
                  </a:cubicBezTo>
                  <a:cubicBezTo>
                    <a:pt x="10" y="24"/>
                    <a:pt x="9" y="27"/>
                    <a:pt x="7" y="29"/>
                  </a:cubicBezTo>
                  <a:cubicBezTo>
                    <a:pt x="5" y="26"/>
                    <a:pt x="4" y="22"/>
                    <a:pt x="4" y="19"/>
                  </a:cubicBezTo>
                  <a:close/>
                  <a:moveTo>
                    <a:pt x="10" y="31"/>
                  </a:moveTo>
                  <a:cubicBezTo>
                    <a:pt x="11" y="29"/>
                    <a:pt x="12" y="27"/>
                    <a:pt x="15" y="25"/>
                  </a:cubicBezTo>
                  <a:cubicBezTo>
                    <a:pt x="17" y="23"/>
                    <a:pt x="19" y="22"/>
                    <a:pt x="22" y="21"/>
                  </a:cubicBezTo>
                  <a:cubicBezTo>
                    <a:pt x="23" y="25"/>
                    <a:pt x="24" y="28"/>
                    <a:pt x="24" y="33"/>
                  </a:cubicBezTo>
                  <a:cubicBezTo>
                    <a:pt x="23" y="33"/>
                    <a:pt x="21" y="34"/>
                    <a:pt x="19" y="34"/>
                  </a:cubicBezTo>
                  <a:cubicBezTo>
                    <a:pt x="16" y="34"/>
                    <a:pt x="12" y="33"/>
                    <a:pt x="10" y="31"/>
                  </a:cubicBezTo>
                  <a:close/>
                  <a:moveTo>
                    <a:pt x="27" y="31"/>
                  </a:moveTo>
                  <a:cubicBezTo>
                    <a:pt x="27" y="27"/>
                    <a:pt x="26" y="24"/>
                    <a:pt x="25" y="21"/>
                  </a:cubicBezTo>
                  <a:cubicBezTo>
                    <a:pt x="28" y="20"/>
                    <a:pt x="31" y="20"/>
                    <a:pt x="34" y="21"/>
                  </a:cubicBezTo>
                  <a:cubicBezTo>
                    <a:pt x="33" y="25"/>
                    <a:pt x="31" y="29"/>
                    <a:pt x="27"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665" name="กลุ่ม 664"/>
          <p:cNvGrpSpPr/>
          <p:nvPr/>
        </p:nvGrpSpPr>
        <p:grpSpPr>
          <a:xfrm>
            <a:off x="6832997" y="789385"/>
            <a:ext cx="493514" cy="488156"/>
            <a:chOff x="18191163" y="2105025"/>
            <a:chExt cx="1316037" cy="1301750"/>
          </a:xfrm>
        </p:grpSpPr>
        <p:sp>
          <p:nvSpPr>
            <p:cNvPr id="2053" name="Oval 27"/>
            <p:cNvSpPr>
              <a:spLocks noChangeArrowheads="1"/>
            </p:cNvSpPr>
            <p:nvPr/>
          </p:nvSpPr>
          <p:spPr bwMode="auto">
            <a:xfrm>
              <a:off x="18191163" y="2105025"/>
              <a:ext cx="1316037" cy="1301750"/>
            </a:xfrm>
            <a:prstGeom prst="ellipse">
              <a:avLst/>
            </a:prstGeom>
            <a:solidFill>
              <a:srgbClr val="EF3E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054" name="Freeform 28"/>
            <p:cNvSpPr>
              <a:spLocks/>
            </p:cNvSpPr>
            <p:nvPr/>
          </p:nvSpPr>
          <p:spPr bwMode="auto">
            <a:xfrm>
              <a:off x="18619788" y="2473325"/>
              <a:ext cx="442912" cy="565150"/>
            </a:xfrm>
            <a:custGeom>
              <a:avLst/>
              <a:gdLst>
                <a:gd name="T0" fmla="*/ 13 w 29"/>
                <a:gd name="T1" fmla="*/ 24 h 37"/>
                <a:gd name="T2" fmla="*/ 12 w 29"/>
                <a:gd name="T3" fmla="*/ 25 h 37"/>
                <a:gd name="T4" fmla="*/ 10 w 29"/>
                <a:gd name="T5" fmla="*/ 33 h 37"/>
                <a:gd name="T6" fmla="*/ 7 w 29"/>
                <a:gd name="T7" fmla="*/ 37 h 37"/>
                <a:gd name="T8" fmla="*/ 7 w 29"/>
                <a:gd name="T9" fmla="*/ 37 h 37"/>
                <a:gd name="T10" fmla="*/ 7 w 29"/>
                <a:gd name="T11" fmla="*/ 37 h 37"/>
                <a:gd name="T12" fmla="*/ 6 w 29"/>
                <a:gd name="T13" fmla="*/ 32 h 37"/>
                <a:gd name="T14" fmla="*/ 9 w 29"/>
                <a:gd name="T15" fmla="*/ 17 h 37"/>
                <a:gd name="T16" fmla="*/ 9 w 29"/>
                <a:gd name="T17" fmla="*/ 17 h 37"/>
                <a:gd name="T18" fmla="*/ 9 w 29"/>
                <a:gd name="T19" fmla="*/ 12 h 37"/>
                <a:gd name="T20" fmla="*/ 16 w 29"/>
                <a:gd name="T21" fmla="*/ 11 h 37"/>
                <a:gd name="T22" fmla="*/ 14 w 29"/>
                <a:gd name="T23" fmla="*/ 19 h 37"/>
                <a:gd name="T24" fmla="*/ 20 w 29"/>
                <a:gd name="T25" fmla="*/ 22 h 37"/>
                <a:gd name="T26" fmla="*/ 24 w 29"/>
                <a:gd name="T27" fmla="*/ 11 h 37"/>
                <a:gd name="T28" fmla="*/ 10 w 29"/>
                <a:gd name="T29" fmla="*/ 5 h 37"/>
                <a:gd name="T30" fmla="*/ 6 w 29"/>
                <a:gd name="T31" fmla="*/ 18 h 37"/>
                <a:gd name="T32" fmla="*/ 6 w 29"/>
                <a:gd name="T33" fmla="*/ 19 h 37"/>
                <a:gd name="T34" fmla="*/ 6 w 29"/>
                <a:gd name="T35" fmla="*/ 21 h 37"/>
                <a:gd name="T36" fmla="*/ 5 w 29"/>
                <a:gd name="T37" fmla="*/ 21 h 37"/>
                <a:gd name="T38" fmla="*/ 2 w 29"/>
                <a:gd name="T39" fmla="*/ 20 h 37"/>
                <a:gd name="T40" fmla="*/ 3 w 29"/>
                <a:gd name="T41" fmla="*/ 7 h 37"/>
                <a:gd name="T42" fmla="*/ 17 w 29"/>
                <a:gd name="T43" fmla="*/ 0 h 37"/>
                <a:gd name="T44" fmla="*/ 29 w 29"/>
                <a:gd name="T45" fmla="*/ 11 h 37"/>
                <a:gd name="T46" fmla="*/ 26 w 29"/>
                <a:gd name="T47" fmla="*/ 23 h 37"/>
                <a:gd name="T48" fmla="*/ 13 w 29"/>
                <a:gd name="T49" fmla="*/ 25 h 37"/>
                <a:gd name="T50" fmla="*/ 13 w 29"/>
                <a:gd name="T51"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7">
                  <a:moveTo>
                    <a:pt x="13" y="24"/>
                  </a:moveTo>
                  <a:cubicBezTo>
                    <a:pt x="13" y="24"/>
                    <a:pt x="12" y="24"/>
                    <a:pt x="12" y="25"/>
                  </a:cubicBezTo>
                  <a:cubicBezTo>
                    <a:pt x="11" y="30"/>
                    <a:pt x="11" y="31"/>
                    <a:pt x="10" y="33"/>
                  </a:cubicBezTo>
                  <a:cubicBezTo>
                    <a:pt x="9" y="35"/>
                    <a:pt x="8" y="36"/>
                    <a:pt x="7" y="37"/>
                  </a:cubicBezTo>
                  <a:cubicBezTo>
                    <a:pt x="7" y="37"/>
                    <a:pt x="7" y="37"/>
                    <a:pt x="7" y="37"/>
                  </a:cubicBezTo>
                  <a:cubicBezTo>
                    <a:pt x="7" y="37"/>
                    <a:pt x="7" y="37"/>
                    <a:pt x="7" y="37"/>
                  </a:cubicBezTo>
                  <a:cubicBezTo>
                    <a:pt x="6" y="35"/>
                    <a:pt x="6" y="33"/>
                    <a:pt x="6" y="32"/>
                  </a:cubicBezTo>
                  <a:cubicBezTo>
                    <a:pt x="6" y="30"/>
                    <a:pt x="7" y="29"/>
                    <a:pt x="9" y="17"/>
                  </a:cubicBezTo>
                  <a:cubicBezTo>
                    <a:pt x="10" y="17"/>
                    <a:pt x="9" y="17"/>
                    <a:pt x="9" y="17"/>
                  </a:cubicBezTo>
                  <a:cubicBezTo>
                    <a:pt x="9" y="15"/>
                    <a:pt x="9" y="13"/>
                    <a:pt x="9" y="12"/>
                  </a:cubicBezTo>
                  <a:cubicBezTo>
                    <a:pt x="10" y="8"/>
                    <a:pt x="15" y="7"/>
                    <a:pt x="16" y="11"/>
                  </a:cubicBezTo>
                  <a:cubicBezTo>
                    <a:pt x="16" y="13"/>
                    <a:pt x="15" y="15"/>
                    <a:pt x="14" y="19"/>
                  </a:cubicBezTo>
                  <a:cubicBezTo>
                    <a:pt x="13" y="22"/>
                    <a:pt x="17" y="25"/>
                    <a:pt x="20" y="22"/>
                  </a:cubicBezTo>
                  <a:cubicBezTo>
                    <a:pt x="23" y="20"/>
                    <a:pt x="24" y="15"/>
                    <a:pt x="24" y="11"/>
                  </a:cubicBezTo>
                  <a:cubicBezTo>
                    <a:pt x="24" y="4"/>
                    <a:pt x="16" y="2"/>
                    <a:pt x="10" y="5"/>
                  </a:cubicBezTo>
                  <a:cubicBezTo>
                    <a:pt x="5" y="7"/>
                    <a:pt x="3" y="15"/>
                    <a:pt x="6" y="18"/>
                  </a:cubicBezTo>
                  <a:cubicBezTo>
                    <a:pt x="6" y="18"/>
                    <a:pt x="7" y="19"/>
                    <a:pt x="6" y="19"/>
                  </a:cubicBezTo>
                  <a:cubicBezTo>
                    <a:pt x="6" y="20"/>
                    <a:pt x="6" y="20"/>
                    <a:pt x="6" y="21"/>
                  </a:cubicBezTo>
                  <a:cubicBezTo>
                    <a:pt x="6" y="21"/>
                    <a:pt x="5" y="22"/>
                    <a:pt x="5" y="21"/>
                  </a:cubicBezTo>
                  <a:cubicBezTo>
                    <a:pt x="4" y="21"/>
                    <a:pt x="3" y="20"/>
                    <a:pt x="2" y="20"/>
                  </a:cubicBezTo>
                  <a:cubicBezTo>
                    <a:pt x="0" y="17"/>
                    <a:pt x="0" y="11"/>
                    <a:pt x="3" y="7"/>
                  </a:cubicBezTo>
                  <a:cubicBezTo>
                    <a:pt x="6" y="2"/>
                    <a:pt x="12" y="0"/>
                    <a:pt x="17" y="0"/>
                  </a:cubicBezTo>
                  <a:cubicBezTo>
                    <a:pt x="24" y="1"/>
                    <a:pt x="28" y="5"/>
                    <a:pt x="29" y="11"/>
                  </a:cubicBezTo>
                  <a:cubicBezTo>
                    <a:pt x="29" y="13"/>
                    <a:pt x="29" y="19"/>
                    <a:pt x="26" y="23"/>
                  </a:cubicBezTo>
                  <a:cubicBezTo>
                    <a:pt x="22" y="28"/>
                    <a:pt x="16" y="28"/>
                    <a:pt x="13" y="25"/>
                  </a:cubicBezTo>
                  <a:cubicBezTo>
                    <a:pt x="13" y="25"/>
                    <a:pt x="13" y="24"/>
                    <a:pt x="13"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2084" name="กลุ่ม 2083"/>
          <p:cNvGrpSpPr/>
          <p:nvPr/>
        </p:nvGrpSpPr>
        <p:grpSpPr>
          <a:xfrm>
            <a:off x="6832997" y="2977158"/>
            <a:ext cx="493514" cy="494109"/>
            <a:chOff x="18191163" y="7939088"/>
            <a:chExt cx="1316037" cy="1317625"/>
          </a:xfrm>
        </p:grpSpPr>
        <p:sp>
          <p:nvSpPr>
            <p:cNvPr id="2055" name="Oval 29"/>
            <p:cNvSpPr>
              <a:spLocks noChangeArrowheads="1"/>
            </p:cNvSpPr>
            <p:nvPr/>
          </p:nvSpPr>
          <p:spPr bwMode="auto">
            <a:xfrm>
              <a:off x="18191163" y="7939088"/>
              <a:ext cx="1316037" cy="1317625"/>
            </a:xfrm>
            <a:prstGeom prst="ellipse">
              <a:avLst/>
            </a:prstGeom>
            <a:solidFill>
              <a:srgbClr val="397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056" name="Freeform 30"/>
            <p:cNvSpPr>
              <a:spLocks/>
            </p:cNvSpPr>
            <p:nvPr/>
          </p:nvSpPr>
          <p:spPr bwMode="auto">
            <a:xfrm>
              <a:off x="18557875" y="8337550"/>
              <a:ext cx="290512" cy="198438"/>
            </a:xfrm>
            <a:custGeom>
              <a:avLst/>
              <a:gdLst>
                <a:gd name="T0" fmla="*/ 106 w 183"/>
                <a:gd name="T1" fmla="*/ 0 h 125"/>
                <a:gd name="T2" fmla="*/ 0 w 183"/>
                <a:gd name="T3" fmla="*/ 68 h 125"/>
                <a:gd name="T4" fmla="*/ 77 w 183"/>
                <a:gd name="T5" fmla="*/ 125 h 125"/>
                <a:gd name="T6" fmla="*/ 183 w 183"/>
                <a:gd name="T7" fmla="*/ 68 h 125"/>
                <a:gd name="T8" fmla="*/ 106 w 183"/>
                <a:gd name="T9" fmla="*/ 0 h 125"/>
              </a:gdLst>
              <a:ahLst/>
              <a:cxnLst>
                <a:cxn ang="0">
                  <a:pos x="T0" y="T1"/>
                </a:cxn>
                <a:cxn ang="0">
                  <a:pos x="T2" y="T3"/>
                </a:cxn>
                <a:cxn ang="0">
                  <a:pos x="T4" y="T5"/>
                </a:cxn>
                <a:cxn ang="0">
                  <a:pos x="T6" y="T7"/>
                </a:cxn>
                <a:cxn ang="0">
                  <a:pos x="T8" y="T9"/>
                </a:cxn>
              </a:cxnLst>
              <a:rect l="0" t="0" r="r" b="b"/>
              <a:pathLst>
                <a:path w="183" h="125">
                  <a:moveTo>
                    <a:pt x="106" y="0"/>
                  </a:moveTo>
                  <a:lnTo>
                    <a:pt x="0" y="68"/>
                  </a:lnTo>
                  <a:lnTo>
                    <a:pt x="77" y="125"/>
                  </a:lnTo>
                  <a:lnTo>
                    <a:pt x="183" y="6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057" name="Freeform 31"/>
            <p:cNvSpPr>
              <a:spLocks/>
            </p:cNvSpPr>
            <p:nvPr/>
          </p:nvSpPr>
          <p:spPr bwMode="auto">
            <a:xfrm>
              <a:off x="18848388" y="8337550"/>
              <a:ext cx="276225" cy="198438"/>
            </a:xfrm>
            <a:custGeom>
              <a:avLst/>
              <a:gdLst>
                <a:gd name="T0" fmla="*/ 174 w 174"/>
                <a:gd name="T1" fmla="*/ 68 h 125"/>
                <a:gd name="T2" fmla="*/ 77 w 174"/>
                <a:gd name="T3" fmla="*/ 0 h 125"/>
                <a:gd name="T4" fmla="*/ 0 w 174"/>
                <a:gd name="T5" fmla="*/ 68 h 125"/>
                <a:gd name="T6" fmla="*/ 106 w 174"/>
                <a:gd name="T7" fmla="*/ 125 h 125"/>
                <a:gd name="T8" fmla="*/ 174 w 174"/>
                <a:gd name="T9" fmla="*/ 68 h 125"/>
              </a:gdLst>
              <a:ahLst/>
              <a:cxnLst>
                <a:cxn ang="0">
                  <a:pos x="T0" y="T1"/>
                </a:cxn>
                <a:cxn ang="0">
                  <a:pos x="T2" y="T3"/>
                </a:cxn>
                <a:cxn ang="0">
                  <a:pos x="T4" y="T5"/>
                </a:cxn>
                <a:cxn ang="0">
                  <a:pos x="T6" y="T7"/>
                </a:cxn>
                <a:cxn ang="0">
                  <a:pos x="T8" y="T9"/>
                </a:cxn>
              </a:cxnLst>
              <a:rect l="0" t="0" r="r" b="b"/>
              <a:pathLst>
                <a:path w="174" h="125">
                  <a:moveTo>
                    <a:pt x="174" y="68"/>
                  </a:moveTo>
                  <a:lnTo>
                    <a:pt x="77" y="0"/>
                  </a:lnTo>
                  <a:lnTo>
                    <a:pt x="0" y="68"/>
                  </a:lnTo>
                  <a:lnTo>
                    <a:pt x="106" y="125"/>
                  </a:lnTo>
                  <a:lnTo>
                    <a:pt x="174"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058" name="Freeform 32"/>
            <p:cNvSpPr>
              <a:spLocks/>
            </p:cNvSpPr>
            <p:nvPr/>
          </p:nvSpPr>
          <p:spPr bwMode="auto">
            <a:xfrm>
              <a:off x="18848388" y="8535988"/>
              <a:ext cx="276225" cy="215900"/>
            </a:xfrm>
            <a:custGeom>
              <a:avLst/>
              <a:gdLst>
                <a:gd name="T0" fmla="*/ 0 w 174"/>
                <a:gd name="T1" fmla="*/ 68 h 136"/>
                <a:gd name="T2" fmla="*/ 77 w 174"/>
                <a:gd name="T3" fmla="*/ 136 h 136"/>
                <a:gd name="T4" fmla="*/ 174 w 174"/>
                <a:gd name="T5" fmla="*/ 68 h 136"/>
                <a:gd name="T6" fmla="*/ 106 w 174"/>
                <a:gd name="T7" fmla="*/ 0 h 136"/>
                <a:gd name="T8" fmla="*/ 0 w 174"/>
                <a:gd name="T9" fmla="*/ 68 h 136"/>
              </a:gdLst>
              <a:ahLst/>
              <a:cxnLst>
                <a:cxn ang="0">
                  <a:pos x="T0" y="T1"/>
                </a:cxn>
                <a:cxn ang="0">
                  <a:pos x="T2" y="T3"/>
                </a:cxn>
                <a:cxn ang="0">
                  <a:pos x="T4" y="T5"/>
                </a:cxn>
                <a:cxn ang="0">
                  <a:pos x="T6" y="T7"/>
                </a:cxn>
                <a:cxn ang="0">
                  <a:pos x="T8" y="T9"/>
                </a:cxn>
              </a:cxnLst>
              <a:rect l="0" t="0" r="r" b="b"/>
              <a:pathLst>
                <a:path w="174" h="136">
                  <a:moveTo>
                    <a:pt x="0" y="68"/>
                  </a:moveTo>
                  <a:lnTo>
                    <a:pt x="77" y="136"/>
                  </a:lnTo>
                  <a:lnTo>
                    <a:pt x="174" y="68"/>
                  </a:lnTo>
                  <a:lnTo>
                    <a:pt x="106"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059" name="Freeform 33"/>
            <p:cNvSpPr>
              <a:spLocks/>
            </p:cNvSpPr>
            <p:nvPr/>
          </p:nvSpPr>
          <p:spPr bwMode="auto">
            <a:xfrm>
              <a:off x="18557875" y="8535988"/>
              <a:ext cx="290512" cy="215900"/>
            </a:xfrm>
            <a:custGeom>
              <a:avLst/>
              <a:gdLst>
                <a:gd name="T0" fmla="*/ 0 w 183"/>
                <a:gd name="T1" fmla="*/ 68 h 136"/>
                <a:gd name="T2" fmla="*/ 106 w 183"/>
                <a:gd name="T3" fmla="*/ 136 h 136"/>
                <a:gd name="T4" fmla="*/ 183 w 183"/>
                <a:gd name="T5" fmla="*/ 68 h 136"/>
                <a:gd name="T6" fmla="*/ 77 w 183"/>
                <a:gd name="T7" fmla="*/ 0 h 136"/>
                <a:gd name="T8" fmla="*/ 0 w 183"/>
                <a:gd name="T9" fmla="*/ 68 h 136"/>
              </a:gdLst>
              <a:ahLst/>
              <a:cxnLst>
                <a:cxn ang="0">
                  <a:pos x="T0" y="T1"/>
                </a:cxn>
                <a:cxn ang="0">
                  <a:pos x="T2" y="T3"/>
                </a:cxn>
                <a:cxn ang="0">
                  <a:pos x="T4" y="T5"/>
                </a:cxn>
                <a:cxn ang="0">
                  <a:pos x="T6" y="T7"/>
                </a:cxn>
                <a:cxn ang="0">
                  <a:pos x="T8" y="T9"/>
                </a:cxn>
              </a:cxnLst>
              <a:rect l="0" t="0" r="r" b="b"/>
              <a:pathLst>
                <a:path w="183" h="136">
                  <a:moveTo>
                    <a:pt x="0" y="68"/>
                  </a:moveTo>
                  <a:lnTo>
                    <a:pt x="106" y="136"/>
                  </a:lnTo>
                  <a:lnTo>
                    <a:pt x="183" y="68"/>
                  </a:lnTo>
                  <a:lnTo>
                    <a:pt x="77"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060" name="Freeform 34"/>
            <p:cNvSpPr>
              <a:spLocks/>
            </p:cNvSpPr>
            <p:nvPr/>
          </p:nvSpPr>
          <p:spPr bwMode="auto">
            <a:xfrm>
              <a:off x="18680113" y="8674100"/>
              <a:ext cx="336550" cy="200025"/>
            </a:xfrm>
            <a:custGeom>
              <a:avLst/>
              <a:gdLst>
                <a:gd name="T0" fmla="*/ 106 w 212"/>
                <a:gd name="T1" fmla="*/ 0 h 126"/>
                <a:gd name="T2" fmla="*/ 29 w 212"/>
                <a:gd name="T3" fmla="*/ 58 h 126"/>
                <a:gd name="T4" fmla="*/ 0 w 212"/>
                <a:gd name="T5" fmla="*/ 39 h 126"/>
                <a:gd name="T6" fmla="*/ 0 w 212"/>
                <a:gd name="T7" fmla="*/ 58 h 126"/>
                <a:gd name="T8" fmla="*/ 106 w 212"/>
                <a:gd name="T9" fmla="*/ 126 h 126"/>
                <a:gd name="T10" fmla="*/ 212 w 212"/>
                <a:gd name="T11" fmla="*/ 58 h 126"/>
                <a:gd name="T12" fmla="*/ 212 w 212"/>
                <a:gd name="T13" fmla="*/ 39 h 126"/>
                <a:gd name="T14" fmla="*/ 183 w 212"/>
                <a:gd name="T15" fmla="*/ 58 h 126"/>
                <a:gd name="T16" fmla="*/ 106 w 212"/>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26">
                  <a:moveTo>
                    <a:pt x="106" y="0"/>
                  </a:moveTo>
                  <a:lnTo>
                    <a:pt x="29" y="58"/>
                  </a:lnTo>
                  <a:lnTo>
                    <a:pt x="0" y="39"/>
                  </a:lnTo>
                  <a:lnTo>
                    <a:pt x="0" y="58"/>
                  </a:lnTo>
                  <a:lnTo>
                    <a:pt x="106" y="126"/>
                  </a:lnTo>
                  <a:lnTo>
                    <a:pt x="212" y="58"/>
                  </a:lnTo>
                  <a:lnTo>
                    <a:pt x="212" y="39"/>
                  </a:lnTo>
                  <a:lnTo>
                    <a:pt x="183" y="5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2080" name="กลุ่ม 2079"/>
          <p:cNvGrpSpPr/>
          <p:nvPr/>
        </p:nvGrpSpPr>
        <p:grpSpPr>
          <a:xfrm>
            <a:off x="4472583" y="2247900"/>
            <a:ext cx="494109" cy="494109"/>
            <a:chOff x="11896725" y="5994400"/>
            <a:chExt cx="1317625" cy="1317625"/>
          </a:xfrm>
        </p:grpSpPr>
        <p:sp>
          <p:nvSpPr>
            <p:cNvPr id="2061" name="Oval 35"/>
            <p:cNvSpPr>
              <a:spLocks noChangeArrowheads="1"/>
            </p:cNvSpPr>
            <p:nvPr/>
          </p:nvSpPr>
          <p:spPr bwMode="auto">
            <a:xfrm>
              <a:off x="11896725" y="5994400"/>
              <a:ext cx="1317625" cy="1317625"/>
            </a:xfrm>
            <a:prstGeom prst="ellipse">
              <a:avLst/>
            </a:prstGeom>
            <a:solidFill>
              <a:srgbClr val="FFC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062" name="Freeform 36"/>
            <p:cNvSpPr>
              <a:spLocks noEditPoints="1"/>
            </p:cNvSpPr>
            <p:nvPr/>
          </p:nvSpPr>
          <p:spPr bwMode="auto">
            <a:xfrm>
              <a:off x="12311063" y="6392863"/>
              <a:ext cx="488950" cy="504825"/>
            </a:xfrm>
            <a:custGeom>
              <a:avLst/>
              <a:gdLst>
                <a:gd name="T0" fmla="*/ 9 w 32"/>
                <a:gd name="T1" fmla="*/ 33 h 33"/>
                <a:gd name="T2" fmla="*/ 6 w 32"/>
                <a:gd name="T3" fmla="*/ 32 h 33"/>
                <a:gd name="T4" fmla="*/ 0 w 32"/>
                <a:gd name="T5" fmla="*/ 23 h 33"/>
                <a:gd name="T6" fmla="*/ 0 w 32"/>
                <a:gd name="T7" fmla="*/ 11 h 33"/>
                <a:gd name="T8" fmla="*/ 7 w 32"/>
                <a:gd name="T9" fmla="*/ 1 h 33"/>
                <a:gd name="T10" fmla="*/ 19 w 32"/>
                <a:gd name="T11" fmla="*/ 1 h 33"/>
                <a:gd name="T12" fmla="*/ 26 w 32"/>
                <a:gd name="T13" fmla="*/ 8 h 33"/>
                <a:gd name="T14" fmla="*/ 27 w 32"/>
                <a:gd name="T15" fmla="*/ 13 h 33"/>
                <a:gd name="T16" fmla="*/ 31 w 32"/>
                <a:gd name="T17" fmla="*/ 13 h 33"/>
                <a:gd name="T18" fmla="*/ 32 w 32"/>
                <a:gd name="T19" fmla="*/ 15 h 33"/>
                <a:gd name="T20" fmla="*/ 31 w 32"/>
                <a:gd name="T21" fmla="*/ 27 h 33"/>
                <a:gd name="T22" fmla="*/ 23 w 32"/>
                <a:gd name="T23" fmla="*/ 33 h 33"/>
                <a:gd name="T24" fmla="*/ 21 w 32"/>
                <a:gd name="T25" fmla="*/ 33 h 33"/>
                <a:gd name="T26" fmla="*/ 9 w 32"/>
                <a:gd name="T27" fmla="*/ 33 h 33"/>
                <a:gd name="T28" fmla="*/ 21 w 32"/>
                <a:gd name="T29" fmla="*/ 24 h 33"/>
                <a:gd name="T30" fmla="*/ 21 w 32"/>
                <a:gd name="T31" fmla="*/ 21 h 33"/>
                <a:gd name="T32" fmla="*/ 10 w 32"/>
                <a:gd name="T33" fmla="*/ 21 h 33"/>
                <a:gd name="T34" fmla="*/ 10 w 32"/>
                <a:gd name="T35" fmla="*/ 24 h 33"/>
                <a:gd name="T36" fmla="*/ 21 w 32"/>
                <a:gd name="T37" fmla="*/ 24 h 33"/>
                <a:gd name="T38" fmla="*/ 16 w 32"/>
                <a:gd name="T39" fmla="*/ 13 h 33"/>
                <a:gd name="T40" fmla="*/ 15 w 32"/>
                <a:gd name="T41" fmla="*/ 9 h 33"/>
                <a:gd name="T42" fmla="*/ 10 w 32"/>
                <a:gd name="T43" fmla="*/ 9 h 33"/>
                <a:gd name="T44" fmla="*/ 10 w 32"/>
                <a:gd name="T45" fmla="*/ 13 h 33"/>
                <a:gd name="T46" fmla="*/ 16 w 32"/>
                <a:gd name="T4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9" y="33"/>
                  </a:moveTo>
                  <a:cubicBezTo>
                    <a:pt x="8" y="33"/>
                    <a:pt x="7" y="32"/>
                    <a:pt x="6" y="32"/>
                  </a:cubicBezTo>
                  <a:cubicBezTo>
                    <a:pt x="2" y="30"/>
                    <a:pt x="0" y="27"/>
                    <a:pt x="0" y="23"/>
                  </a:cubicBezTo>
                  <a:cubicBezTo>
                    <a:pt x="0" y="21"/>
                    <a:pt x="0" y="12"/>
                    <a:pt x="0" y="11"/>
                  </a:cubicBezTo>
                  <a:cubicBezTo>
                    <a:pt x="0" y="6"/>
                    <a:pt x="3" y="2"/>
                    <a:pt x="7" y="1"/>
                  </a:cubicBezTo>
                  <a:cubicBezTo>
                    <a:pt x="9" y="0"/>
                    <a:pt x="17" y="0"/>
                    <a:pt x="19" y="1"/>
                  </a:cubicBezTo>
                  <a:cubicBezTo>
                    <a:pt x="22" y="2"/>
                    <a:pt x="25" y="4"/>
                    <a:pt x="26" y="8"/>
                  </a:cubicBezTo>
                  <a:cubicBezTo>
                    <a:pt x="26" y="10"/>
                    <a:pt x="26" y="12"/>
                    <a:pt x="27" y="13"/>
                  </a:cubicBezTo>
                  <a:cubicBezTo>
                    <a:pt x="29" y="13"/>
                    <a:pt x="30" y="13"/>
                    <a:pt x="31" y="13"/>
                  </a:cubicBezTo>
                  <a:cubicBezTo>
                    <a:pt x="31" y="13"/>
                    <a:pt x="32" y="14"/>
                    <a:pt x="32" y="15"/>
                  </a:cubicBezTo>
                  <a:cubicBezTo>
                    <a:pt x="32" y="24"/>
                    <a:pt x="32" y="25"/>
                    <a:pt x="31" y="27"/>
                  </a:cubicBezTo>
                  <a:cubicBezTo>
                    <a:pt x="29" y="30"/>
                    <a:pt x="26" y="33"/>
                    <a:pt x="23" y="33"/>
                  </a:cubicBezTo>
                  <a:cubicBezTo>
                    <a:pt x="22" y="33"/>
                    <a:pt x="22" y="33"/>
                    <a:pt x="21" y="33"/>
                  </a:cubicBezTo>
                  <a:cubicBezTo>
                    <a:pt x="21" y="33"/>
                    <a:pt x="11" y="33"/>
                    <a:pt x="9" y="33"/>
                  </a:cubicBezTo>
                  <a:close/>
                  <a:moveTo>
                    <a:pt x="21" y="24"/>
                  </a:moveTo>
                  <a:cubicBezTo>
                    <a:pt x="24" y="24"/>
                    <a:pt x="24" y="21"/>
                    <a:pt x="21" y="21"/>
                  </a:cubicBezTo>
                  <a:cubicBezTo>
                    <a:pt x="18" y="21"/>
                    <a:pt x="14" y="21"/>
                    <a:pt x="10" y="21"/>
                  </a:cubicBezTo>
                  <a:cubicBezTo>
                    <a:pt x="7" y="21"/>
                    <a:pt x="8" y="24"/>
                    <a:pt x="10" y="24"/>
                  </a:cubicBezTo>
                  <a:cubicBezTo>
                    <a:pt x="12" y="24"/>
                    <a:pt x="21" y="24"/>
                    <a:pt x="21" y="24"/>
                  </a:cubicBezTo>
                  <a:close/>
                  <a:moveTo>
                    <a:pt x="16" y="13"/>
                  </a:moveTo>
                  <a:cubicBezTo>
                    <a:pt x="18" y="12"/>
                    <a:pt x="18" y="9"/>
                    <a:pt x="15" y="9"/>
                  </a:cubicBezTo>
                  <a:cubicBezTo>
                    <a:pt x="15" y="9"/>
                    <a:pt x="10" y="9"/>
                    <a:pt x="10" y="9"/>
                  </a:cubicBezTo>
                  <a:cubicBezTo>
                    <a:pt x="7" y="9"/>
                    <a:pt x="8" y="13"/>
                    <a:pt x="10" y="13"/>
                  </a:cubicBezTo>
                  <a:cubicBezTo>
                    <a:pt x="10" y="13"/>
                    <a:pt x="15" y="13"/>
                    <a:pt x="1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667" name="กลุ่ม 666"/>
          <p:cNvGrpSpPr/>
          <p:nvPr/>
        </p:nvGrpSpPr>
        <p:grpSpPr>
          <a:xfrm>
            <a:off x="4472583" y="1518643"/>
            <a:ext cx="494109" cy="494109"/>
            <a:chOff x="11896725" y="4049713"/>
            <a:chExt cx="1317625" cy="1317625"/>
          </a:xfrm>
        </p:grpSpPr>
        <p:sp>
          <p:nvSpPr>
            <p:cNvPr id="2063" name="Oval 37"/>
            <p:cNvSpPr>
              <a:spLocks noChangeArrowheads="1"/>
            </p:cNvSpPr>
            <p:nvPr/>
          </p:nvSpPr>
          <p:spPr bwMode="auto">
            <a:xfrm>
              <a:off x="11896725" y="4049713"/>
              <a:ext cx="1317625" cy="1317625"/>
            </a:xfrm>
            <a:prstGeom prst="ellipse">
              <a:avLst/>
            </a:prstGeom>
            <a:solidFill>
              <a:srgbClr val="1F9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064" name="Freeform 38"/>
            <p:cNvSpPr>
              <a:spLocks noEditPoints="1"/>
            </p:cNvSpPr>
            <p:nvPr/>
          </p:nvSpPr>
          <p:spPr bwMode="auto">
            <a:xfrm>
              <a:off x="12295188" y="4432300"/>
              <a:ext cx="520700" cy="536575"/>
            </a:xfrm>
            <a:custGeom>
              <a:avLst/>
              <a:gdLst>
                <a:gd name="T0" fmla="*/ 32 w 34"/>
                <a:gd name="T1" fmla="*/ 20 h 35"/>
                <a:gd name="T2" fmla="*/ 33 w 34"/>
                <a:gd name="T3" fmla="*/ 18 h 35"/>
                <a:gd name="T4" fmla="*/ 17 w 34"/>
                <a:gd name="T5" fmla="*/ 2 h 35"/>
                <a:gd name="T6" fmla="*/ 14 w 34"/>
                <a:gd name="T7" fmla="*/ 2 h 35"/>
                <a:gd name="T8" fmla="*/ 9 w 34"/>
                <a:gd name="T9" fmla="*/ 0 h 35"/>
                <a:gd name="T10" fmla="*/ 0 w 34"/>
                <a:gd name="T11" fmla="*/ 10 h 35"/>
                <a:gd name="T12" fmla="*/ 1 w 34"/>
                <a:gd name="T13" fmla="*/ 14 h 35"/>
                <a:gd name="T14" fmla="*/ 1 w 34"/>
                <a:gd name="T15" fmla="*/ 18 h 35"/>
                <a:gd name="T16" fmla="*/ 17 w 34"/>
                <a:gd name="T17" fmla="*/ 34 h 35"/>
                <a:gd name="T18" fmla="*/ 20 w 34"/>
                <a:gd name="T19" fmla="*/ 34 h 35"/>
                <a:gd name="T20" fmla="*/ 25 w 34"/>
                <a:gd name="T21" fmla="*/ 35 h 35"/>
                <a:gd name="T22" fmla="*/ 34 w 34"/>
                <a:gd name="T23" fmla="*/ 26 h 35"/>
                <a:gd name="T24" fmla="*/ 32 w 34"/>
                <a:gd name="T25" fmla="*/ 20 h 35"/>
                <a:gd name="T26" fmla="*/ 21 w 34"/>
                <a:gd name="T27" fmla="*/ 27 h 35"/>
                <a:gd name="T28" fmla="*/ 14 w 34"/>
                <a:gd name="T29" fmla="*/ 27 h 35"/>
                <a:gd name="T30" fmla="*/ 9 w 34"/>
                <a:gd name="T31" fmla="*/ 23 h 35"/>
                <a:gd name="T32" fmla="*/ 12 w 34"/>
                <a:gd name="T33" fmla="*/ 22 h 35"/>
                <a:gd name="T34" fmla="*/ 13 w 34"/>
                <a:gd name="T35" fmla="*/ 23 h 35"/>
                <a:gd name="T36" fmla="*/ 20 w 34"/>
                <a:gd name="T37" fmla="*/ 23 h 35"/>
                <a:gd name="T38" fmla="*/ 20 w 34"/>
                <a:gd name="T39" fmla="*/ 21 h 35"/>
                <a:gd name="T40" fmla="*/ 13 w 34"/>
                <a:gd name="T41" fmla="*/ 19 h 35"/>
                <a:gd name="T42" fmla="*/ 10 w 34"/>
                <a:gd name="T43" fmla="*/ 10 h 35"/>
                <a:gd name="T44" fmla="*/ 16 w 34"/>
                <a:gd name="T45" fmla="*/ 7 h 35"/>
                <a:gd name="T46" fmla="*/ 24 w 34"/>
                <a:gd name="T47" fmla="*/ 12 h 35"/>
                <a:gd name="T48" fmla="*/ 23 w 34"/>
                <a:gd name="T49" fmla="*/ 14 h 35"/>
                <a:gd name="T50" fmla="*/ 20 w 34"/>
                <a:gd name="T51" fmla="*/ 12 h 35"/>
                <a:gd name="T52" fmla="*/ 14 w 34"/>
                <a:gd name="T53" fmla="*/ 11 h 35"/>
                <a:gd name="T54" fmla="*/ 14 w 34"/>
                <a:gd name="T55" fmla="*/ 14 h 35"/>
                <a:gd name="T56" fmla="*/ 22 w 34"/>
                <a:gd name="T57" fmla="*/ 17 h 35"/>
                <a:gd name="T58" fmla="*/ 25 w 34"/>
                <a:gd name="T59" fmla="*/ 22 h 35"/>
                <a:gd name="T60" fmla="*/ 21 w 34"/>
                <a:gd name="T6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35">
                  <a:moveTo>
                    <a:pt x="32" y="20"/>
                  </a:moveTo>
                  <a:cubicBezTo>
                    <a:pt x="33" y="20"/>
                    <a:pt x="33" y="19"/>
                    <a:pt x="33" y="18"/>
                  </a:cubicBezTo>
                  <a:cubicBezTo>
                    <a:pt x="33" y="9"/>
                    <a:pt x="25" y="2"/>
                    <a:pt x="17" y="2"/>
                  </a:cubicBezTo>
                  <a:cubicBezTo>
                    <a:pt x="16" y="2"/>
                    <a:pt x="15" y="2"/>
                    <a:pt x="14" y="2"/>
                  </a:cubicBezTo>
                  <a:cubicBezTo>
                    <a:pt x="13" y="1"/>
                    <a:pt x="11" y="0"/>
                    <a:pt x="9" y="0"/>
                  </a:cubicBezTo>
                  <a:cubicBezTo>
                    <a:pt x="4" y="0"/>
                    <a:pt x="0" y="5"/>
                    <a:pt x="0" y="10"/>
                  </a:cubicBezTo>
                  <a:cubicBezTo>
                    <a:pt x="0" y="11"/>
                    <a:pt x="0" y="13"/>
                    <a:pt x="1" y="14"/>
                  </a:cubicBezTo>
                  <a:cubicBezTo>
                    <a:pt x="1" y="16"/>
                    <a:pt x="1" y="17"/>
                    <a:pt x="1" y="18"/>
                  </a:cubicBezTo>
                  <a:cubicBezTo>
                    <a:pt x="1" y="27"/>
                    <a:pt x="8" y="34"/>
                    <a:pt x="17" y="34"/>
                  </a:cubicBezTo>
                  <a:cubicBezTo>
                    <a:pt x="18" y="34"/>
                    <a:pt x="19" y="34"/>
                    <a:pt x="20" y="34"/>
                  </a:cubicBezTo>
                  <a:cubicBezTo>
                    <a:pt x="21" y="34"/>
                    <a:pt x="23" y="35"/>
                    <a:pt x="25" y="35"/>
                  </a:cubicBezTo>
                  <a:cubicBezTo>
                    <a:pt x="30" y="35"/>
                    <a:pt x="34" y="31"/>
                    <a:pt x="34" y="26"/>
                  </a:cubicBezTo>
                  <a:cubicBezTo>
                    <a:pt x="34" y="24"/>
                    <a:pt x="33" y="22"/>
                    <a:pt x="32" y="20"/>
                  </a:cubicBezTo>
                  <a:close/>
                  <a:moveTo>
                    <a:pt x="21" y="27"/>
                  </a:moveTo>
                  <a:cubicBezTo>
                    <a:pt x="19" y="28"/>
                    <a:pt x="16" y="28"/>
                    <a:pt x="14" y="27"/>
                  </a:cubicBezTo>
                  <a:cubicBezTo>
                    <a:pt x="10" y="27"/>
                    <a:pt x="9" y="25"/>
                    <a:pt x="9" y="23"/>
                  </a:cubicBezTo>
                  <a:cubicBezTo>
                    <a:pt x="8" y="21"/>
                    <a:pt x="11" y="20"/>
                    <a:pt x="12" y="22"/>
                  </a:cubicBezTo>
                  <a:cubicBezTo>
                    <a:pt x="13" y="22"/>
                    <a:pt x="13" y="23"/>
                    <a:pt x="13" y="23"/>
                  </a:cubicBezTo>
                  <a:cubicBezTo>
                    <a:pt x="15" y="25"/>
                    <a:pt x="19" y="25"/>
                    <a:pt x="20" y="23"/>
                  </a:cubicBezTo>
                  <a:cubicBezTo>
                    <a:pt x="21" y="22"/>
                    <a:pt x="21" y="22"/>
                    <a:pt x="20" y="21"/>
                  </a:cubicBezTo>
                  <a:cubicBezTo>
                    <a:pt x="19" y="20"/>
                    <a:pt x="19" y="20"/>
                    <a:pt x="13" y="19"/>
                  </a:cubicBezTo>
                  <a:cubicBezTo>
                    <a:pt x="8" y="17"/>
                    <a:pt x="8" y="13"/>
                    <a:pt x="10" y="10"/>
                  </a:cubicBezTo>
                  <a:cubicBezTo>
                    <a:pt x="11" y="8"/>
                    <a:pt x="13" y="8"/>
                    <a:pt x="16" y="7"/>
                  </a:cubicBezTo>
                  <a:cubicBezTo>
                    <a:pt x="20" y="7"/>
                    <a:pt x="24" y="9"/>
                    <a:pt x="24" y="12"/>
                  </a:cubicBezTo>
                  <a:cubicBezTo>
                    <a:pt x="24" y="13"/>
                    <a:pt x="24" y="13"/>
                    <a:pt x="23" y="14"/>
                  </a:cubicBezTo>
                  <a:cubicBezTo>
                    <a:pt x="21" y="14"/>
                    <a:pt x="21" y="13"/>
                    <a:pt x="20" y="12"/>
                  </a:cubicBezTo>
                  <a:cubicBezTo>
                    <a:pt x="18" y="10"/>
                    <a:pt x="15" y="11"/>
                    <a:pt x="14" y="11"/>
                  </a:cubicBezTo>
                  <a:cubicBezTo>
                    <a:pt x="13" y="12"/>
                    <a:pt x="13" y="14"/>
                    <a:pt x="14" y="14"/>
                  </a:cubicBezTo>
                  <a:cubicBezTo>
                    <a:pt x="15" y="15"/>
                    <a:pt x="20" y="16"/>
                    <a:pt x="22" y="17"/>
                  </a:cubicBezTo>
                  <a:cubicBezTo>
                    <a:pt x="24" y="18"/>
                    <a:pt x="25" y="19"/>
                    <a:pt x="25" y="22"/>
                  </a:cubicBezTo>
                  <a:cubicBezTo>
                    <a:pt x="25" y="24"/>
                    <a:pt x="24" y="26"/>
                    <a:pt x="21"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2081" name="กลุ่ม 2080"/>
          <p:cNvGrpSpPr/>
          <p:nvPr/>
        </p:nvGrpSpPr>
        <p:grpSpPr>
          <a:xfrm>
            <a:off x="5259586" y="2247900"/>
            <a:ext cx="493514" cy="494109"/>
            <a:chOff x="13995400" y="5994400"/>
            <a:chExt cx="1316037" cy="1317625"/>
          </a:xfrm>
        </p:grpSpPr>
        <p:sp>
          <p:nvSpPr>
            <p:cNvPr id="2065" name="Oval 39"/>
            <p:cNvSpPr>
              <a:spLocks noChangeArrowheads="1"/>
            </p:cNvSpPr>
            <p:nvPr/>
          </p:nvSpPr>
          <p:spPr bwMode="auto">
            <a:xfrm>
              <a:off x="13995400" y="5994400"/>
              <a:ext cx="1316037" cy="1317625"/>
            </a:xfrm>
            <a:prstGeom prst="ellipse">
              <a:avLst/>
            </a:prstGeom>
            <a:solidFill>
              <a:srgbClr val="7D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066" name="Freeform 40"/>
            <p:cNvSpPr>
              <a:spLocks noEditPoints="1"/>
            </p:cNvSpPr>
            <p:nvPr/>
          </p:nvSpPr>
          <p:spPr bwMode="auto">
            <a:xfrm>
              <a:off x="14392275" y="6392863"/>
              <a:ext cx="520700" cy="504825"/>
            </a:xfrm>
            <a:custGeom>
              <a:avLst/>
              <a:gdLst>
                <a:gd name="T0" fmla="*/ 28 w 34"/>
                <a:gd name="T1" fmla="*/ 0 h 33"/>
                <a:gd name="T2" fmla="*/ 5 w 34"/>
                <a:gd name="T3" fmla="*/ 0 h 33"/>
                <a:gd name="T4" fmla="*/ 0 w 34"/>
                <a:gd name="T5" fmla="*/ 5 h 33"/>
                <a:gd name="T6" fmla="*/ 0 w 34"/>
                <a:gd name="T7" fmla="*/ 28 h 33"/>
                <a:gd name="T8" fmla="*/ 5 w 34"/>
                <a:gd name="T9" fmla="*/ 33 h 33"/>
                <a:gd name="T10" fmla="*/ 28 w 34"/>
                <a:gd name="T11" fmla="*/ 33 h 33"/>
                <a:gd name="T12" fmla="*/ 34 w 34"/>
                <a:gd name="T13" fmla="*/ 28 h 33"/>
                <a:gd name="T14" fmla="*/ 34 w 34"/>
                <a:gd name="T15" fmla="*/ 5 h 33"/>
                <a:gd name="T16" fmla="*/ 28 w 34"/>
                <a:gd name="T17" fmla="*/ 0 h 33"/>
                <a:gd name="T18" fmla="*/ 24 w 34"/>
                <a:gd name="T19" fmla="*/ 4 h 33"/>
                <a:gd name="T20" fmla="*/ 25 w 34"/>
                <a:gd name="T21" fmla="*/ 3 h 33"/>
                <a:gd name="T22" fmla="*/ 29 w 34"/>
                <a:gd name="T23" fmla="*/ 3 h 33"/>
                <a:gd name="T24" fmla="*/ 30 w 34"/>
                <a:gd name="T25" fmla="*/ 4 h 33"/>
                <a:gd name="T26" fmla="*/ 30 w 34"/>
                <a:gd name="T27" fmla="*/ 8 h 33"/>
                <a:gd name="T28" fmla="*/ 29 w 34"/>
                <a:gd name="T29" fmla="*/ 9 h 33"/>
                <a:gd name="T30" fmla="*/ 25 w 34"/>
                <a:gd name="T31" fmla="*/ 9 h 33"/>
                <a:gd name="T32" fmla="*/ 24 w 34"/>
                <a:gd name="T33" fmla="*/ 8 h 33"/>
                <a:gd name="T34" fmla="*/ 24 w 34"/>
                <a:gd name="T35" fmla="*/ 4 h 33"/>
                <a:gd name="T36" fmla="*/ 11 w 34"/>
                <a:gd name="T37" fmla="*/ 14 h 33"/>
                <a:gd name="T38" fmla="*/ 17 w 34"/>
                <a:gd name="T39" fmla="*/ 10 h 33"/>
                <a:gd name="T40" fmla="*/ 23 w 34"/>
                <a:gd name="T41" fmla="*/ 14 h 33"/>
                <a:gd name="T42" fmla="*/ 24 w 34"/>
                <a:gd name="T43" fmla="*/ 17 h 33"/>
                <a:gd name="T44" fmla="*/ 17 w 34"/>
                <a:gd name="T45" fmla="*/ 23 h 33"/>
                <a:gd name="T46" fmla="*/ 10 w 34"/>
                <a:gd name="T47" fmla="*/ 17 h 33"/>
                <a:gd name="T48" fmla="*/ 11 w 34"/>
                <a:gd name="T49" fmla="*/ 14 h 33"/>
                <a:gd name="T50" fmla="*/ 30 w 34"/>
                <a:gd name="T51" fmla="*/ 28 h 33"/>
                <a:gd name="T52" fmla="*/ 28 w 34"/>
                <a:gd name="T53" fmla="*/ 30 h 33"/>
                <a:gd name="T54" fmla="*/ 5 w 34"/>
                <a:gd name="T55" fmla="*/ 30 h 33"/>
                <a:gd name="T56" fmla="*/ 4 w 34"/>
                <a:gd name="T57" fmla="*/ 28 h 33"/>
                <a:gd name="T58" fmla="*/ 4 w 34"/>
                <a:gd name="T59" fmla="*/ 14 h 33"/>
                <a:gd name="T60" fmla="*/ 7 w 34"/>
                <a:gd name="T61" fmla="*/ 14 h 33"/>
                <a:gd name="T62" fmla="*/ 7 w 34"/>
                <a:gd name="T63" fmla="*/ 17 h 33"/>
                <a:gd name="T64" fmla="*/ 17 w 34"/>
                <a:gd name="T65" fmla="*/ 27 h 33"/>
                <a:gd name="T66" fmla="*/ 27 w 34"/>
                <a:gd name="T67" fmla="*/ 17 h 33"/>
                <a:gd name="T68" fmla="*/ 27 w 34"/>
                <a:gd name="T69" fmla="*/ 14 h 33"/>
                <a:gd name="T70" fmla="*/ 30 w 34"/>
                <a:gd name="T71" fmla="*/ 14 h 33"/>
                <a:gd name="T72" fmla="*/ 30 w 34"/>
                <a:gd name="T7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3">
                  <a:moveTo>
                    <a:pt x="28" y="0"/>
                  </a:moveTo>
                  <a:cubicBezTo>
                    <a:pt x="5" y="0"/>
                    <a:pt x="5" y="0"/>
                    <a:pt x="5" y="0"/>
                  </a:cubicBezTo>
                  <a:cubicBezTo>
                    <a:pt x="2" y="0"/>
                    <a:pt x="0" y="2"/>
                    <a:pt x="0" y="5"/>
                  </a:cubicBezTo>
                  <a:cubicBezTo>
                    <a:pt x="0" y="28"/>
                    <a:pt x="0" y="28"/>
                    <a:pt x="0" y="28"/>
                  </a:cubicBezTo>
                  <a:cubicBezTo>
                    <a:pt x="0" y="31"/>
                    <a:pt x="2" y="33"/>
                    <a:pt x="5" y="33"/>
                  </a:cubicBezTo>
                  <a:cubicBezTo>
                    <a:pt x="28" y="33"/>
                    <a:pt x="28" y="33"/>
                    <a:pt x="28" y="33"/>
                  </a:cubicBezTo>
                  <a:cubicBezTo>
                    <a:pt x="31" y="33"/>
                    <a:pt x="34" y="31"/>
                    <a:pt x="34" y="28"/>
                  </a:cubicBezTo>
                  <a:cubicBezTo>
                    <a:pt x="34" y="5"/>
                    <a:pt x="34" y="5"/>
                    <a:pt x="34" y="5"/>
                  </a:cubicBezTo>
                  <a:cubicBezTo>
                    <a:pt x="34" y="2"/>
                    <a:pt x="31" y="0"/>
                    <a:pt x="28" y="0"/>
                  </a:cubicBezTo>
                  <a:close/>
                  <a:moveTo>
                    <a:pt x="24" y="4"/>
                  </a:moveTo>
                  <a:cubicBezTo>
                    <a:pt x="24" y="4"/>
                    <a:pt x="24" y="3"/>
                    <a:pt x="25" y="3"/>
                  </a:cubicBezTo>
                  <a:cubicBezTo>
                    <a:pt x="29" y="3"/>
                    <a:pt x="29" y="3"/>
                    <a:pt x="29" y="3"/>
                  </a:cubicBezTo>
                  <a:cubicBezTo>
                    <a:pt x="30" y="3"/>
                    <a:pt x="30" y="4"/>
                    <a:pt x="30" y="4"/>
                  </a:cubicBezTo>
                  <a:cubicBezTo>
                    <a:pt x="30" y="8"/>
                    <a:pt x="30" y="8"/>
                    <a:pt x="30" y="8"/>
                  </a:cubicBezTo>
                  <a:cubicBezTo>
                    <a:pt x="30" y="9"/>
                    <a:pt x="30" y="9"/>
                    <a:pt x="29" y="9"/>
                  </a:cubicBezTo>
                  <a:cubicBezTo>
                    <a:pt x="25" y="9"/>
                    <a:pt x="25" y="9"/>
                    <a:pt x="25" y="9"/>
                  </a:cubicBezTo>
                  <a:cubicBezTo>
                    <a:pt x="24" y="9"/>
                    <a:pt x="24" y="9"/>
                    <a:pt x="24" y="8"/>
                  </a:cubicBezTo>
                  <a:lnTo>
                    <a:pt x="24" y="4"/>
                  </a:lnTo>
                  <a:close/>
                  <a:moveTo>
                    <a:pt x="11" y="14"/>
                  </a:moveTo>
                  <a:cubicBezTo>
                    <a:pt x="12" y="12"/>
                    <a:pt x="14" y="10"/>
                    <a:pt x="17" y="10"/>
                  </a:cubicBezTo>
                  <a:cubicBezTo>
                    <a:pt x="20" y="10"/>
                    <a:pt x="22" y="12"/>
                    <a:pt x="23" y="14"/>
                  </a:cubicBezTo>
                  <a:cubicBezTo>
                    <a:pt x="23" y="15"/>
                    <a:pt x="24" y="16"/>
                    <a:pt x="24" y="17"/>
                  </a:cubicBezTo>
                  <a:cubicBezTo>
                    <a:pt x="24" y="20"/>
                    <a:pt x="21" y="23"/>
                    <a:pt x="17" y="23"/>
                  </a:cubicBezTo>
                  <a:cubicBezTo>
                    <a:pt x="13" y="23"/>
                    <a:pt x="10" y="20"/>
                    <a:pt x="10" y="17"/>
                  </a:cubicBezTo>
                  <a:cubicBezTo>
                    <a:pt x="10" y="16"/>
                    <a:pt x="10" y="15"/>
                    <a:pt x="11" y="14"/>
                  </a:cubicBezTo>
                  <a:close/>
                  <a:moveTo>
                    <a:pt x="30" y="28"/>
                  </a:moveTo>
                  <a:cubicBezTo>
                    <a:pt x="30" y="29"/>
                    <a:pt x="29" y="30"/>
                    <a:pt x="28" y="30"/>
                  </a:cubicBezTo>
                  <a:cubicBezTo>
                    <a:pt x="5" y="30"/>
                    <a:pt x="5" y="30"/>
                    <a:pt x="5" y="30"/>
                  </a:cubicBezTo>
                  <a:cubicBezTo>
                    <a:pt x="4" y="30"/>
                    <a:pt x="4" y="29"/>
                    <a:pt x="4" y="28"/>
                  </a:cubicBezTo>
                  <a:cubicBezTo>
                    <a:pt x="4" y="14"/>
                    <a:pt x="4" y="14"/>
                    <a:pt x="4" y="14"/>
                  </a:cubicBezTo>
                  <a:cubicBezTo>
                    <a:pt x="7" y="14"/>
                    <a:pt x="7" y="14"/>
                    <a:pt x="7" y="14"/>
                  </a:cubicBezTo>
                  <a:cubicBezTo>
                    <a:pt x="7" y="15"/>
                    <a:pt x="7" y="16"/>
                    <a:pt x="7" y="17"/>
                  </a:cubicBezTo>
                  <a:cubicBezTo>
                    <a:pt x="7" y="22"/>
                    <a:pt x="11" y="27"/>
                    <a:pt x="17" y="27"/>
                  </a:cubicBezTo>
                  <a:cubicBezTo>
                    <a:pt x="22" y="27"/>
                    <a:pt x="27" y="22"/>
                    <a:pt x="27" y="17"/>
                  </a:cubicBezTo>
                  <a:cubicBezTo>
                    <a:pt x="27" y="16"/>
                    <a:pt x="27" y="15"/>
                    <a:pt x="27" y="14"/>
                  </a:cubicBezTo>
                  <a:cubicBezTo>
                    <a:pt x="30" y="14"/>
                    <a:pt x="30" y="14"/>
                    <a:pt x="30" y="14"/>
                  </a:cubicBez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2088" name="กลุ่ม 2087"/>
          <p:cNvGrpSpPr/>
          <p:nvPr/>
        </p:nvGrpSpPr>
        <p:grpSpPr>
          <a:xfrm>
            <a:off x="3686176" y="2977158"/>
            <a:ext cx="493514" cy="494109"/>
            <a:chOff x="9799638" y="7939088"/>
            <a:chExt cx="1316037" cy="1317625"/>
          </a:xfrm>
        </p:grpSpPr>
        <p:sp>
          <p:nvSpPr>
            <p:cNvPr id="2067" name="Oval 41"/>
            <p:cNvSpPr>
              <a:spLocks noChangeArrowheads="1"/>
            </p:cNvSpPr>
            <p:nvPr/>
          </p:nvSpPr>
          <p:spPr bwMode="auto">
            <a:xfrm>
              <a:off x="9799638" y="7939088"/>
              <a:ext cx="1316037" cy="1317625"/>
            </a:xfrm>
            <a:prstGeom prst="ellipse">
              <a:avLst/>
            </a:prstGeom>
            <a:solidFill>
              <a:srgbClr val="28B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068" name="Freeform 42"/>
            <p:cNvSpPr>
              <a:spLocks/>
            </p:cNvSpPr>
            <p:nvPr/>
          </p:nvSpPr>
          <p:spPr bwMode="auto">
            <a:xfrm>
              <a:off x="10182225" y="8353425"/>
              <a:ext cx="550862" cy="474663"/>
            </a:xfrm>
            <a:custGeom>
              <a:avLst/>
              <a:gdLst>
                <a:gd name="T0" fmla="*/ 35 w 36"/>
                <a:gd name="T1" fmla="*/ 7 h 31"/>
                <a:gd name="T2" fmla="*/ 16 w 36"/>
                <a:gd name="T3" fmla="*/ 31 h 31"/>
                <a:gd name="T4" fmla="*/ 11 w 36"/>
                <a:gd name="T5" fmla="*/ 25 h 31"/>
                <a:gd name="T6" fmla="*/ 5 w 36"/>
                <a:gd name="T7" fmla="*/ 9 h 31"/>
                <a:gd name="T8" fmla="*/ 2 w 36"/>
                <a:gd name="T9" fmla="*/ 11 h 31"/>
                <a:gd name="T10" fmla="*/ 0 w 36"/>
                <a:gd name="T11" fmla="*/ 9 h 31"/>
                <a:gd name="T12" fmla="*/ 10 w 36"/>
                <a:gd name="T13" fmla="*/ 1 h 31"/>
                <a:gd name="T14" fmla="*/ 16 w 36"/>
                <a:gd name="T15" fmla="*/ 6 h 31"/>
                <a:gd name="T16" fmla="*/ 20 w 36"/>
                <a:gd name="T17" fmla="*/ 20 h 31"/>
                <a:gd name="T18" fmla="*/ 25 w 36"/>
                <a:gd name="T19" fmla="*/ 11 h 31"/>
                <a:gd name="T20" fmla="*/ 20 w 36"/>
                <a:gd name="T21" fmla="*/ 9 h 31"/>
                <a:gd name="T22" fmla="*/ 30 w 36"/>
                <a:gd name="T23" fmla="*/ 0 h 31"/>
                <a:gd name="T24" fmla="*/ 35 w 36"/>
                <a:gd name="T2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1">
                  <a:moveTo>
                    <a:pt x="35" y="7"/>
                  </a:moveTo>
                  <a:cubicBezTo>
                    <a:pt x="35" y="14"/>
                    <a:pt x="23" y="31"/>
                    <a:pt x="16" y="31"/>
                  </a:cubicBezTo>
                  <a:cubicBezTo>
                    <a:pt x="14" y="31"/>
                    <a:pt x="12" y="29"/>
                    <a:pt x="11" y="25"/>
                  </a:cubicBezTo>
                  <a:cubicBezTo>
                    <a:pt x="8" y="15"/>
                    <a:pt x="7" y="9"/>
                    <a:pt x="5" y="9"/>
                  </a:cubicBezTo>
                  <a:cubicBezTo>
                    <a:pt x="4" y="9"/>
                    <a:pt x="3" y="10"/>
                    <a:pt x="2" y="11"/>
                  </a:cubicBezTo>
                  <a:cubicBezTo>
                    <a:pt x="0" y="9"/>
                    <a:pt x="0" y="9"/>
                    <a:pt x="0" y="9"/>
                  </a:cubicBezTo>
                  <a:cubicBezTo>
                    <a:pt x="5" y="5"/>
                    <a:pt x="8" y="1"/>
                    <a:pt x="10" y="1"/>
                  </a:cubicBezTo>
                  <a:cubicBezTo>
                    <a:pt x="13" y="1"/>
                    <a:pt x="15" y="2"/>
                    <a:pt x="16" y="6"/>
                  </a:cubicBezTo>
                  <a:cubicBezTo>
                    <a:pt x="16" y="12"/>
                    <a:pt x="18" y="20"/>
                    <a:pt x="20" y="20"/>
                  </a:cubicBezTo>
                  <a:cubicBezTo>
                    <a:pt x="21" y="20"/>
                    <a:pt x="25" y="13"/>
                    <a:pt x="25" y="11"/>
                  </a:cubicBezTo>
                  <a:cubicBezTo>
                    <a:pt x="26" y="8"/>
                    <a:pt x="23" y="8"/>
                    <a:pt x="20" y="9"/>
                  </a:cubicBezTo>
                  <a:cubicBezTo>
                    <a:pt x="22" y="3"/>
                    <a:pt x="25" y="0"/>
                    <a:pt x="30" y="0"/>
                  </a:cubicBezTo>
                  <a:cubicBezTo>
                    <a:pt x="34" y="1"/>
                    <a:pt x="36" y="3"/>
                    <a:pt x="35"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668" name="กลุ่ม 667"/>
          <p:cNvGrpSpPr/>
          <p:nvPr/>
        </p:nvGrpSpPr>
        <p:grpSpPr>
          <a:xfrm>
            <a:off x="5259586" y="1518643"/>
            <a:ext cx="493514" cy="494109"/>
            <a:chOff x="13995400" y="4049713"/>
            <a:chExt cx="1316037" cy="1317625"/>
          </a:xfrm>
        </p:grpSpPr>
        <p:sp>
          <p:nvSpPr>
            <p:cNvPr id="2069" name="Oval 43"/>
            <p:cNvSpPr>
              <a:spLocks noChangeArrowheads="1"/>
            </p:cNvSpPr>
            <p:nvPr/>
          </p:nvSpPr>
          <p:spPr bwMode="auto">
            <a:xfrm>
              <a:off x="13995400" y="4049713"/>
              <a:ext cx="1316037" cy="1317625"/>
            </a:xfrm>
            <a:prstGeom prst="ellipse">
              <a:avLst/>
            </a:prstGeom>
            <a:solidFill>
              <a:srgbClr val="209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070" name="Freeform 44"/>
            <p:cNvSpPr>
              <a:spLocks noEditPoints="1"/>
            </p:cNvSpPr>
            <p:nvPr/>
          </p:nvSpPr>
          <p:spPr bwMode="auto">
            <a:xfrm>
              <a:off x="14331950" y="4402138"/>
              <a:ext cx="612775" cy="566738"/>
            </a:xfrm>
            <a:custGeom>
              <a:avLst/>
              <a:gdLst>
                <a:gd name="T0" fmla="*/ 3 w 40"/>
                <a:gd name="T1" fmla="*/ 37 h 37"/>
                <a:gd name="T2" fmla="*/ 4 w 40"/>
                <a:gd name="T3" fmla="*/ 35 h 37"/>
                <a:gd name="T4" fmla="*/ 6 w 40"/>
                <a:gd name="T5" fmla="*/ 29 h 37"/>
                <a:gd name="T6" fmla="*/ 6 w 40"/>
                <a:gd name="T7" fmla="*/ 28 h 37"/>
                <a:gd name="T8" fmla="*/ 17 w 40"/>
                <a:gd name="T9" fmla="*/ 3 h 37"/>
                <a:gd name="T10" fmla="*/ 38 w 40"/>
                <a:gd name="T11" fmla="*/ 16 h 37"/>
                <a:gd name="T12" fmla="*/ 24 w 40"/>
                <a:gd name="T13" fmla="*/ 37 h 37"/>
                <a:gd name="T14" fmla="*/ 13 w 40"/>
                <a:gd name="T15" fmla="*/ 35 h 37"/>
                <a:gd name="T16" fmla="*/ 12 w 40"/>
                <a:gd name="T17" fmla="*/ 35 h 37"/>
                <a:gd name="T18" fmla="*/ 3 w 40"/>
                <a:gd name="T19" fmla="*/ 37 h 37"/>
                <a:gd name="T20" fmla="*/ 7 w 40"/>
                <a:gd name="T21" fmla="*/ 33 h 37"/>
                <a:gd name="T22" fmla="*/ 12 w 40"/>
                <a:gd name="T23" fmla="*/ 32 h 37"/>
                <a:gd name="T24" fmla="*/ 14 w 40"/>
                <a:gd name="T25" fmla="*/ 32 h 37"/>
                <a:gd name="T26" fmla="*/ 23 w 40"/>
                <a:gd name="T27" fmla="*/ 34 h 37"/>
                <a:gd name="T28" fmla="*/ 35 w 40"/>
                <a:gd name="T29" fmla="*/ 17 h 37"/>
                <a:gd name="T30" fmla="*/ 18 w 40"/>
                <a:gd name="T31" fmla="*/ 5 h 37"/>
                <a:gd name="T32" fmla="*/ 8 w 40"/>
                <a:gd name="T33" fmla="*/ 26 h 37"/>
                <a:gd name="T34" fmla="*/ 9 w 40"/>
                <a:gd name="T35" fmla="*/ 29 h 37"/>
                <a:gd name="T36" fmla="*/ 7 w 40"/>
                <a:gd name="T3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7">
                  <a:moveTo>
                    <a:pt x="3" y="37"/>
                  </a:moveTo>
                  <a:cubicBezTo>
                    <a:pt x="4" y="36"/>
                    <a:pt x="4" y="36"/>
                    <a:pt x="4" y="35"/>
                  </a:cubicBezTo>
                  <a:cubicBezTo>
                    <a:pt x="5" y="33"/>
                    <a:pt x="5" y="31"/>
                    <a:pt x="6" y="29"/>
                  </a:cubicBezTo>
                  <a:cubicBezTo>
                    <a:pt x="6" y="28"/>
                    <a:pt x="6" y="28"/>
                    <a:pt x="6" y="28"/>
                  </a:cubicBezTo>
                  <a:cubicBezTo>
                    <a:pt x="0" y="18"/>
                    <a:pt x="6" y="5"/>
                    <a:pt x="17" y="3"/>
                  </a:cubicBezTo>
                  <a:cubicBezTo>
                    <a:pt x="27" y="0"/>
                    <a:pt x="36" y="7"/>
                    <a:pt x="38" y="16"/>
                  </a:cubicBezTo>
                  <a:cubicBezTo>
                    <a:pt x="40" y="26"/>
                    <a:pt x="33" y="35"/>
                    <a:pt x="24" y="37"/>
                  </a:cubicBezTo>
                  <a:cubicBezTo>
                    <a:pt x="20" y="37"/>
                    <a:pt x="17" y="37"/>
                    <a:pt x="13" y="35"/>
                  </a:cubicBezTo>
                  <a:cubicBezTo>
                    <a:pt x="13" y="35"/>
                    <a:pt x="12" y="35"/>
                    <a:pt x="12" y="35"/>
                  </a:cubicBezTo>
                  <a:cubicBezTo>
                    <a:pt x="7" y="36"/>
                    <a:pt x="4" y="37"/>
                    <a:pt x="3" y="37"/>
                  </a:cubicBezTo>
                  <a:close/>
                  <a:moveTo>
                    <a:pt x="7" y="33"/>
                  </a:moveTo>
                  <a:cubicBezTo>
                    <a:pt x="9" y="33"/>
                    <a:pt x="11" y="32"/>
                    <a:pt x="12" y="32"/>
                  </a:cubicBezTo>
                  <a:cubicBezTo>
                    <a:pt x="13" y="32"/>
                    <a:pt x="13" y="32"/>
                    <a:pt x="14" y="32"/>
                  </a:cubicBezTo>
                  <a:cubicBezTo>
                    <a:pt x="17" y="34"/>
                    <a:pt x="20" y="34"/>
                    <a:pt x="23" y="34"/>
                  </a:cubicBezTo>
                  <a:cubicBezTo>
                    <a:pt x="31" y="33"/>
                    <a:pt x="36" y="25"/>
                    <a:pt x="35" y="17"/>
                  </a:cubicBezTo>
                  <a:cubicBezTo>
                    <a:pt x="34" y="9"/>
                    <a:pt x="26" y="4"/>
                    <a:pt x="18" y="5"/>
                  </a:cubicBezTo>
                  <a:cubicBezTo>
                    <a:pt x="9" y="7"/>
                    <a:pt x="3" y="18"/>
                    <a:pt x="8" y="26"/>
                  </a:cubicBezTo>
                  <a:cubicBezTo>
                    <a:pt x="9" y="27"/>
                    <a:pt x="9" y="28"/>
                    <a:pt x="9" y="29"/>
                  </a:cubicBezTo>
                  <a:cubicBezTo>
                    <a:pt x="8" y="30"/>
                    <a:pt x="8" y="32"/>
                    <a:pt x="7"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071" name="Freeform 45"/>
            <p:cNvSpPr>
              <a:spLocks/>
            </p:cNvSpPr>
            <p:nvPr/>
          </p:nvSpPr>
          <p:spPr bwMode="auto">
            <a:xfrm>
              <a:off x="14516100" y="4570413"/>
              <a:ext cx="274637" cy="260350"/>
            </a:xfrm>
            <a:custGeom>
              <a:avLst/>
              <a:gdLst>
                <a:gd name="T0" fmla="*/ 13 w 18"/>
                <a:gd name="T1" fmla="*/ 17 h 17"/>
                <a:gd name="T2" fmla="*/ 1 w 18"/>
                <a:gd name="T3" fmla="*/ 8 h 17"/>
                <a:gd name="T4" fmla="*/ 2 w 18"/>
                <a:gd name="T5" fmla="*/ 1 h 17"/>
                <a:gd name="T6" fmla="*/ 4 w 18"/>
                <a:gd name="T7" fmla="*/ 1 h 17"/>
                <a:gd name="T8" fmla="*/ 4 w 18"/>
                <a:gd name="T9" fmla="*/ 1 h 17"/>
                <a:gd name="T10" fmla="*/ 6 w 18"/>
                <a:gd name="T11" fmla="*/ 4 h 17"/>
                <a:gd name="T12" fmla="*/ 5 w 18"/>
                <a:gd name="T13" fmla="*/ 7 h 17"/>
                <a:gd name="T14" fmla="*/ 5 w 18"/>
                <a:gd name="T15" fmla="*/ 8 h 17"/>
                <a:gd name="T16" fmla="*/ 11 w 18"/>
                <a:gd name="T17" fmla="*/ 13 h 17"/>
                <a:gd name="T18" fmla="*/ 12 w 18"/>
                <a:gd name="T19" fmla="*/ 13 h 17"/>
                <a:gd name="T20" fmla="*/ 14 w 18"/>
                <a:gd name="T21" fmla="*/ 11 h 17"/>
                <a:gd name="T22" fmla="*/ 18 w 18"/>
                <a:gd name="T23" fmla="*/ 13 h 17"/>
                <a:gd name="T24" fmla="*/ 13 w 1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13" y="17"/>
                  </a:moveTo>
                  <a:cubicBezTo>
                    <a:pt x="10" y="17"/>
                    <a:pt x="5" y="14"/>
                    <a:pt x="1" y="8"/>
                  </a:cubicBezTo>
                  <a:cubicBezTo>
                    <a:pt x="0" y="5"/>
                    <a:pt x="0" y="3"/>
                    <a:pt x="2" y="1"/>
                  </a:cubicBezTo>
                  <a:cubicBezTo>
                    <a:pt x="2" y="0"/>
                    <a:pt x="3" y="0"/>
                    <a:pt x="4" y="1"/>
                  </a:cubicBezTo>
                  <a:cubicBezTo>
                    <a:pt x="4" y="1"/>
                    <a:pt x="4" y="1"/>
                    <a:pt x="4" y="1"/>
                  </a:cubicBezTo>
                  <a:cubicBezTo>
                    <a:pt x="5" y="2"/>
                    <a:pt x="5" y="3"/>
                    <a:pt x="6" y="4"/>
                  </a:cubicBezTo>
                  <a:cubicBezTo>
                    <a:pt x="6" y="5"/>
                    <a:pt x="6" y="6"/>
                    <a:pt x="5" y="7"/>
                  </a:cubicBezTo>
                  <a:cubicBezTo>
                    <a:pt x="4" y="7"/>
                    <a:pt x="4" y="7"/>
                    <a:pt x="5" y="8"/>
                  </a:cubicBezTo>
                  <a:cubicBezTo>
                    <a:pt x="6" y="10"/>
                    <a:pt x="8" y="12"/>
                    <a:pt x="11" y="13"/>
                  </a:cubicBezTo>
                  <a:cubicBezTo>
                    <a:pt x="11" y="13"/>
                    <a:pt x="11" y="13"/>
                    <a:pt x="12" y="13"/>
                  </a:cubicBezTo>
                  <a:cubicBezTo>
                    <a:pt x="13" y="11"/>
                    <a:pt x="13" y="10"/>
                    <a:pt x="14" y="11"/>
                  </a:cubicBezTo>
                  <a:cubicBezTo>
                    <a:pt x="17" y="12"/>
                    <a:pt x="18" y="12"/>
                    <a:pt x="18" y="13"/>
                  </a:cubicBezTo>
                  <a:cubicBezTo>
                    <a:pt x="18" y="16"/>
                    <a:pt x="15" y="17"/>
                    <a:pt x="13"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2083" name="กลุ่ม 2082"/>
          <p:cNvGrpSpPr/>
          <p:nvPr/>
        </p:nvGrpSpPr>
        <p:grpSpPr>
          <a:xfrm>
            <a:off x="6832997" y="2247900"/>
            <a:ext cx="493514" cy="494109"/>
            <a:chOff x="18191163" y="5994400"/>
            <a:chExt cx="1316037" cy="1317625"/>
          </a:xfrm>
        </p:grpSpPr>
        <p:sp>
          <p:nvSpPr>
            <p:cNvPr id="2072" name="Oval 46"/>
            <p:cNvSpPr>
              <a:spLocks noChangeArrowheads="1"/>
            </p:cNvSpPr>
            <p:nvPr/>
          </p:nvSpPr>
          <p:spPr bwMode="auto">
            <a:xfrm>
              <a:off x="18191163" y="5994400"/>
              <a:ext cx="1316037" cy="1317625"/>
            </a:xfrm>
            <a:prstGeom prst="ellipse">
              <a:avLst/>
            </a:prstGeom>
            <a:solidFill>
              <a:srgbClr val="4C7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073" name="Freeform 47"/>
            <p:cNvSpPr>
              <a:spLocks/>
            </p:cNvSpPr>
            <p:nvPr/>
          </p:nvSpPr>
          <p:spPr bwMode="auto">
            <a:xfrm>
              <a:off x="18680113" y="6362700"/>
              <a:ext cx="336550" cy="566738"/>
            </a:xfrm>
            <a:custGeom>
              <a:avLst/>
              <a:gdLst>
                <a:gd name="T0" fmla="*/ 22 w 22"/>
                <a:gd name="T1" fmla="*/ 29 h 37"/>
                <a:gd name="T2" fmla="*/ 22 w 22"/>
                <a:gd name="T3" fmla="*/ 29 h 37"/>
                <a:gd name="T4" fmla="*/ 13 w 22"/>
                <a:gd name="T5" fmla="*/ 30 h 37"/>
                <a:gd name="T6" fmla="*/ 12 w 22"/>
                <a:gd name="T7" fmla="*/ 22 h 37"/>
                <a:gd name="T8" fmla="*/ 12 w 22"/>
                <a:gd name="T9" fmla="*/ 15 h 37"/>
                <a:gd name="T10" fmla="*/ 21 w 22"/>
                <a:gd name="T11" fmla="*/ 15 h 37"/>
                <a:gd name="T12" fmla="*/ 21 w 22"/>
                <a:gd name="T13" fmla="*/ 10 h 37"/>
                <a:gd name="T14" fmla="*/ 12 w 22"/>
                <a:gd name="T15" fmla="*/ 10 h 37"/>
                <a:gd name="T16" fmla="*/ 12 w 22"/>
                <a:gd name="T17" fmla="*/ 0 h 37"/>
                <a:gd name="T18" fmla="*/ 7 w 22"/>
                <a:gd name="T19" fmla="*/ 0 h 37"/>
                <a:gd name="T20" fmla="*/ 7 w 22"/>
                <a:gd name="T21" fmla="*/ 0 h 37"/>
                <a:gd name="T22" fmla="*/ 0 w 22"/>
                <a:gd name="T23" fmla="*/ 10 h 37"/>
                <a:gd name="T24" fmla="*/ 0 w 22"/>
                <a:gd name="T25" fmla="*/ 15 h 37"/>
                <a:gd name="T26" fmla="*/ 4 w 22"/>
                <a:gd name="T27" fmla="*/ 15 h 37"/>
                <a:gd name="T28" fmla="*/ 4 w 22"/>
                <a:gd name="T29" fmla="*/ 28 h 37"/>
                <a:gd name="T30" fmla="*/ 6 w 22"/>
                <a:gd name="T31" fmla="*/ 35 h 37"/>
                <a:gd name="T32" fmla="*/ 18 w 22"/>
                <a:gd name="T33" fmla="*/ 36 h 37"/>
                <a:gd name="T34" fmla="*/ 22 w 22"/>
                <a:gd name="T35" fmla="*/ 35 h 37"/>
                <a:gd name="T36" fmla="*/ 22 w 22"/>
                <a:gd name="T3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7">
                  <a:moveTo>
                    <a:pt x="22" y="29"/>
                  </a:moveTo>
                  <a:cubicBezTo>
                    <a:pt x="22" y="29"/>
                    <a:pt x="22" y="29"/>
                    <a:pt x="22" y="29"/>
                  </a:cubicBezTo>
                  <a:cubicBezTo>
                    <a:pt x="22" y="29"/>
                    <a:pt x="17" y="33"/>
                    <a:pt x="13" y="30"/>
                  </a:cubicBezTo>
                  <a:cubicBezTo>
                    <a:pt x="12" y="29"/>
                    <a:pt x="12" y="28"/>
                    <a:pt x="12" y="22"/>
                  </a:cubicBezTo>
                  <a:cubicBezTo>
                    <a:pt x="12" y="21"/>
                    <a:pt x="12" y="16"/>
                    <a:pt x="12" y="15"/>
                  </a:cubicBezTo>
                  <a:cubicBezTo>
                    <a:pt x="12" y="15"/>
                    <a:pt x="12" y="15"/>
                    <a:pt x="21" y="15"/>
                  </a:cubicBezTo>
                  <a:cubicBezTo>
                    <a:pt x="21" y="10"/>
                    <a:pt x="21" y="10"/>
                    <a:pt x="21" y="10"/>
                  </a:cubicBezTo>
                  <a:cubicBezTo>
                    <a:pt x="19" y="10"/>
                    <a:pt x="12" y="10"/>
                    <a:pt x="12" y="10"/>
                  </a:cubicBezTo>
                  <a:cubicBezTo>
                    <a:pt x="12" y="0"/>
                    <a:pt x="12" y="1"/>
                    <a:pt x="12" y="0"/>
                  </a:cubicBezTo>
                  <a:cubicBezTo>
                    <a:pt x="7" y="0"/>
                    <a:pt x="7" y="0"/>
                    <a:pt x="7" y="0"/>
                  </a:cubicBezTo>
                  <a:cubicBezTo>
                    <a:pt x="7" y="0"/>
                    <a:pt x="7" y="0"/>
                    <a:pt x="7" y="0"/>
                  </a:cubicBezTo>
                  <a:cubicBezTo>
                    <a:pt x="6" y="5"/>
                    <a:pt x="5" y="9"/>
                    <a:pt x="0" y="10"/>
                  </a:cubicBezTo>
                  <a:cubicBezTo>
                    <a:pt x="0" y="15"/>
                    <a:pt x="0" y="15"/>
                    <a:pt x="0" y="15"/>
                  </a:cubicBezTo>
                  <a:cubicBezTo>
                    <a:pt x="1" y="15"/>
                    <a:pt x="2" y="15"/>
                    <a:pt x="4" y="15"/>
                  </a:cubicBezTo>
                  <a:cubicBezTo>
                    <a:pt x="4" y="16"/>
                    <a:pt x="4" y="14"/>
                    <a:pt x="4" y="28"/>
                  </a:cubicBezTo>
                  <a:cubicBezTo>
                    <a:pt x="4" y="31"/>
                    <a:pt x="4" y="33"/>
                    <a:pt x="6" y="35"/>
                  </a:cubicBezTo>
                  <a:cubicBezTo>
                    <a:pt x="9" y="37"/>
                    <a:pt x="15" y="37"/>
                    <a:pt x="18" y="36"/>
                  </a:cubicBezTo>
                  <a:cubicBezTo>
                    <a:pt x="20" y="36"/>
                    <a:pt x="22" y="35"/>
                    <a:pt x="22" y="35"/>
                  </a:cubicBezTo>
                  <a:cubicBezTo>
                    <a:pt x="22" y="35"/>
                    <a:pt x="22" y="35"/>
                    <a:pt x="2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2082" name="กลุ่ม 2081"/>
          <p:cNvGrpSpPr/>
          <p:nvPr/>
        </p:nvGrpSpPr>
        <p:grpSpPr>
          <a:xfrm>
            <a:off x="6045995" y="2247900"/>
            <a:ext cx="494109" cy="494109"/>
            <a:chOff x="16092488" y="5994400"/>
            <a:chExt cx="1317625" cy="1317625"/>
          </a:xfrm>
        </p:grpSpPr>
        <p:sp>
          <p:nvSpPr>
            <p:cNvPr id="2074" name="Oval 48"/>
            <p:cNvSpPr>
              <a:spLocks noChangeArrowheads="1"/>
            </p:cNvSpPr>
            <p:nvPr/>
          </p:nvSpPr>
          <p:spPr bwMode="auto">
            <a:xfrm>
              <a:off x="16092488" y="5994400"/>
              <a:ext cx="1317625" cy="1317625"/>
            </a:xfrm>
            <a:prstGeom prst="ellipse">
              <a:avLst/>
            </a:prstGeom>
            <a:solidFill>
              <a:srgbClr val="00B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075" name="Freeform 49"/>
            <p:cNvSpPr>
              <a:spLocks/>
            </p:cNvSpPr>
            <p:nvPr/>
          </p:nvSpPr>
          <p:spPr bwMode="auto">
            <a:xfrm>
              <a:off x="16506825" y="6362700"/>
              <a:ext cx="488950" cy="566738"/>
            </a:xfrm>
            <a:custGeom>
              <a:avLst/>
              <a:gdLst>
                <a:gd name="T0" fmla="*/ 31 w 32"/>
                <a:gd name="T1" fmla="*/ 19 h 37"/>
                <a:gd name="T2" fmla="*/ 21 w 32"/>
                <a:gd name="T3" fmla="*/ 11 h 37"/>
                <a:gd name="T4" fmla="*/ 26 w 32"/>
                <a:gd name="T5" fmla="*/ 7 h 37"/>
                <a:gd name="T6" fmla="*/ 25 w 32"/>
                <a:gd name="T7" fmla="*/ 14 h 37"/>
                <a:gd name="T8" fmla="*/ 25 w 32"/>
                <a:gd name="T9" fmla="*/ 14 h 37"/>
                <a:gd name="T10" fmla="*/ 31 w 32"/>
                <a:gd name="T11" fmla="*/ 15 h 37"/>
                <a:gd name="T12" fmla="*/ 32 w 32"/>
                <a:gd name="T13" fmla="*/ 10 h 37"/>
                <a:gd name="T14" fmla="*/ 23 w 32"/>
                <a:gd name="T15" fmla="*/ 0 h 37"/>
                <a:gd name="T16" fmla="*/ 16 w 32"/>
                <a:gd name="T17" fmla="*/ 7 h 37"/>
                <a:gd name="T18" fmla="*/ 17 w 32"/>
                <a:gd name="T19" fmla="*/ 17 h 37"/>
                <a:gd name="T20" fmla="*/ 22 w 32"/>
                <a:gd name="T21" fmla="*/ 22 h 37"/>
                <a:gd name="T22" fmla="*/ 22 w 32"/>
                <a:gd name="T23" fmla="*/ 22 h 37"/>
                <a:gd name="T24" fmla="*/ 16 w 32"/>
                <a:gd name="T25" fmla="*/ 31 h 37"/>
                <a:gd name="T26" fmla="*/ 15 w 32"/>
                <a:gd name="T27" fmla="*/ 31 h 37"/>
                <a:gd name="T28" fmla="*/ 6 w 32"/>
                <a:gd name="T29" fmla="*/ 6 h 37"/>
                <a:gd name="T30" fmla="*/ 0 w 32"/>
                <a:gd name="T31" fmla="*/ 6 h 37"/>
                <a:gd name="T32" fmla="*/ 13 w 32"/>
                <a:gd name="T33" fmla="*/ 36 h 37"/>
                <a:gd name="T34" fmla="*/ 14 w 32"/>
                <a:gd name="T35" fmla="*/ 37 h 37"/>
                <a:gd name="T36" fmla="*/ 17 w 32"/>
                <a:gd name="T37" fmla="*/ 36 h 37"/>
                <a:gd name="T38" fmla="*/ 27 w 32"/>
                <a:gd name="T39" fmla="*/ 24 h 37"/>
                <a:gd name="T40" fmla="*/ 28 w 32"/>
                <a:gd name="T41" fmla="*/ 23 h 37"/>
                <a:gd name="T42" fmla="*/ 31 w 32"/>
                <a:gd name="T43" fmla="*/ 23 h 37"/>
                <a:gd name="T44" fmla="*/ 31 w 32"/>
                <a:gd name="T4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7">
                  <a:moveTo>
                    <a:pt x="31" y="19"/>
                  </a:moveTo>
                  <a:cubicBezTo>
                    <a:pt x="26" y="20"/>
                    <a:pt x="21" y="17"/>
                    <a:pt x="21" y="11"/>
                  </a:cubicBezTo>
                  <a:cubicBezTo>
                    <a:pt x="21" y="5"/>
                    <a:pt x="25" y="5"/>
                    <a:pt x="26" y="7"/>
                  </a:cubicBezTo>
                  <a:cubicBezTo>
                    <a:pt x="26" y="10"/>
                    <a:pt x="26" y="12"/>
                    <a:pt x="25" y="14"/>
                  </a:cubicBezTo>
                  <a:cubicBezTo>
                    <a:pt x="25" y="14"/>
                    <a:pt x="25" y="14"/>
                    <a:pt x="25" y="14"/>
                  </a:cubicBezTo>
                  <a:cubicBezTo>
                    <a:pt x="27" y="16"/>
                    <a:pt x="30" y="16"/>
                    <a:pt x="31" y="15"/>
                  </a:cubicBezTo>
                  <a:cubicBezTo>
                    <a:pt x="31" y="14"/>
                    <a:pt x="32" y="12"/>
                    <a:pt x="32" y="10"/>
                  </a:cubicBezTo>
                  <a:cubicBezTo>
                    <a:pt x="32" y="3"/>
                    <a:pt x="28" y="0"/>
                    <a:pt x="23" y="0"/>
                  </a:cubicBezTo>
                  <a:cubicBezTo>
                    <a:pt x="19" y="1"/>
                    <a:pt x="16" y="4"/>
                    <a:pt x="16" y="7"/>
                  </a:cubicBezTo>
                  <a:cubicBezTo>
                    <a:pt x="15" y="10"/>
                    <a:pt x="15" y="14"/>
                    <a:pt x="17" y="17"/>
                  </a:cubicBezTo>
                  <a:cubicBezTo>
                    <a:pt x="18" y="19"/>
                    <a:pt x="20" y="21"/>
                    <a:pt x="22" y="22"/>
                  </a:cubicBezTo>
                  <a:cubicBezTo>
                    <a:pt x="22" y="22"/>
                    <a:pt x="22" y="22"/>
                    <a:pt x="22" y="22"/>
                  </a:cubicBezTo>
                  <a:cubicBezTo>
                    <a:pt x="20" y="25"/>
                    <a:pt x="18" y="28"/>
                    <a:pt x="16" y="31"/>
                  </a:cubicBezTo>
                  <a:cubicBezTo>
                    <a:pt x="16" y="31"/>
                    <a:pt x="16" y="31"/>
                    <a:pt x="15" y="31"/>
                  </a:cubicBezTo>
                  <a:cubicBezTo>
                    <a:pt x="9" y="23"/>
                    <a:pt x="7" y="15"/>
                    <a:pt x="6" y="6"/>
                  </a:cubicBezTo>
                  <a:cubicBezTo>
                    <a:pt x="0" y="6"/>
                    <a:pt x="0" y="6"/>
                    <a:pt x="0" y="6"/>
                  </a:cubicBezTo>
                  <a:cubicBezTo>
                    <a:pt x="0" y="8"/>
                    <a:pt x="2" y="28"/>
                    <a:pt x="13" y="36"/>
                  </a:cubicBezTo>
                  <a:cubicBezTo>
                    <a:pt x="13" y="36"/>
                    <a:pt x="14" y="36"/>
                    <a:pt x="14" y="37"/>
                  </a:cubicBezTo>
                  <a:cubicBezTo>
                    <a:pt x="15" y="37"/>
                    <a:pt x="16" y="37"/>
                    <a:pt x="17" y="36"/>
                  </a:cubicBezTo>
                  <a:cubicBezTo>
                    <a:pt x="19" y="35"/>
                    <a:pt x="24" y="30"/>
                    <a:pt x="27" y="24"/>
                  </a:cubicBezTo>
                  <a:cubicBezTo>
                    <a:pt x="27" y="23"/>
                    <a:pt x="28" y="23"/>
                    <a:pt x="28" y="23"/>
                  </a:cubicBezTo>
                  <a:cubicBezTo>
                    <a:pt x="29" y="23"/>
                    <a:pt x="30" y="23"/>
                    <a:pt x="31" y="23"/>
                  </a:cubicBezTo>
                  <a:lnTo>
                    <a:pt x="3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2087" name="กลุ่ม 2086"/>
          <p:cNvGrpSpPr/>
          <p:nvPr/>
        </p:nvGrpSpPr>
        <p:grpSpPr>
          <a:xfrm>
            <a:off x="4472583" y="2977158"/>
            <a:ext cx="494109" cy="494109"/>
            <a:chOff x="11896725" y="7939088"/>
            <a:chExt cx="1317625" cy="1317625"/>
          </a:xfrm>
        </p:grpSpPr>
        <p:sp>
          <p:nvSpPr>
            <p:cNvPr id="2076" name="Oval 50"/>
            <p:cNvSpPr>
              <a:spLocks noChangeArrowheads="1"/>
            </p:cNvSpPr>
            <p:nvPr/>
          </p:nvSpPr>
          <p:spPr bwMode="auto">
            <a:xfrm>
              <a:off x="11896725" y="7939088"/>
              <a:ext cx="1317625" cy="1317625"/>
            </a:xfrm>
            <a:prstGeom prst="ellipse">
              <a:avLst/>
            </a:pr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077" name="Oval 51"/>
            <p:cNvSpPr>
              <a:spLocks noChangeArrowheads="1"/>
            </p:cNvSpPr>
            <p:nvPr/>
          </p:nvSpPr>
          <p:spPr bwMode="auto">
            <a:xfrm>
              <a:off x="12279313" y="8475663"/>
              <a:ext cx="246062" cy="230188"/>
            </a:xfrm>
            <a:prstGeom prst="ellipse">
              <a:avLst/>
            </a:prstGeom>
            <a:solidFill>
              <a:srgbClr val="3865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078" name="Oval 52"/>
            <p:cNvSpPr>
              <a:spLocks noChangeArrowheads="1"/>
            </p:cNvSpPr>
            <p:nvPr/>
          </p:nvSpPr>
          <p:spPr bwMode="auto">
            <a:xfrm>
              <a:off x="12585700" y="8475663"/>
              <a:ext cx="246062" cy="230188"/>
            </a:xfrm>
            <a:prstGeom prst="ellipse">
              <a:avLst/>
            </a:prstGeom>
            <a:solidFill>
              <a:srgbClr val="ED2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666" name="กลุ่ม 665"/>
          <p:cNvGrpSpPr/>
          <p:nvPr/>
        </p:nvGrpSpPr>
        <p:grpSpPr>
          <a:xfrm>
            <a:off x="3686176" y="1518643"/>
            <a:ext cx="493514" cy="494109"/>
            <a:chOff x="9799638" y="4049713"/>
            <a:chExt cx="1316037" cy="1317625"/>
          </a:xfrm>
        </p:grpSpPr>
        <p:sp>
          <p:nvSpPr>
            <p:cNvPr id="2079" name="Oval 53"/>
            <p:cNvSpPr>
              <a:spLocks noChangeArrowheads="1"/>
            </p:cNvSpPr>
            <p:nvPr/>
          </p:nvSpPr>
          <p:spPr bwMode="auto">
            <a:xfrm>
              <a:off x="9799638" y="4049713"/>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56" name="Freeform 54"/>
            <p:cNvSpPr>
              <a:spLocks noEditPoints="1"/>
            </p:cNvSpPr>
            <p:nvPr/>
          </p:nvSpPr>
          <p:spPr bwMode="auto">
            <a:xfrm>
              <a:off x="10152063" y="4494213"/>
              <a:ext cx="596900" cy="412750"/>
            </a:xfrm>
            <a:custGeom>
              <a:avLst/>
              <a:gdLst>
                <a:gd name="T0" fmla="*/ 5 w 39"/>
                <a:gd name="T1" fmla="*/ 26 h 27"/>
                <a:gd name="T2" fmla="*/ 2 w 39"/>
                <a:gd name="T3" fmla="*/ 23 h 27"/>
                <a:gd name="T4" fmla="*/ 2 w 39"/>
                <a:gd name="T5" fmla="*/ 2 h 27"/>
                <a:gd name="T6" fmla="*/ 6 w 39"/>
                <a:gd name="T7" fmla="*/ 1 h 27"/>
                <a:gd name="T8" fmla="*/ 35 w 39"/>
                <a:gd name="T9" fmla="*/ 1 h 27"/>
                <a:gd name="T10" fmla="*/ 38 w 39"/>
                <a:gd name="T11" fmla="*/ 4 h 27"/>
                <a:gd name="T12" fmla="*/ 38 w 39"/>
                <a:gd name="T13" fmla="*/ 24 h 27"/>
                <a:gd name="T14" fmla="*/ 36 w 39"/>
                <a:gd name="T15" fmla="*/ 26 h 27"/>
                <a:gd name="T16" fmla="*/ 5 w 39"/>
                <a:gd name="T17" fmla="*/ 26 h 27"/>
                <a:gd name="T18" fmla="*/ 15 w 39"/>
                <a:gd name="T19" fmla="*/ 19 h 27"/>
                <a:gd name="T20" fmla="*/ 27 w 39"/>
                <a:gd name="T21" fmla="*/ 13 h 27"/>
                <a:gd name="T22" fmla="*/ 15 w 39"/>
                <a:gd name="T23" fmla="*/ 7 h 27"/>
                <a:gd name="T24" fmla="*/ 15 w 39"/>
                <a:gd name="T2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7">
                  <a:moveTo>
                    <a:pt x="5" y="26"/>
                  </a:moveTo>
                  <a:cubicBezTo>
                    <a:pt x="3" y="26"/>
                    <a:pt x="2" y="25"/>
                    <a:pt x="2" y="23"/>
                  </a:cubicBezTo>
                  <a:cubicBezTo>
                    <a:pt x="0" y="20"/>
                    <a:pt x="0" y="5"/>
                    <a:pt x="2" y="2"/>
                  </a:cubicBezTo>
                  <a:cubicBezTo>
                    <a:pt x="3" y="1"/>
                    <a:pt x="4" y="1"/>
                    <a:pt x="6" y="1"/>
                  </a:cubicBezTo>
                  <a:cubicBezTo>
                    <a:pt x="12" y="0"/>
                    <a:pt x="33" y="0"/>
                    <a:pt x="35" y="1"/>
                  </a:cubicBezTo>
                  <a:cubicBezTo>
                    <a:pt x="36" y="1"/>
                    <a:pt x="37" y="2"/>
                    <a:pt x="38" y="4"/>
                  </a:cubicBezTo>
                  <a:cubicBezTo>
                    <a:pt x="39" y="7"/>
                    <a:pt x="39" y="20"/>
                    <a:pt x="38" y="24"/>
                  </a:cubicBezTo>
                  <a:cubicBezTo>
                    <a:pt x="37" y="25"/>
                    <a:pt x="37" y="26"/>
                    <a:pt x="36" y="26"/>
                  </a:cubicBezTo>
                  <a:cubicBezTo>
                    <a:pt x="33" y="27"/>
                    <a:pt x="8" y="27"/>
                    <a:pt x="5" y="26"/>
                  </a:cubicBezTo>
                  <a:close/>
                  <a:moveTo>
                    <a:pt x="15" y="19"/>
                  </a:moveTo>
                  <a:cubicBezTo>
                    <a:pt x="19" y="17"/>
                    <a:pt x="23" y="15"/>
                    <a:pt x="27" y="13"/>
                  </a:cubicBezTo>
                  <a:cubicBezTo>
                    <a:pt x="23" y="11"/>
                    <a:pt x="19" y="9"/>
                    <a:pt x="15" y="7"/>
                  </a:cubicBezTo>
                  <a:cubicBezTo>
                    <a:pt x="15" y="11"/>
                    <a:pt x="15" y="15"/>
                    <a:pt x="15"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670" name="กลุ่ม 669"/>
          <p:cNvGrpSpPr/>
          <p:nvPr/>
        </p:nvGrpSpPr>
        <p:grpSpPr>
          <a:xfrm>
            <a:off x="6832997" y="1518643"/>
            <a:ext cx="493514" cy="494109"/>
            <a:chOff x="18191163" y="4049713"/>
            <a:chExt cx="1316037" cy="1317625"/>
          </a:xfrm>
        </p:grpSpPr>
        <p:sp>
          <p:nvSpPr>
            <p:cNvPr id="257" name="Oval 55"/>
            <p:cNvSpPr>
              <a:spLocks noChangeArrowheads="1"/>
            </p:cNvSpPr>
            <p:nvPr/>
          </p:nvSpPr>
          <p:spPr bwMode="auto">
            <a:xfrm>
              <a:off x="18191163" y="4049713"/>
              <a:ext cx="1316037" cy="1317625"/>
            </a:xfrm>
            <a:prstGeom prst="ellipse">
              <a:avLst/>
            </a:prstGeom>
            <a:solidFill>
              <a:srgbClr val="FBC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58" name="Oval 56"/>
            <p:cNvSpPr>
              <a:spLocks noChangeArrowheads="1"/>
            </p:cNvSpPr>
            <p:nvPr/>
          </p:nvSpPr>
          <p:spPr bwMode="auto">
            <a:xfrm>
              <a:off x="18603913" y="4800600"/>
              <a:ext cx="138112" cy="1381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59" name="Freeform 57"/>
            <p:cNvSpPr>
              <a:spLocks/>
            </p:cNvSpPr>
            <p:nvPr/>
          </p:nvSpPr>
          <p:spPr bwMode="auto">
            <a:xfrm>
              <a:off x="18603913" y="4616450"/>
              <a:ext cx="320675" cy="322263"/>
            </a:xfrm>
            <a:custGeom>
              <a:avLst/>
              <a:gdLst>
                <a:gd name="T0" fmla="*/ 0 w 21"/>
                <a:gd name="T1" fmla="*/ 6 h 21"/>
                <a:gd name="T2" fmla="*/ 15 w 21"/>
                <a:gd name="T3" fmla="*/ 21 h 21"/>
                <a:gd name="T4" fmla="*/ 21 w 21"/>
                <a:gd name="T5" fmla="*/ 21 h 21"/>
                <a:gd name="T6" fmla="*/ 0 w 21"/>
                <a:gd name="T7" fmla="*/ 0 h 21"/>
                <a:gd name="T8" fmla="*/ 0 w 21"/>
                <a:gd name="T9" fmla="*/ 6 h 21"/>
              </a:gdLst>
              <a:ahLst/>
              <a:cxnLst>
                <a:cxn ang="0">
                  <a:pos x="T0" y="T1"/>
                </a:cxn>
                <a:cxn ang="0">
                  <a:pos x="T2" y="T3"/>
                </a:cxn>
                <a:cxn ang="0">
                  <a:pos x="T4" y="T5"/>
                </a:cxn>
                <a:cxn ang="0">
                  <a:pos x="T6" y="T7"/>
                </a:cxn>
                <a:cxn ang="0">
                  <a:pos x="T8" y="T9"/>
                </a:cxn>
              </a:cxnLst>
              <a:rect l="0" t="0" r="r" b="b"/>
              <a:pathLst>
                <a:path w="21" h="21">
                  <a:moveTo>
                    <a:pt x="0" y="6"/>
                  </a:moveTo>
                  <a:cubicBezTo>
                    <a:pt x="8" y="6"/>
                    <a:pt x="15" y="13"/>
                    <a:pt x="15" y="21"/>
                  </a:cubicBezTo>
                  <a:cubicBezTo>
                    <a:pt x="21" y="21"/>
                    <a:pt x="21" y="21"/>
                    <a:pt x="21" y="21"/>
                  </a:cubicBezTo>
                  <a:cubicBezTo>
                    <a:pt x="21" y="9"/>
                    <a:pt x="11"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60" name="Freeform 58"/>
            <p:cNvSpPr>
              <a:spLocks/>
            </p:cNvSpPr>
            <p:nvPr/>
          </p:nvSpPr>
          <p:spPr bwMode="auto">
            <a:xfrm>
              <a:off x="18603913" y="4432300"/>
              <a:ext cx="490537" cy="506413"/>
            </a:xfrm>
            <a:custGeom>
              <a:avLst/>
              <a:gdLst>
                <a:gd name="T0" fmla="*/ 0 w 32"/>
                <a:gd name="T1" fmla="*/ 7 h 33"/>
                <a:gd name="T2" fmla="*/ 26 w 32"/>
                <a:gd name="T3" fmla="*/ 33 h 33"/>
                <a:gd name="T4" fmla="*/ 32 w 32"/>
                <a:gd name="T5" fmla="*/ 33 h 33"/>
                <a:gd name="T6" fmla="*/ 0 w 32"/>
                <a:gd name="T7" fmla="*/ 0 h 33"/>
                <a:gd name="T8" fmla="*/ 0 w 32"/>
                <a:gd name="T9" fmla="*/ 7 h 33"/>
              </a:gdLst>
              <a:ahLst/>
              <a:cxnLst>
                <a:cxn ang="0">
                  <a:pos x="T0" y="T1"/>
                </a:cxn>
                <a:cxn ang="0">
                  <a:pos x="T2" y="T3"/>
                </a:cxn>
                <a:cxn ang="0">
                  <a:pos x="T4" y="T5"/>
                </a:cxn>
                <a:cxn ang="0">
                  <a:pos x="T6" y="T7"/>
                </a:cxn>
                <a:cxn ang="0">
                  <a:pos x="T8" y="T9"/>
                </a:cxn>
              </a:cxnLst>
              <a:rect l="0" t="0" r="r" b="b"/>
              <a:pathLst>
                <a:path w="32" h="33">
                  <a:moveTo>
                    <a:pt x="0" y="7"/>
                  </a:moveTo>
                  <a:cubicBezTo>
                    <a:pt x="14" y="7"/>
                    <a:pt x="26" y="19"/>
                    <a:pt x="26" y="33"/>
                  </a:cubicBezTo>
                  <a:cubicBezTo>
                    <a:pt x="32" y="33"/>
                    <a:pt x="32" y="33"/>
                    <a:pt x="32" y="33"/>
                  </a:cubicBezTo>
                  <a:cubicBezTo>
                    <a:pt x="32" y="15"/>
                    <a:pt x="18" y="0"/>
                    <a:pt x="0"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671" name="กลุ่ม 670"/>
          <p:cNvGrpSpPr/>
          <p:nvPr/>
        </p:nvGrpSpPr>
        <p:grpSpPr>
          <a:xfrm>
            <a:off x="3686176" y="2247900"/>
            <a:ext cx="493514" cy="494109"/>
            <a:chOff x="9799638" y="5994400"/>
            <a:chExt cx="1316037" cy="1317625"/>
          </a:xfrm>
        </p:grpSpPr>
        <p:sp>
          <p:nvSpPr>
            <p:cNvPr id="261" name="Oval 59"/>
            <p:cNvSpPr>
              <a:spLocks noChangeArrowheads="1"/>
            </p:cNvSpPr>
            <p:nvPr/>
          </p:nvSpPr>
          <p:spPr bwMode="auto">
            <a:xfrm>
              <a:off x="9799638" y="5994400"/>
              <a:ext cx="1316037" cy="1317625"/>
            </a:xfrm>
            <a:prstGeom prst="ellipse">
              <a:avLst/>
            </a:prstGeom>
            <a:solidFill>
              <a:srgbClr val="49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62" name="Freeform 60"/>
            <p:cNvSpPr>
              <a:spLocks/>
            </p:cNvSpPr>
            <p:nvPr/>
          </p:nvSpPr>
          <p:spPr bwMode="auto">
            <a:xfrm>
              <a:off x="10304463" y="6408738"/>
              <a:ext cx="306387" cy="488950"/>
            </a:xfrm>
            <a:custGeom>
              <a:avLst/>
              <a:gdLst>
                <a:gd name="T0" fmla="*/ 193 w 193"/>
                <a:gd name="T1" fmla="*/ 0 h 308"/>
                <a:gd name="T2" fmla="*/ 135 w 193"/>
                <a:gd name="T3" fmla="*/ 0 h 308"/>
                <a:gd name="T4" fmla="*/ 97 w 193"/>
                <a:gd name="T5" fmla="*/ 58 h 308"/>
                <a:gd name="T6" fmla="*/ 0 w 193"/>
                <a:gd name="T7" fmla="*/ 58 h 308"/>
                <a:gd name="T8" fmla="*/ 0 w 193"/>
                <a:gd name="T9" fmla="*/ 135 h 308"/>
                <a:gd name="T10" fmla="*/ 58 w 193"/>
                <a:gd name="T11" fmla="*/ 135 h 308"/>
                <a:gd name="T12" fmla="*/ 0 w 193"/>
                <a:gd name="T13" fmla="*/ 250 h 308"/>
                <a:gd name="T14" fmla="*/ 0 w 193"/>
                <a:gd name="T15" fmla="*/ 308 h 308"/>
                <a:gd name="T16" fmla="*/ 58 w 193"/>
                <a:gd name="T17" fmla="*/ 308 h 308"/>
                <a:gd name="T18" fmla="*/ 87 w 193"/>
                <a:gd name="T19" fmla="*/ 241 h 308"/>
                <a:gd name="T20" fmla="*/ 193 w 193"/>
                <a:gd name="T21" fmla="*/ 241 h 308"/>
                <a:gd name="T22" fmla="*/ 193 w 193"/>
                <a:gd name="T23" fmla="*/ 164 h 308"/>
                <a:gd name="T24" fmla="*/ 135 w 193"/>
                <a:gd name="T25" fmla="*/ 164 h 308"/>
                <a:gd name="T26" fmla="*/ 193 w 193"/>
                <a:gd name="T27" fmla="*/ 48 h 308"/>
                <a:gd name="T28" fmla="*/ 193 w 193"/>
                <a:gd name="T2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3" h="308">
                  <a:moveTo>
                    <a:pt x="193" y="0"/>
                  </a:moveTo>
                  <a:lnTo>
                    <a:pt x="135" y="0"/>
                  </a:lnTo>
                  <a:lnTo>
                    <a:pt x="97" y="58"/>
                  </a:lnTo>
                  <a:lnTo>
                    <a:pt x="0" y="58"/>
                  </a:lnTo>
                  <a:lnTo>
                    <a:pt x="0" y="135"/>
                  </a:lnTo>
                  <a:lnTo>
                    <a:pt x="58" y="135"/>
                  </a:lnTo>
                  <a:lnTo>
                    <a:pt x="0" y="250"/>
                  </a:lnTo>
                  <a:lnTo>
                    <a:pt x="0" y="308"/>
                  </a:lnTo>
                  <a:lnTo>
                    <a:pt x="58" y="308"/>
                  </a:lnTo>
                  <a:lnTo>
                    <a:pt x="87" y="241"/>
                  </a:lnTo>
                  <a:lnTo>
                    <a:pt x="193" y="241"/>
                  </a:lnTo>
                  <a:lnTo>
                    <a:pt x="193" y="164"/>
                  </a:lnTo>
                  <a:lnTo>
                    <a:pt x="135" y="164"/>
                  </a:lnTo>
                  <a:lnTo>
                    <a:pt x="193" y="48"/>
                  </a:lnTo>
                  <a:lnTo>
                    <a:pt x="1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2091" name="กลุ่ม 2090"/>
          <p:cNvGrpSpPr/>
          <p:nvPr/>
        </p:nvGrpSpPr>
        <p:grpSpPr>
          <a:xfrm>
            <a:off x="5259586" y="3706416"/>
            <a:ext cx="493514" cy="494109"/>
            <a:chOff x="13995400" y="9883775"/>
            <a:chExt cx="1316037" cy="1317625"/>
          </a:xfrm>
        </p:grpSpPr>
        <p:sp>
          <p:nvSpPr>
            <p:cNvPr id="263" name="Oval 61"/>
            <p:cNvSpPr>
              <a:spLocks noChangeArrowheads="1"/>
            </p:cNvSpPr>
            <p:nvPr/>
          </p:nvSpPr>
          <p:spPr bwMode="auto">
            <a:xfrm>
              <a:off x="13995400" y="9883775"/>
              <a:ext cx="1316037" cy="1317625"/>
            </a:xfrm>
            <a:prstGeom prst="ellipse">
              <a:avLst/>
            </a:prstGeom>
            <a:solidFill>
              <a:srgbClr val="F04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64" name="Freeform 62"/>
            <p:cNvSpPr>
              <a:spLocks noEditPoints="1"/>
            </p:cNvSpPr>
            <p:nvPr/>
          </p:nvSpPr>
          <p:spPr bwMode="auto">
            <a:xfrm>
              <a:off x="14377988" y="10328275"/>
              <a:ext cx="550862" cy="428625"/>
            </a:xfrm>
            <a:custGeom>
              <a:avLst/>
              <a:gdLst>
                <a:gd name="T0" fmla="*/ 18 w 36"/>
                <a:gd name="T1" fmla="*/ 0 h 28"/>
                <a:gd name="T2" fmla="*/ 10 w 36"/>
                <a:gd name="T3" fmla="*/ 8 h 28"/>
                <a:gd name="T4" fmla="*/ 10 w 36"/>
                <a:gd name="T5" fmla="*/ 19 h 28"/>
                <a:gd name="T6" fmla="*/ 8 w 36"/>
                <a:gd name="T7" fmla="*/ 21 h 28"/>
                <a:gd name="T8" fmla="*/ 6 w 36"/>
                <a:gd name="T9" fmla="*/ 19 h 28"/>
                <a:gd name="T10" fmla="*/ 6 w 36"/>
                <a:gd name="T11" fmla="*/ 14 h 28"/>
                <a:gd name="T12" fmla="*/ 0 w 36"/>
                <a:gd name="T13" fmla="*/ 14 h 28"/>
                <a:gd name="T14" fmla="*/ 0 w 36"/>
                <a:gd name="T15" fmla="*/ 19 h 28"/>
                <a:gd name="T16" fmla="*/ 8 w 36"/>
                <a:gd name="T17" fmla="*/ 28 h 28"/>
                <a:gd name="T18" fmla="*/ 16 w 36"/>
                <a:gd name="T19" fmla="*/ 19 h 28"/>
                <a:gd name="T20" fmla="*/ 16 w 36"/>
                <a:gd name="T21" fmla="*/ 8 h 28"/>
                <a:gd name="T22" fmla="*/ 18 w 36"/>
                <a:gd name="T23" fmla="*/ 6 h 28"/>
                <a:gd name="T24" fmla="*/ 20 w 36"/>
                <a:gd name="T25" fmla="*/ 8 h 28"/>
                <a:gd name="T26" fmla="*/ 20 w 36"/>
                <a:gd name="T27" fmla="*/ 10 h 28"/>
                <a:gd name="T28" fmla="*/ 22 w 36"/>
                <a:gd name="T29" fmla="*/ 11 h 28"/>
                <a:gd name="T30" fmla="*/ 26 w 36"/>
                <a:gd name="T31" fmla="*/ 10 h 28"/>
                <a:gd name="T32" fmla="*/ 26 w 36"/>
                <a:gd name="T33" fmla="*/ 8 h 28"/>
                <a:gd name="T34" fmla="*/ 18 w 36"/>
                <a:gd name="T35" fmla="*/ 0 h 28"/>
                <a:gd name="T36" fmla="*/ 20 w 36"/>
                <a:gd name="T37" fmla="*/ 14 h 28"/>
                <a:gd name="T38" fmla="*/ 20 w 36"/>
                <a:gd name="T39" fmla="*/ 19 h 28"/>
                <a:gd name="T40" fmla="*/ 28 w 36"/>
                <a:gd name="T41" fmla="*/ 28 h 28"/>
                <a:gd name="T42" fmla="*/ 36 w 36"/>
                <a:gd name="T43" fmla="*/ 19 h 28"/>
                <a:gd name="T44" fmla="*/ 36 w 36"/>
                <a:gd name="T45" fmla="*/ 14 h 28"/>
                <a:gd name="T46" fmla="*/ 30 w 36"/>
                <a:gd name="T47" fmla="*/ 14 h 28"/>
                <a:gd name="T48" fmla="*/ 30 w 36"/>
                <a:gd name="T49" fmla="*/ 19 h 28"/>
                <a:gd name="T50" fmla="*/ 28 w 36"/>
                <a:gd name="T51" fmla="*/ 21 h 28"/>
                <a:gd name="T52" fmla="*/ 26 w 36"/>
                <a:gd name="T53" fmla="*/ 19 h 28"/>
                <a:gd name="T54" fmla="*/ 26 w 36"/>
                <a:gd name="T55" fmla="*/ 14 h 28"/>
                <a:gd name="T56" fmla="*/ 22 w 36"/>
                <a:gd name="T57" fmla="*/ 15 h 28"/>
                <a:gd name="T58" fmla="*/ 20 w 36"/>
                <a:gd name="T5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8">
                  <a:moveTo>
                    <a:pt x="18" y="0"/>
                  </a:moveTo>
                  <a:cubicBezTo>
                    <a:pt x="13" y="0"/>
                    <a:pt x="10" y="3"/>
                    <a:pt x="10" y="8"/>
                  </a:cubicBezTo>
                  <a:cubicBezTo>
                    <a:pt x="10" y="19"/>
                    <a:pt x="10" y="19"/>
                    <a:pt x="10" y="19"/>
                  </a:cubicBezTo>
                  <a:cubicBezTo>
                    <a:pt x="10" y="20"/>
                    <a:pt x="9" y="21"/>
                    <a:pt x="8" y="21"/>
                  </a:cubicBezTo>
                  <a:cubicBezTo>
                    <a:pt x="7" y="21"/>
                    <a:pt x="6" y="20"/>
                    <a:pt x="6" y="19"/>
                  </a:cubicBezTo>
                  <a:cubicBezTo>
                    <a:pt x="6" y="14"/>
                    <a:pt x="6" y="14"/>
                    <a:pt x="6" y="14"/>
                  </a:cubicBezTo>
                  <a:cubicBezTo>
                    <a:pt x="0" y="14"/>
                    <a:pt x="0" y="14"/>
                    <a:pt x="0" y="14"/>
                  </a:cubicBezTo>
                  <a:cubicBezTo>
                    <a:pt x="0" y="19"/>
                    <a:pt x="0" y="19"/>
                    <a:pt x="0" y="19"/>
                  </a:cubicBezTo>
                  <a:cubicBezTo>
                    <a:pt x="0" y="24"/>
                    <a:pt x="3" y="28"/>
                    <a:pt x="8" y="28"/>
                  </a:cubicBezTo>
                  <a:cubicBezTo>
                    <a:pt x="12" y="28"/>
                    <a:pt x="16" y="24"/>
                    <a:pt x="16" y="19"/>
                  </a:cubicBezTo>
                  <a:cubicBezTo>
                    <a:pt x="16" y="8"/>
                    <a:pt x="16" y="8"/>
                    <a:pt x="16" y="8"/>
                  </a:cubicBezTo>
                  <a:cubicBezTo>
                    <a:pt x="16" y="7"/>
                    <a:pt x="17" y="6"/>
                    <a:pt x="18" y="6"/>
                  </a:cubicBezTo>
                  <a:cubicBezTo>
                    <a:pt x="19" y="6"/>
                    <a:pt x="20" y="7"/>
                    <a:pt x="20" y="8"/>
                  </a:cubicBezTo>
                  <a:cubicBezTo>
                    <a:pt x="20" y="10"/>
                    <a:pt x="20" y="10"/>
                    <a:pt x="20" y="10"/>
                  </a:cubicBezTo>
                  <a:cubicBezTo>
                    <a:pt x="22" y="11"/>
                    <a:pt x="22" y="11"/>
                    <a:pt x="22" y="11"/>
                  </a:cubicBezTo>
                  <a:cubicBezTo>
                    <a:pt x="26" y="10"/>
                    <a:pt x="26" y="10"/>
                    <a:pt x="26" y="10"/>
                  </a:cubicBezTo>
                  <a:cubicBezTo>
                    <a:pt x="26" y="8"/>
                    <a:pt x="26" y="8"/>
                    <a:pt x="26" y="8"/>
                  </a:cubicBezTo>
                  <a:cubicBezTo>
                    <a:pt x="26" y="3"/>
                    <a:pt x="22" y="0"/>
                    <a:pt x="18" y="0"/>
                  </a:cubicBezTo>
                  <a:close/>
                  <a:moveTo>
                    <a:pt x="20" y="14"/>
                  </a:moveTo>
                  <a:cubicBezTo>
                    <a:pt x="20" y="19"/>
                    <a:pt x="20" y="19"/>
                    <a:pt x="20" y="19"/>
                  </a:cubicBezTo>
                  <a:cubicBezTo>
                    <a:pt x="20" y="24"/>
                    <a:pt x="23" y="28"/>
                    <a:pt x="28" y="28"/>
                  </a:cubicBezTo>
                  <a:cubicBezTo>
                    <a:pt x="32" y="28"/>
                    <a:pt x="36" y="24"/>
                    <a:pt x="36" y="19"/>
                  </a:cubicBezTo>
                  <a:cubicBezTo>
                    <a:pt x="36" y="14"/>
                    <a:pt x="36" y="14"/>
                    <a:pt x="36" y="14"/>
                  </a:cubicBezTo>
                  <a:cubicBezTo>
                    <a:pt x="30" y="14"/>
                    <a:pt x="30" y="14"/>
                    <a:pt x="30" y="14"/>
                  </a:cubicBezTo>
                  <a:cubicBezTo>
                    <a:pt x="30" y="19"/>
                    <a:pt x="30" y="19"/>
                    <a:pt x="30" y="19"/>
                  </a:cubicBezTo>
                  <a:cubicBezTo>
                    <a:pt x="30" y="21"/>
                    <a:pt x="29" y="21"/>
                    <a:pt x="28" y="21"/>
                  </a:cubicBezTo>
                  <a:cubicBezTo>
                    <a:pt x="27" y="21"/>
                    <a:pt x="26" y="21"/>
                    <a:pt x="26" y="19"/>
                  </a:cubicBezTo>
                  <a:cubicBezTo>
                    <a:pt x="26" y="14"/>
                    <a:pt x="26" y="14"/>
                    <a:pt x="26" y="14"/>
                  </a:cubicBezTo>
                  <a:cubicBezTo>
                    <a:pt x="22" y="15"/>
                    <a:pt x="22" y="15"/>
                    <a:pt x="22" y="15"/>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2090" name="กลุ่ม 2089"/>
          <p:cNvGrpSpPr/>
          <p:nvPr/>
        </p:nvGrpSpPr>
        <p:grpSpPr>
          <a:xfrm>
            <a:off x="4472583" y="3706416"/>
            <a:ext cx="494109" cy="494109"/>
            <a:chOff x="11896725" y="9883775"/>
            <a:chExt cx="1317625" cy="1317625"/>
          </a:xfrm>
        </p:grpSpPr>
        <p:sp>
          <p:nvSpPr>
            <p:cNvPr id="265" name="Oval 63"/>
            <p:cNvSpPr>
              <a:spLocks noChangeArrowheads="1"/>
            </p:cNvSpPr>
            <p:nvPr/>
          </p:nvSpPr>
          <p:spPr bwMode="auto">
            <a:xfrm>
              <a:off x="11896725" y="9883775"/>
              <a:ext cx="1317625" cy="1317625"/>
            </a:xfrm>
            <a:prstGeom prst="ellipse">
              <a:avLst/>
            </a:prstGeom>
            <a:solidFill>
              <a:srgbClr val="38A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66" name="Freeform 64"/>
            <p:cNvSpPr>
              <a:spLocks/>
            </p:cNvSpPr>
            <p:nvPr/>
          </p:nvSpPr>
          <p:spPr bwMode="auto">
            <a:xfrm>
              <a:off x="12311063" y="10344150"/>
              <a:ext cx="198437" cy="182563"/>
            </a:xfrm>
            <a:custGeom>
              <a:avLst/>
              <a:gdLst>
                <a:gd name="T0" fmla="*/ 125 w 125"/>
                <a:gd name="T1" fmla="*/ 115 h 115"/>
                <a:gd name="T2" fmla="*/ 125 w 125"/>
                <a:gd name="T3" fmla="*/ 0 h 115"/>
                <a:gd name="T4" fmla="*/ 0 w 125"/>
                <a:gd name="T5" fmla="*/ 9 h 115"/>
                <a:gd name="T6" fmla="*/ 0 w 125"/>
                <a:gd name="T7" fmla="*/ 115 h 115"/>
                <a:gd name="T8" fmla="*/ 125 w 125"/>
                <a:gd name="T9" fmla="*/ 115 h 115"/>
              </a:gdLst>
              <a:ahLst/>
              <a:cxnLst>
                <a:cxn ang="0">
                  <a:pos x="T0" y="T1"/>
                </a:cxn>
                <a:cxn ang="0">
                  <a:pos x="T2" y="T3"/>
                </a:cxn>
                <a:cxn ang="0">
                  <a:pos x="T4" y="T5"/>
                </a:cxn>
                <a:cxn ang="0">
                  <a:pos x="T6" y="T7"/>
                </a:cxn>
                <a:cxn ang="0">
                  <a:pos x="T8" y="T9"/>
                </a:cxn>
              </a:cxnLst>
              <a:rect l="0" t="0" r="r" b="b"/>
              <a:pathLst>
                <a:path w="125" h="115">
                  <a:moveTo>
                    <a:pt x="125" y="115"/>
                  </a:moveTo>
                  <a:lnTo>
                    <a:pt x="125" y="0"/>
                  </a:lnTo>
                  <a:lnTo>
                    <a:pt x="0" y="9"/>
                  </a:lnTo>
                  <a:lnTo>
                    <a:pt x="0" y="115"/>
                  </a:lnTo>
                  <a:lnTo>
                    <a:pt x="125" y="1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67" name="Freeform 65"/>
            <p:cNvSpPr>
              <a:spLocks/>
            </p:cNvSpPr>
            <p:nvPr/>
          </p:nvSpPr>
          <p:spPr bwMode="auto">
            <a:xfrm>
              <a:off x="12311063" y="10542588"/>
              <a:ext cx="198437" cy="200025"/>
            </a:xfrm>
            <a:custGeom>
              <a:avLst/>
              <a:gdLst>
                <a:gd name="T0" fmla="*/ 0 w 125"/>
                <a:gd name="T1" fmla="*/ 0 h 126"/>
                <a:gd name="T2" fmla="*/ 0 w 125"/>
                <a:gd name="T3" fmla="*/ 106 h 126"/>
                <a:gd name="T4" fmla="*/ 125 w 125"/>
                <a:gd name="T5" fmla="*/ 126 h 126"/>
                <a:gd name="T6" fmla="*/ 125 w 125"/>
                <a:gd name="T7" fmla="*/ 0 h 126"/>
                <a:gd name="T8" fmla="*/ 0 w 125"/>
                <a:gd name="T9" fmla="*/ 0 h 126"/>
              </a:gdLst>
              <a:ahLst/>
              <a:cxnLst>
                <a:cxn ang="0">
                  <a:pos x="T0" y="T1"/>
                </a:cxn>
                <a:cxn ang="0">
                  <a:pos x="T2" y="T3"/>
                </a:cxn>
                <a:cxn ang="0">
                  <a:pos x="T4" y="T5"/>
                </a:cxn>
                <a:cxn ang="0">
                  <a:pos x="T6" y="T7"/>
                </a:cxn>
                <a:cxn ang="0">
                  <a:pos x="T8" y="T9"/>
                </a:cxn>
              </a:cxnLst>
              <a:rect l="0" t="0" r="r" b="b"/>
              <a:pathLst>
                <a:path w="125" h="126">
                  <a:moveTo>
                    <a:pt x="0" y="0"/>
                  </a:moveTo>
                  <a:lnTo>
                    <a:pt x="0" y="106"/>
                  </a:lnTo>
                  <a:lnTo>
                    <a:pt x="125" y="126"/>
                  </a:lnTo>
                  <a:lnTo>
                    <a:pt x="12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68" name="Freeform 66"/>
            <p:cNvSpPr>
              <a:spLocks/>
            </p:cNvSpPr>
            <p:nvPr/>
          </p:nvSpPr>
          <p:spPr bwMode="auto">
            <a:xfrm>
              <a:off x="12525375" y="10542588"/>
              <a:ext cx="260350" cy="230188"/>
            </a:xfrm>
            <a:custGeom>
              <a:avLst/>
              <a:gdLst>
                <a:gd name="T0" fmla="*/ 0 w 164"/>
                <a:gd name="T1" fmla="*/ 0 h 145"/>
                <a:gd name="T2" fmla="*/ 0 w 164"/>
                <a:gd name="T3" fmla="*/ 126 h 145"/>
                <a:gd name="T4" fmla="*/ 164 w 164"/>
                <a:gd name="T5" fmla="*/ 145 h 145"/>
                <a:gd name="T6" fmla="*/ 164 w 164"/>
                <a:gd name="T7" fmla="*/ 0 h 145"/>
                <a:gd name="T8" fmla="*/ 0 w 164"/>
                <a:gd name="T9" fmla="*/ 0 h 145"/>
              </a:gdLst>
              <a:ahLst/>
              <a:cxnLst>
                <a:cxn ang="0">
                  <a:pos x="T0" y="T1"/>
                </a:cxn>
                <a:cxn ang="0">
                  <a:pos x="T2" y="T3"/>
                </a:cxn>
                <a:cxn ang="0">
                  <a:pos x="T4" y="T5"/>
                </a:cxn>
                <a:cxn ang="0">
                  <a:pos x="T6" y="T7"/>
                </a:cxn>
                <a:cxn ang="0">
                  <a:pos x="T8" y="T9"/>
                </a:cxn>
              </a:cxnLst>
              <a:rect l="0" t="0" r="r" b="b"/>
              <a:pathLst>
                <a:path w="164" h="145">
                  <a:moveTo>
                    <a:pt x="0" y="0"/>
                  </a:moveTo>
                  <a:lnTo>
                    <a:pt x="0" y="126"/>
                  </a:lnTo>
                  <a:lnTo>
                    <a:pt x="164" y="145"/>
                  </a:lnTo>
                  <a:lnTo>
                    <a:pt x="16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69" name="Freeform 67"/>
            <p:cNvSpPr>
              <a:spLocks/>
            </p:cNvSpPr>
            <p:nvPr/>
          </p:nvSpPr>
          <p:spPr bwMode="auto">
            <a:xfrm>
              <a:off x="12525375" y="10298113"/>
              <a:ext cx="260350" cy="228600"/>
            </a:xfrm>
            <a:custGeom>
              <a:avLst/>
              <a:gdLst>
                <a:gd name="T0" fmla="*/ 164 w 164"/>
                <a:gd name="T1" fmla="*/ 144 h 144"/>
                <a:gd name="T2" fmla="*/ 164 w 164"/>
                <a:gd name="T3" fmla="*/ 0 h 144"/>
                <a:gd name="T4" fmla="*/ 0 w 164"/>
                <a:gd name="T5" fmla="*/ 19 h 144"/>
                <a:gd name="T6" fmla="*/ 0 w 164"/>
                <a:gd name="T7" fmla="*/ 144 h 144"/>
                <a:gd name="T8" fmla="*/ 164 w 164"/>
                <a:gd name="T9" fmla="*/ 144 h 144"/>
              </a:gdLst>
              <a:ahLst/>
              <a:cxnLst>
                <a:cxn ang="0">
                  <a:pos x="T0" y="T1"/>
                </a:cxn>
                <a:cxn ang="0">
                  <a:pos x="T2" y="T3"/>
                </a:cxn>
                <a:cxn ang="0">
                  <a:pos x="T4" y="T5"/>
                </a:cxn>
                <a:cxn ang="0">
                  <a:pos x="T6" y="T7"/>
                </a:cxn>
                <a:cxn ang="0">
                  <a:pos x="T8" y="T9"/>
                </a:cxn>
              </a:cxnLst>
              <a:rect l="0" t="0" r="r" b="b"/>
              <a:pathLst>
                <a:path w="164" h="144">
                  <a:moveTo>
                    <a:pt x="164" y="144"/>
                  </a:moveTo>
                  <a:lnTo>
                    <a:pt x="164" y="0"/>
                  </a:lnTo>
                  <a:lnTo>
                    <a:pt x="0" y="19"/>
                  </a:lnTo>
                  <a:lnTo>
                    <a:pt x="0" y="144"/>
                  </a:lnTo>
                  <a:lnTo>
                    <a:pt x="164"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2089" name="กลุ่ม 2088"/>
          <p:cNvGrpSpPr/>
          <p:nvPr/>
        </p:nvGrpSpPr>
        <p:grpSpPr>
          <a:xfrm>
            <a:off x="3686176" y="3706416"/>
            <a:ext cx="493514" cy="494109"/>
            <a:chOff x="9799638" y="9883775"/>
            <a:chExt cx="1316037" cy="1317625"/>
          </a:xfrm>
        </p:grpSpPr>
        <p:sp>
          <p:nvSpPr>
            <p:cNvPr id="270" name="Oval 68"/>
            <p:cNvSpPr>
              <a:spLocks noChangeArrowheads="1"/>
            </p:cNvSpPr>
            <p:nvPr/>
          </p:nvSpPr>
          <p:spPr bwMode="auto">
            <a:xfrm>
              <a:off x="9799638" y="9883775"/>
              <a:ext cx="1316037" cy="1317625"/>
            </a:xfrm>
            <a:prstGeom prst="ellipse">
              <a:avLst/>
            </a:pr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71" name="Freeform 69"/>
            <p:cNvSpPr>
              <a:spLocks/>
            </p:cNvSpPr>
            <p:nvPr/>
          </p:nvSpPr>
          <p:spPr bwMode="auto">
            <a:xfrm>
              <a:off x="10212388" y="10374313"/>
              <a:ext cx="474662" cy="444500"/>
            </a:xfrm>
            <a:custGeom>
              <a:avLst/>
              <a:gdLst>
                <a:gd name="T0" fmla="*/ 31 w 31"/>
                <a:gd name="T1" fmla="*/ 19 h 29"/>
                <a:gd name="T2" fmla="*/ 22 w 31"/>
                <a:gd name="T3" fmla="*/ 28 h 29"/>
                <a:gd name="T4" fmla="*/ 15 w 31"/>
                <a:gd name="T5" fmla="*/ 27 h 29"/>
                <a:gd name="T6" fmla="*/ 11 w 31"/>
                <a:gd name="T7" fmla="*/ 28 h 29"/>
                <a:gd name="T8" fmla="*/ 5 w 31"/>
                <a:gd name="T9" fmla="*/ 24 h 29"/>
                <a:gd name="T10" fmla="*/ 2 w 31"/>
                <a:gd name="T11" fmla="*/ 20 h 29"/>
                <a:gd name="T12" fmla="*/ 1 w 31"/>
                <a:gd name="T13" fmla="*/ 8 h 29"/>
                <a:gd name="T14" fmla="*/ 7 w 31"/>
                <a:gd name="T15" fmla="*/ 2 h 29"/>
                <a:gd name="T16" fmla="*/ 15 w 31"/>
                <a:gd name="T17" fmla="*/ 3 h 29"/>
                <a:gd name="T18" fmla="*/ 19 w 31"/>
                <a:gd name="T19" fmla="*/ 2 h 29"/>
                <a:gd name="T20" fmla="*/ 30 w 31"/>
                <a:gd name="T21" fmla="*/ 5 h 29"/>
                <a:gd name="T22" fmla="*/ 30 w 31"/>
                <a:gd name="T23" fmla="*/ 5 h 29"/>
                <a:gd name="T24" fmla="*/ 31 w 31"/>
                <a:gd name="T25" fmla="*/ 19 h 29"/>
                <a:gd name="T26" fmla="*/ 31 w 31"/>
                <a:gd name="T2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9">
                  <a:moveTo>
                    <a:pt x="31" y="19"/>
                  </a:moveTo>
                  <a:cubicBezTo>
                    <a:pt x="29" y="23"/>
                    <a:pt x="26" y="29"/>
                    <a:pt x="22" y="28"/>
                  </a:cubicBezTo>
                  <a:cubicBezTo>
                    <a:pt x="19" y="28"/>
                    <a:pt x="18" y="26"/>
                    <a:pt x="15" y="27"/>
                  </a:cubicBezTo>
                  <a:cubicBezTo>
                    <a:pt x="13" y="27"/>
                    <a:pt x="12" y="28"/>
                    <a:pt x="11" y="28"/>
                  </a:cubicBezTo>
                  <a:cubicBezTo>
                    <a:pt x="8" y="28"/>
                    <a:pt x="6" y="26"/>
                    <a:pt x="5" y="24"/>
                  </a:cubicBezTo>
                  <a:cubicBezTo>
                    <a:pt x="4" y="23"/>
                    <a:pt x="3" y="21"/>
                    <a:pt x="2" y="20"/>
                  </a:cubicBezTo>
                  <a:cubicBezTo>
                    <a:pt x="1" y="16"/>
                    <a:pt x="0" y="12"/>
                    <a:pt x="1" y="8"/>
                  </a:cubicBezTo>
                  <a:cubicBezTo>
                    <a:pt x="2" y="5"/>
                    <a:pt x="4" y="3"/>
                    <a:pt x="7" y="2"/>
                  </a:cubicBezTo>
                  <a:cubicBezTo>
                    <a:pt x="11" y="0"/>
                    <a:pt x="14" y="2"/>
                    <a:pt x="15" y="3"/>
                  </a:cubicBezTo>
                  <a:cubicBezTo>
                    <a:pt x="17" y="3"/>
                    <a:pt x="17" y="2"/>
                    <a:pt x="19" y="2"/>
                  </a:cubicBezTo>
                  <a:cubicBezTo>
                    <a:pt x="22" y="1"/>
                    <a:pt x="27" y="1"/>
                    <a:pt x="30" y="5"/>
                  </a:cubicBezTo>
                  <a:cubicBezTo>
                    <a:pt x="30" y="5"/>
                    <a:pt x="30" y="5"/>
                    <a:pt x="30" y="5"/>
                  </a:cubicBezTo>
                  <a:cubicBezTo>
                    <a:pt x="24" y="9"/>
                    <a:pt x="25" y="15"/>
                    <a:pt x="31" y="19"/>
                  </a:cubicBezTo>
                  <a:cubicBezTo>
                    <a:pt x="31" y="19"/>
                    <a:pt x="31" y="19"/>
                    <a:pt x="31"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272" name="Freeform 70"/>
            <p:cNvSpPr>
              <a:spLocks/>
            </p:cNvSpPr>
            <p:nvPr/>
          </p:nvSpPr>
          <p:spPr bwMode="auto">
            <a:xfrm>
              <a:off x="10442575" y="10266363"/>
              <a:ext cx="122237" cy="138113"/>
            </a:xfrm>
            <a:custGeom>
              <a:avLst/>
              <a:gdLst>
                <a:gd name="T0" fmla="*/ 8 w 8"/>
                <a:gd name="T1" fmla="*/ 0 h 9"/>
                <a:gd name="T2" fmla="*/ 8 w 8"/>
                <a:gd name="T3" fmla="*/ 2 h 9"/>
                <a:gd name="T4" fmla="*/ 1 w 8"/>
                <a:gd name="T5" fmla="*/ 9 h 9"/>
                <a:gd name="T6" fmla="*/ 1 w 8"/>
                <a:gd name="T7" fmla="*/ 9 h 9"/>
                <a:gd name="T8" fmla="*/ 0 w 8"/>
                <a:gd name="T9" fmla="*/ 7 h 9"/>
                <a:gd name="T10" fmla="*/ 7 w 8"/>
                <a:gd name="T11" fmla="*/ 0 h 9"/>
                <a:gd name="T12" fmla="*/ 8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0"/>
                  </a:moveTo>
                  <a:cubicBezTo>
                    <a:pt x="8" y="0"/>
                    <a:pt x="8" y="1"/>
                    <a:pt x="8" y="2"/>
                  </a:cubicBezTo>
                  <a:cubicBezTo>
                    <a:pt x="8" y="5"/>
                    <a:pt x="4" y="9"/>
                    <a:pt x="1" y="9"/>
                  </a:cubicBezTo>
                  <a:cubicBezTo>
                    <a:pt x="1" y="9"/>
                    <a:pt x="1" y="9"/>
                    <a:pt x="1" y="9"/>
                  </a:cubicBezTo>
                  <a:cubicBezTo>
                    <a:pt x="0" y="8"/>
                    <a:pt x="0" y="8"/>
                    <a:pt x="0" y="7"/>
                  </a:cubicBezTo>
                  <a:cubicBezTo>
                    <a:pt x="1" y="4"/>
                    <a:pt x="4" y="1"/>
                    <a:pt x="7" y="0"/>
                  </a:cubicBezTo>
                  <a:cubicBezTo>
                    <a:pt x="7" y="0"/>
                    <a:pt x="8"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2092" name="กลุ่ม 2091"/>
          <p:cNvGrpSpPr/>
          <p:nvPr/>
        </p:nvGrpSpPr>
        <p:grpSpPr>
          <a:xfrm>
            <a:off x="6045995" y="3706416"/>
            <a:ext cx="494109" cy="494109"/>
            <a:chOff x="16092488" y="9883775"/>
            <a:chExt cx="1317625" cy="1317625"/>
          </a:xfrm>
        </p:grpSpPr>
        <p:sp>
          <p:nvSpPr>
            <p:cNvPr id="275" name="Oval 71"/>
            <p:cNvSpPr>
              <a:spLocks noChangeArrowheads="1"/>
            </p:cNvSpPr>
            <p:nvPr/>
          </p:nvSpPr>
          <p:spPr bwMode="auto">
            <a:xfrm>
              <a:off x="16092488" y="9883775"/>
              <a:ext cx="1317625" cy="1317625"/>
            </a:xfrm>
            <a:prstGeom prst="ellipse">
              <a:avLst/>
            </a:prstGeom>
            <a:solidFill>
              <a:srgbClr val="82B5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656" name="Freeform 72"/>
            <p:cNvSpPr>
              <a:spLocks/>
            </p:cNvSpPr>
            <p:nvPr/>
          </p:nvSpPr>
          <p:spPr bwMode="auto">
            <a:xfrm>
              <a:off x="16475075" y="10282238"/>
              <a:ext cx="582612" cy="550863"/>
            </a:xfrm>
            <a:custGeom>
              <a:avLst/>
              <a:gdLst>
                <a:gd name="T0" fmla="*/ 10 w 38"/>
                <a:gd name="T1" fmla="*/ 21 h 36"/>
                <a:gd name="T2" fmla="*/ 10 w 38"/>
                <a:gd name="T3" fmla="*/ 18 h 36"/>
                <a:gd name="T4" fmla="*/ 18 w 38"/>
                <a:gd name="T5" fmla="*/ 3 h 36"/>
                <a:gd name="T6" fmla="*/ 25 w 38"/>
                <a:gd name="T7" fmla="*/ 0 h 36"/>
                <a:gd name="T8" fmla="*/ 29 w 38"/>
                <a:gd name="T9" fmla="*/ 1 h 36"/>
                <a:gd name="T10" fmla="*/ 31 w 38"/>
                <a:gd name="T11" fmla="*/ 5 h 36"/>
                <a:gd name="T12" fmla="*/ 13 w 38"/>
                <a:gd name="T13" fmla="*/ 32 h 36"/>
                <a:gd name="T14" fmla="*/ 7 w 38"/>
                <a:gd name="T15" fmla="*/ 9 h 36"/>
                <a:gd name="T16" fmla="*/ 8 w 38"/>
                <a:gd name="T17" fmla="*/ 10 h 36"/>
                <a:gd name="T18" fmla="*/ 10 w 38"/>
                <a:gd name="T19" fmla="*/ 21 h 36"/>
                <a:gd name="T20" fmla="*/ 10 w 38"/>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6">
                  <a:moveTo>
                    <a:pt x="10" y="21"/>
                  </a:moveTo>
                  <a:cubicBezTo>
                    <a:pt x="10" y="20"/>
                    <a:pt x="10" y="19"/>
                    <a:pt x="10" y="18"/>
                  </a:cubicBezTo>
                  <a:cubicBezTo>
                    <a:pt x="11" y="12"/>
                    <a:pt x="13" y="7"/>
                    <a:pt x="18" y="3"/>
                  </a:cubicBezTo>
                  <a:cubicBezTo>
                    <a:pt x="20" y="1"/>
                    <a:pt x="21" y="1"/>
                    <a:pt x="25" y="0"/>
                  </a:cubicBezTo>
                  <a:cubicBezTo>
                    <a:pt x="27" y="0"/>
                    <a:pt x="28" y="0"/>
                    <a:pt x="29" y="1"/>
                  </a:cubicBezTo>
                  <a:cubicBezTo>
                    <a:pt x="30" y="2"/>
                    <a:pt x="30" y="4"/>
                    <a:pt x="31" y="5"/>
                  </a:cubicBezTo>
                  <a:cubicBezTo>
                    <a:pt x="38" y="27"/>
                    <a:pt x="24" y="36"/>
                    <a:pt x="13" y="32"/>
                  </a:cubicBezTo>
                  <a:cubicBezTo>
                    <a:pt x="3" y="29"/>
                    <a:pt x="0" y="16"/>
                    <a:pt x="7" y="9"/>
                  </a:cubicBezTo>
                  <a:cubicBezTo>
                    <a:pt x="8" y="8"/>
                    <a:pt x="8" y="9"/>
                    <a:pt x="8" y="10"/>
                  </a:cubicBezTo>
                  <a:cubicBezTo>
                    <a:pt x="8" y="11"/>
                    <a:pt x="6" y="17"/>
                    <a:pt x="10" y="21"/>
                  </a:cubicBezTo>
                  <a:cubicBezTo>
                    <a:pt x="10" y="21"/>
                    <a:pt x="10" y="21"/>
                    <a:pt x="10"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grpSp>
        <p:nvGrpSpPr>
          <p:cNvPr id="2093" name="กลุ่ม 2092"/>
          <p:cNvGrpSpPr/>
          <p:nvPr/>
        </p:nvGrpSpPr>
        <p:grpSpPr>
          <a:xfrm>
            <a:off x="6832997" y="3706416"/>
            <a:ext cx="493514" cy="494109"/>
            <a:chOff x="18191163" y="9883775"/>
            <a:chExt cx="1316037" cy="1317625"/>
          </a:xfrm>
        </p:grpSpPr>
        <p:sp>
          <p:nvSpPr>
            <p:cNvPr id="657" name="Oval 73"/>
            <p:cNvSpPr>
              <a:spLocks noChangeArrowheads="1"/>
            </p:cNvSpPr>
            <p:nvPr/>
          </p:nvSpPr>
          <p:spPr bwMode="auto">
            <a:xfrm>
              <a:off x="18191163" y="9883775"/>
              <a:ext cx="1316037" cy="1317625"/>
            </a:xfrm>
            <a:prstGeom prst="ellipse">
              <a:avLst/>
            </a:prstGeom>
            <a:solidFill>
              <a:srgbClr val="53A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658" name="Freeform 74"/>
            <p:cNvSpPr>
              <a:spLocks/>
            </p:cNvSpPr>
            <p:nvPr/>
          </p:nvSpPr>
          <p:spPr bwMode="auto">
            <a:xfrm>
              <a:off x="18542000" y="10282238"/>
              <a:ext cx="292100" cy="520700"/>
            </a:xfrm>
            <a:custGeom>
              <a:avLst/>
              <a:gdLst>
                <a:gd name="T0" fmla="*/ 184 w 184"/>
                <a:gd name="T1" fmla="*/ 106 h 328"/>
                <a:gd name="T2" fmla="*/ 58 w 184"/>
                <a:gd name="T3" fmla="*/ 328 h 328"/>
                <a:gd name="T4" fmla="*/ 0 w 184"/>
                <a:gd name="T5" fmla="*/ 212 h 328"/>
                <a:gd name="T6" fmla="*/ 126 w 184"/>
                <a:gd name="T7" fmla="*/ 0 h 328"/>
                <a:gd name="T8" fmla="*/ 184 w 184"/>
                <a:gd name="T9" fmla="*/ 106 h 328"/>
              </a:gdLst>
              <a:ahLst/>
              <a:cxnLst>
                <a:cxn ang="0">
                  <a:pos x="T0" y="T1"/>
                </a:cxn>
                <a:cxn ang="0">
                  <a:pos x="T2" y="T3"/>
                </a:cxn>
                <a:cxn ang="0">
                  <a:pos x="T4" y="T5"/>
                </a:cxn>
                <a:cxn ang="0">
                  <a:pos x="T6" y="T7"/>
                </a:cxn>
                <a:cxn ang="0">
                  <a:pos x="T8" y="T9"/>
                </a:cxn>
              </a:cxnLst>
              <a:rect l="0" t="0" r="r" b="b"/>
              <a:pathLst>
                <a:path w="184" h="328">
                  <a:moveTo>
                    <a:pt x="184" y="106"/>
                  </a:moveTo>
                  <a:lnTo>
                    <a:pt x="58" y="328"/>
                  </a:lnTo>
                  <a:lnTo>
                    <a:pt x="0" y="212"/>
                  </a:lnTo>
                  <a:lnTo>
                    <a:pt x="126" y="0"/>
                  </a:lnTo>
                  <a:lnTo>
                    <a:pt x="184"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659" name="Freeform 75"/>
            <p:cNvSpPr>
              <a:spLocks/>
            </p:cNvSpPr>
            <p:nvPr/>
          </p:nvSpPr>
          <p:spPr bwMode="auto">
            <a:xfrm>
              <a:off x="18756313" y="10266363"/>
              <a:ext cx="398462" cy="352425"/>
            </a:xfrm>
            <a:custGeom>
              <a:avLst/>
              <a:gdLst>
                <a:gd name="T0" fmla="*/ 251 w 251"/>
                <a:gd name="T1" fmla="*/ 222 h 222"/>
                <a:gd name="T2" fmla="*/ 126 w 251"/>
                <a:gd name="T3" fmla="*/ 222 h 222"/>
                <a:gd name="T4" fmla="*/ 0 w 251"/>
                <a:gd name="T5" fmla="*/ 0 h 222"/>
                <a:gd name="T6" fmla="*/ 126 w 251"/>
                <a:gd name="T7" fmla="*/ 0 h 222"/>
                <a:gd name="T8" fmla="*/ 251 w 251"/>
                <a:gd name="T9" fmla="*/ 222 h 222"/>
              </a:gdLst>
              <a:ahLst/>
              <a:cxnLst>
                <a:cxn ang="0">
                  <a:pos x="T0" y="T1"/>
                </a:cxn>
                <a:cxn ang="0">
                  <a:pos x="T2" y="T3"/>
                </a:cxn>
                <a:cxn ang="0">
                  <a:pos x="T4" y="T5"/>
                </a:cxn>
                <a:cxn ang="0">
                  <a:pos x="T6" y="T7"/>
                </a:cxn>
                <a:cxn ang="0">
                  <a:pos x="T8" y="T9"/>
                </a:cxn>
              </a:cxnLst>
              <a:rect l="0" t="0" r="r" b="b"/>
              <a:pathLst>
                <a:path w="251" h="222">
                  <a:moveTo>
                    <a:pt x="251" y="222"/>
                  </a:moveTo>
                  <a:lnTo>
                    <a:pt x="126" y="222"/>
                  </a:lnTo>
                  <a:lnTo>
                    <a:pt x="0" y="0"/>
                  </a:lnTo>
                  <a:lnTo>
                    <a:pt x="126" y="0"/>
                  </a:lnTo>
                  <a:lnTo>
                    <a:pt x="251"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sp>
          <p:nvSpPr>
            <p:cNvPr id="660" name="Freeform 76"/>
            <p:cNvSpPr>
              <a:spLocks/>
            </p:cNvSpPr>
            <p:nvPr/>
          </p:nvSpPr>
          <p:spPr bwMode="auto">
            <a:xfrm>
              <a:off x="18649950" y="10634663"/>
              <a:ext cx="504825" cy="168275"/>
            </a:xfrm>
            <a:custGeom>
              <a:avLst/>
              <a:gdLst>
                <a:gd name="T0" fmla="*/ 318 w 318"/>
                <a:gd name="T1" fmla="*/ 0 h 106"/>
                <a:gd name="T2" fmla="*/ 260 w 318"/>
                <a:gd name="T3" fmla="*/ 106 h 106"/>
                <a:gd name="T4" fmla="*/ 0 w 318"/>
                <a:gd name="T5" fmla="*/ 106 h 106"/>
                <a:gd name="T6" fmla="*/ 67 w 318"/>
                <a:gd name="T7" fmla="*/ 0 h 106"/>
                <a:gd name="T8" fmla="*/ 318 w 318"/>
                <a:gd name="T9" fmla="*/ 0 h 106"/>
              </a:gdLst>
              <a:ahLst/>
              <a:cxnLst>
                <a:cxn ang="0">
                  <a:pos x="T0" y="T1"/>
                </a:cxn>
                <a:cxn ang="0">
                  <a:pos x="T2" y="T3"/>
                </a:cxn>
                <a:cxn ang="0">
                  <a:pos x="T4" y="T5"/>
                </a:cxn>
                <a:cxn ang="0">
                  <a:pos x="T6" y="T7"/>
                </a:cxn>
                <a:cxn ang="0">
                  <a:pos x="T8" y="T9"/>
                </a:cxn>
              </a:cxnLst>
              <a:rect l="0" t="0" r="r" b="b"/>
              <a:pathLst>
                <a:path w="318" h="106">
                  <a:moveTo>
                    <a:pt x="318" y="0"/>
                  </a:moveTo>
                  <a:lnTo>
                    <a:pt x="260" y="106"/>
                  </a:lnTo>
                  <a:lnTo>
                    <a:pt x="0" y="106"/>
                  </a:lnTo>
                  <a:lnTo>
                    <a:pt x="67" y="0"/>
                  </a:lnTo>
                  <a:lnTo>
                    <a:pt x="3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accent4"/>
                </a:solidFill>
              </a:endParaRPr>
            </a:p>
          </p:txBody>
        </p:sp>
      </p:grpSp>
    </p:spTree>
    <p:extLst>
      <p:ext uri="{BB962C8B-B14F-4D97-AF65-F5344CB8AC3E}">
        <p14:creationId xmlns:p14="http://schemas.microsoft.com/office/powerpoint/2010/main" val="198562593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solidFill>
            <a:schemeClr val="accent4"/>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solidFill>
            <a:schemeClr val="accent4"/>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solidFill>
            <a:schemeClr val="accent4"/>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solidFill>
            <a:schemeClr val="accent4"/>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solidFill>
            <a:schemeClr val="accent4"/>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solidFill>
            <a:schemeClr val="accent4"/>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solidFill>
            <a:schemeClr val="accent4"/>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solidFill>
            <a:schemeClr val="accent4"/>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solidFill>
            <a:schemeClr val="accent4"/>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solidFill>
            <a:schemeClr val="accent4"/>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solidFill>
            <a:schemeClr val="accent4"/>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solidFill>
            <a:schemeClr val="accent4"/>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solidFill>
            <a:schemeClr val="accent4"/>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solidFill>
            <a:schemeClr val="accent4"/>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solidFill>
            <a:schemeClr val="accent4"/>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solidFill>
            <a:schemeClr val="accent4"/>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solidFill>
            <a:schemeClr val="accent4"/>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solidFill>
            <a:schemeClr val="accent4"/>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solidFill>
            <a:schemeClr val="accent4"/>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solidFill>
            <a:schemeClr val="accent4"/>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solidFill>
            <a:schemeClr val="accent4"/>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solidFill>
            <a:schemeClr val="accent4"/>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solidFill>
            <a:schemeClr val="accent4"/>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solidFill>
            <a:schemeClr val="accent4"/>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solidFill>
            <a:schemeClr val="accent4"/>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solidFill>
            <a:schemeClr val="accent4"/>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solidFill>
            <a:schemeClr val="accent4"/>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solidFill>
            <a:schemeClr val="accent4"/>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solidFill>
            <a:schemeClr val="accent4"/>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solidFill>
            <a:schemeClr val="accent4"/>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solidFill>
            <a:schemeClr val="accent4"/>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solidFill>
            <a:schemeClr val="accent4"/>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solidFill>
            <a:schemeClr val="accent4"/>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solidFill>
            <a:schemeClr val="accent4"/>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solidFill>
            <a:schemeClr val="accent4"/>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solidFill>
            <a:schemeClr val="accent4"/>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solidFill>
            <a:schemeClr val="accent4"/>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solidFill>
            <a:schemeClr val="accent4"/>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solidFill>
            <a:schemeClr val="accent4"/>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solidFill>
            <a:schemeClr val="accent4"/>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solidFill>
            <a:schemeClr val="accent4"/>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solidFill>
            <a:schemeClr val="accent4"/>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solidFill>
            <a:schemeClr val="accent4"/>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solidFill>
            <a:schemeClr val="accent4"/>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solidFill>
            <a:schemeClr val="accent4"/>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solidFill>
            <a:schemeClr val="accent4"/>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solidFill>
            <a:schemeClr val="accent4"/>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solidFill>
            <a:schemeClr val="accent4"/>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solidFill>
            <a:schemeClr val="accent4"/>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solidFill>
            <a:schemeClr val="accent4"/>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solidFill>
            <a:schemeClr val="accent4"/>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solidFill>
            <a:schemeClr val="accent4"/>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solidFill>
            <a:schemeClr val="accent4"/>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solidFill>
            <a:schemeClr val="accent4"/>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solidFill>
            <a:schemeClr val="accent4"/>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solidFill>
            <a:schemeClr val="accent4"/>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solidFill>
            <a:schemeClr val="accent4"/>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r" rtl="1">
              <a:lnSpc>
                <a:spcPct val="100000"/>
              </a:lnSpc>
              <a:spcBef>
                <a:spcPts val="0"/>
              </a:spcBef>
              <a:spcAft>
                <a:spcPts val="0"/>
              </a:spcAft>
              <a:buClr>
                <a:schemeClr val="dk1"/>
              </a:buClr>
              <a:buSzPts val="1100"/>
              <a:buFont typeface="Arial"/>
              <a:buNone/>
            </a:pPr>
            <a:r>
              <a:rPr lang="fa-IR" sz="1100" dirty="0">
                <a:solidFill>
                  <a:schemeClr val="accent4"/>
                </a:solidFill>
                <a:cs typeface="B Nazanin" panose="00000700000000000000" pitchFamily="2" charset="-78"/>
              </a:rPr>
              <a:t>شما می توانید اندازه این نمادها را بدون از دست دادن کیفیت تغییر دهید.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accent4"/>
                </a:solidFill>
                <a:cs typeface="B Nazanin" panose="00000700000000000000" pitchFamily="2" charset="-78"/>
              </a:rPr>
              <a:t>شما می توانید سکته مغزی و رنگ پر را تغییر دهید.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accent4"/>
                </a:solidFill>
                <a:cs typeface="B Nazanin" panose="00000700000000000000" pitchFamily="2" charset="-78"/>
              </a:rPr>
              <a:t> فقط نماد را انتخاب کنید و روی سطل/قلم رنگ کلیک کنید.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accent4"/>
                </a:solidFill>
                <a:cs typeface="B Nazanin" panose="00000700000000000000" pitchFamily="2" charset="-78"/>
              </a:rPr>
              <a:t>در اسلایدهای </a:t>
            </a:r>
            <a:r>
              <a:rPr lang="en-US" sz="1100" dirty="0">
                <a:solidFill>
                  <a:schemeClr val="accent4"/>
                </a:solidFill>
                <a:cs typeface="B Nazanin" panose="00000700000000000000" pitchFamily="2" charset="-78"/>
              </a:rPr>
              <a:t>Google، </a:t>
            </a:r>
            <a:r>
              <a:rPr lang="fa-IR" sz="1100" dirty="0">
                <a:solidFill>
                  <a:schemeClr val="accent4"/>
                </a:solidFill>
                <a:cs typeface="B Nazanin" panose="00000700000000000000" pitchFamily="2" charset="-78"/>
              </a:rPr>
              <a:t>می‌توانید از افزونه </a:t>
            </a:r>
            <a:r>
              <a:rPr lang="en-US" sz="1100" dirty="0" err="1">
                <a:solidFill>
                  <a:schemeClr val="accent4"/>
                </a:solidFill>
                <a:cs typeface="B Nazanin" panose="00000700000000000000" pitchFamily="2" charset="-78"/>
              </a:rPr>
              <a:t>Flaticon</a:t>
            </a:r>
            <a:r>
              <a:rPr lang="en-US" sz="1100" dirty="0">
                <a:solidFill>
                  <a:schemeClr val="accent4"/>
                </a:solidFill>
                <a:cs typeface="B Nazanin" panose="00000700000000000000" pitchFamily="2" charset="-78"/>
              </a:rPr>
              <a:t> </a:t>
            </a:r>
            <a:r>
              <a:rPr lang="fa-IR" sz="1100" dirty="0">
                <a:solidFill>
                  <a:schemeClr val="accent4"/>
                </a:solidFill>
                <a:cs typeface="B Nazanin" panose="00000700000000000000" pitchFamily="2" charset="-78"/>
              </a:rPr>
              <a:t>نیز استفاده کنید که به شما امکان می‌دهد نمادهای بیشتری را سفارشی کنید و اضافه کنید.</a:t>
            </a:r>
            <a:endParaRPr sz="1100" dirty="0">
              <a:solidFill>
                <a:schemeClr val="accent4"/>
              </a:solidFill>
              <a:cs typeface="B Nazanin" panose="00000700000000000000" pitchFamily="2" charset="-78"/>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accent4"/>
                </a:solidFill>
                <a:cs typeface="B Nazanin" panose="00000700000000000000" pitchFamily="2" charset="-78"/>
              </a:rPr>
              <a:t>... و مجموعه آیکون های قابل ویرایش ما</a:t>
            </a:r>
            <a:endParaRPr dirty="0">
              <a:solidFill>
                <a:schemeClr val="accent4"/>
              </a:solidFill>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solidFill>
            <a:schemeClr val="accent4"/>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700000000000000" pitchFamily="2" charset="-78"/>
              </a:endParaRPr>
            </a:p>
          </p:txBody>
        </p:sp>
      </p:gr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3235"/>
        <p:cNvGrpSpPr/>
        <p:nvPr/>
      </p:nvGrpSpPr>
      <p:grpSpPr>
        <a:xfrm>
          <a:off x="0" y="0"/>
          <a:ext cx="0" cy="0"/>
          <a:chOff x="0" y="0"/>
          <a:chExt cx="0" cy="0"/>
        </a:xfrm>
      </p:grpSpPr>
      <p:grpSp>
        <p:nvGrpSpPr>
          <p:cNvPr id="13236" name="Google Shape;13236;p25"/>
          <p:cNvGrpSpPr/>
          <p:nvPr/>
        </p:nvGrpSpPr>
        <p:grpSpPr>
          <a:xfrm>
            <a:off x="4803025" y="1783336"/>
            <a:ext cx="347225" cy="310175"/>
            <a:chOff x="7055563" y="3039906"/>
            <a:chExt cx="347225" cy="310175"/>
          </a:xfrm>
        </p:grpSpPr>
        <p:sp>
          <p:nvSpPr>
            <p:cNvPr id="13237" name="Google Shape;13237;p25"/>
            <p:cNvSpPr/>
            <p:nvPr/>
          </p:nvSpPr>
          <p:spPr>
            <a:xfrm>
              <a:off x="7165888" y="3133881"/>
              <a:ext cx="10050" cy="20225"/>
            </a:xfrm>
            <a:custGeom>
              <a:avLst/>
              <a:gdLst/>
              <a:ahLst/>
              <a:cxnLst/>
              <a:rect l="l" t="t" r="r" b="b"/>
              <a:pathLst>
                <a:path w="402" h="809" extrusionOk="0">
                  <a:moveTo>
                    <a:pt x="253" y="1"/>
                  </a:moveTo>
                  <a:cubicBezTo>
                    <a:pt x="241" y="1"/>
                    <a:pt x="229" y="3"/>
                    <a:pt x="217" y="7"/>
                  </a:cubicBezTo>
                  <a:cubicBezTo>
                    <a:pt x="93" y="7"/>
                    <a:pt x="1" y="68"/>
                    <a:pt x="1" y="192"/>
                  </a:cubicBezTo>
                  <a:lnTo>
                    <a:pt x="1" y="624"/>
                  </a:lnTo>
                  <a:cubicBezTo>
                    <a:pt x="1" y="716"/>
                    <a:pt x="93" y="809"/>
                    <a:pt x="217" y="809"/>
                  </a:cubicBezTo>
                  <a:cubicBezTo>
                    <a:pt x="309" y="809"/>
                    <a:pt x="402" y="716"/>
                    <a:pt x="402" y="624"/>
                  </a:cubicBezTo>
                  <a:lnTo>
                    <a:pt x="402" y="192"/>
                  </a:lnTo>
                  <a:cubicBezTo>
                    <a:pt x="402" y="85"/>
                    <a:pt x="332" y="1"/>
                    <a:pt x="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38" name="Google Shape;13238;p25"/>
            <p:cNvSpPr/>
            <p:nvPr/>
          </p:nvSpPr>
          <p:spPr>
            <a:xfrm>
              <a:off x="7281613" y="3135181"/>
              <a:ext cx="10075" cy="18925"/>
            </a:xfrm>
            <a:custGeom>
              <a:avLst/>
              <a:gdLst/>
              <a:ahLst/>
              <a:cxnLst/>
              <a:rect l="l" t="t" r="r" b="b"/>
              <a:pathLst>
                <a:path w="403" h="757" extrusionOk="0">
                  <a:moveTo>
                    <a:pt x="202" y="1"/>
                  </a:moveTo>
                  <a:cubicBezTo>
                    <a:pt x="117" y="1"/>
                    <a:pt x="32" y="47"/>
                    <a:pt x="1" y="140"/>
                  </a:cubicBezTo>
                  <a:lnTo>
                    <a:pt x="1" y="572"/>
                  </a:lnTo>
                  <a:cubicBezTo>
                    <a:pt x="1" y="661"/>
                    <a:pt x="86" y="749"/>
                    <a:pt x="202" y="757"/>
                  </a:cubicBezTo>
                  <a:lnTo>
                    <a:pt x="202" y="757"/>
                  </a:lnTo>
                  <a:cubicBezTo>
                    <a:pt x="317" y="749"/>
                    <a:pt x="402" y="661"/>
                    <a:pt x="402" y="572"/>
                  </a:cubicBezTo>
                  <a:lnTo>
                    <a:pt x="402" y="140"/>
                  </a:lnTo>
                  <a:cubicBezTo>
                    <a:pt x="371" y="47"/>
                    <a:pt x="286" y="1"/>
                    <a:pt x="202" y="1"/>
                  </a:cubicBezTo>
                  <a:close/>
                  <a:moveTo>
                    <a:pt x="202" y="757"/>
                  </a:moveTo>
                  <a:cubicBezTo>
                    <a:pt x="196" y="757"/>
                    <a:pt x="191" y="757"/>
                    <a:pt x="186" y="757"/>
                  </a:cubicBezTo>
                  <a:lnTo>
                    <a:pt x="217" y="757"/>
                  </a:lnTo>
                  <a:cubicBezTo>
                    <a:pt x="212" y="757"/>
                    <a:pt x="207" y="757"/>
                    <a:pt x="202" y="757"/>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39" name="Google Shape;13239;p25"/>
            <p:cNvSpPr/>
            <p:nvPr/>
          </p:nvSpPr>
          <p:spPr>
            <a:xfrm>
              <a:off x="7209088" y="3143206"/>
              <a:ext cx="40750" cy="17075"/>
            </a:xfrm>
            <a:custGeom>
              <a:avLst/>
              <a:gdLst/>
              <a:ahLst/>
              <a:cxnLst/>
              <a:rect l="l" t="t" r="r" b="b"/>
              <a:pathLst>
                <a:path w="1630" h="683" extrusionOk="0">
                  <a:moveTo>
                    <a:pt x="1351" y="1"/>
                  </a:moveTo>
                  <a:cubicBezTo>
                    <a:pt x="1302" y="1"/>
                    <a:pt x="1250" y="20"/>
                    <a:pt x="1205" y="66"/>
                  </a:cubicBezTo>
                  <a:cubicBezTo>
                    <a:pt x="1097" y="189"/>
                    <a:pt x="942" y="251"/>
                    <a:pt x="788" y="251"/>
                  </a:cubicBezTo>
                  <a:cubicBezTo>
                    <a:pt x="634" y="251"/>
                    <a:pt x="479" y="189"/>
                    <a:pt x="371" y="66"/>
                  </a:cubicBezTo>
                  <a:cubicBezTo>
                    <a:pt x="325" y="35"/>
                    <a:pt x="271" y="19"/>
                    <a:pt x="221" y="19"/>
                  </a:cubicBezTo>
                  <a:cubicBezTo>
                    <a:pt x="171" y="19"/>
                    <a:pt x="124" y="35"/>
                    <a:pt x="94" y="66"/>
                  </a:cubicBezTo>
                  <a:cubicBezTo>
                    <a:pt x="1" y="158"/>
                    <a:pt x="1" y="282"/>
                    <a:pt x="94" y="374"/>
                  </a:cubicBezTo>
                  <a:cubicBezTo>
                    <a:pt x="248" y="559"/>
                    <a:pt x="526" y="683"/>
                    <a:pt x="803" y="683"/>
                  </a:cubicBezTo>
                  <a:lnTo>
                    <a:pt x="772" y="652"/>
                  </a:lnTo>
                  <a:cubicBezTo>
                    <a:pt x="1050" y="652"/>
                    <a:pt x="1328" y="559"/>
                    <a:pt x="1513" y="343"/>
                  </a:cubicBezTo>
                  <a:cubicBezTo>
                    <a:pt x="1629" y="181"/>
                    <a:pt x="1501" y="1"/>
                    <a:pt x="13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40" name="Google Shape;13240;p25"/>
            <p:cNvSpPr/>
            <p:nvPr/>
          </p:nvSpPr>
          <p:spPr>
            <a:xfrm>
              <a:off x="7055563" y="3039906"/>
              <a:ext cx="347225" cy="310175"/>
            </a:xfrm>
            <a:custGeom>
              <a:avLst/>
              <a:gdLst/>
              <a:ahLst/>
              <a:cxnLst/>
              <a:rect l="l" t="t" r="r" b="b"/>
              <a:pathLst>
                <a:path w="13889" h="12407" extrusionOk="0">
                  <a:moveTo>
                    <a:pt x="4599" y="402"/>
                  </a:moveTo>
                  <a:cubicBezTo>
                    <a:pt x="5340" y="402"/>
                    <a:pt x="5340" y="1482"/>
                    <a:pt x="4599" y="1482"/>
                  </a:cubicBezTo>
                  <a:lnTo>
                    <a:pt x="1297" y="1482"/>
                  </a:lnTo>
                  <a:cubicBezTo>
                    <a:pt x="988" y="1482"/>
                    <a:pt x="741" y="1235"/>
                    <a:pt x="741" y="957"/>
                  </a:cubicBezTo>
                  <a:cubicBezTo>
                    <a:pt x="741" y="649"/>
                    <a:pt x="988" y="402"/>
                    <a:pt x="1297" y="402"/>
                  </a:cubicBezTo>
                  <a:close/>
                  <a:moveTo>
                    <a:pt x="4414" y="1883"/>
                  </a:moveTo>
                  <a:lnTo>
                    <a:pt x="4414" y="3148"/>
                  </a:lnTo>
                  <a:lnTo>
                    <a:pt x="1482" y="3148"/>
                  </a:lnTo>
                  <a:lnTo>
                    <a:pt x="1482" y="1883"/>
                  </a:lnTo>
                  <a:close/>
                  <a:moveTo>
                    <a:pt x="12345" y="1883"/>
                  </a:moveTo>
                  <a:lnTo>
                    <a:pt x="12345" y="3148"/>
                  </a:lnTo>
                  <a:lnTo>
                    <a:pt x="9444" y="3148"/>
                  </a:lnTo>
                  <a:lnTo>
                    <a:pt x="9444" y="1883"/>
                  </a:lnTo>
                  <a:close/>
                  <a:moveTo>
                    <a:pt x="13117" y="3580"/>
                  </a:moveTo>
                  <a:cubicBezTo>
                    <a:pt x="13271" y="3580"/>
                    <a:pt x="13425" y="3704"/>
                    <a:pt x="13425" y="3889"/>
                  </a:cubicBezTo>
                  <a:lnTo>
                    <a:pt x="13425" y="4661"/>
                  </a:lnTo>
                  <a:cubicBezTo>
                    <a:pt x="13425" y="4846"/>
                    <a:pt x="13271" y="4969"/>
                    <a:pt x="13117" y="4969"/>
                  </a:cubicBezTo>
                  <a:lnTo>
                    <a:pt x="741" y="4969"/>
                  </a:lnTo>
                  <a:cubicBezTo>
                    <a:pt x="556" y="4969"/>
                    <a:pt x="432" y="4846"/>
                    <a:pt x="432" y="4661"/>
                  </a:cubicBezTo>
                  <a:lnTo>
                    <a:pt x="432" y="3889"/>
                  </a:lnTo>
                  <a:cubicBezTo>
                    <a:pt x="432" y="3704"/>
                    <a:pt x="556" y="3580"/>
                    <a:pt x="741" y="3580"/>
                  </a:cubicBezTo>
                  <a:close/>
                  <a:moveTo>
                    <a:pt x="11419" y="5401"/>
                  </a:moveTo>
                  <a:lnTo>
                    <a:pt x="11419" y="8549"/>
                  </a:lnTo>
                  <a:cubicBezTo>
                    <a:pt x="11388" y="8858"/>
                    <a:pt x="11149" y="9012"/>
                    <a:pt x="10910" y="9012"/>
                  </a:cubicBezTo>
                  <a:cubicBezTo>
                    <a:pt x="10671" y="9012"/>
                    <a:pt x="10432" y="8858"/>
                    <a:pt x="10401" y="8549"/>
                  </a:cubicBezTo>
                  <a:lnTo>
                    <a:pt x="10401" y="5401"/>
                  </a:lnTo>
                  <a:close/>
                  <a:moveTo>
                    <a:pt x="12345" y="5401"/>
                  </a:moveTo>
                  <a:lnTo>
                    <a:pt x="12345" y="8549"/>
                  </a:lnTo>
                  <a:cubicBezTo>
                    <a:pt x="12299" y="9475"/>
                    <a:pt x="11597" y="9938"/>
                    <a:pt x="10895" y="9938"/>
                  </a:cubicBezTo>
                  <a:cubicBezTo>
                    <a:pt x="10193" y="9938"/>
                    <a:pt x="9490" y="9475"/>
                    <a:pt x="9444" y="8549"/>
                  </a:cubicBezTo>
                  <a:lnTo>
                    <a:pt x="9444" y="5401"/>
                  </a:lnTo>
                  <a:lnTo>
                    <a:pt x="10000" y="5401"/>
                  </a:lnTo>
                  <a:lnTo>
                    <a:pt x="10000" y="8549"/>
                  </a:lnTo>
                  <a:cubicBezTo>
                    <a:pt x="10031" y="9120"/>
                    <a:pt x="10463" y="9406"/>
                    <a:pt x="10898" y="9406"/>
                  </a:cubicBezTo>
                  <a:cubicBezTo>
                    <a:pt x="11334" y="9406"/>
                    <a:pt x="11774" y="9120"/>
                    <a:pt x="11821" y="8549"/>
                  </a:cubicBezTo>
                  <a:lnTo>
                    <a:pt x="11821" y="5401"/>
                  </a:lnTo>
                  <a:close/>
                  <a:moveTo>
                    <a:pt x="4414" y="5401"/>
                  </a:moveTo>
                  <a:lnTo>
                    <a:pt x="4414" y="8549"/>
                  </a:lnTo>
                  <a:cubicBezTo>
                    <a:pt x="4414" y="9521"/>
                    <a:pt x="3681" y="10007"/>
                    <a:pt x="2948" y="10007"/>
                  </a:cubicBezTo>
                  <a:cubicBezTo>
                    <a:pt x="2215" y="10007"/>
                    <a:pt x="1482" y="9521"/>
                    <a:pt x="1482" y="8549"/>
                  </a:cubicBezTo>
                  <a:lnTo>
                    <a:pt x="1482" y="5401"/>
                  </a:lnTo>
                  <a:lnTo>
                    <a:pt x="2037" y="5401"/>
                  </a:lnTo>
                  <a:lnTo>
                    <a:pt x="2037" y="6821"/>
                  </a:lnTo>
                  <a:cubicBezTo>
                    <a:pt x="2037" y="6944"/>
                    <a:pt x="2130" y="7037"/>
                    <a:pt x="2222" y="7037"/>
                  </a:cubicBezTo>
                  <a:cubicBezTo>
                    <a:pt x="2346" y="7037"/>
                    <a:pt x="2438" y="6944"/>
                    <a:pt x="2438" y="6821"/>
                  </a:cubicBezTo>
                  <a:lnTo>
                    <a:pt x="2438" y="5401"/>
                  </a:lnTo>
                  <a:lnTo>
                    <a:pt x="3457" y="5401"/>
                  </a:lnTo>
                  <a:lnTo>
                    <a:pt x="3457" y="8549"/>
                  </a:lnTo>
                  <a:cubicBezTo>
                    <a:pt x="3457" y="8889"/>
                    <a:pt x="3202" y="9058"/>
                    <a:pt x="2948" y="9058"/>
                  </a:cubicBezTo>
                  <a:cubicBezTo>
                    <a:pt x="2693" y="9058"/>
                    <a:pt x="2438" y="8889"/>
                    <a:pt x="2438" y="8549"/>
                  </a:cubicBezTo>
                  <a:lnTo>
                    <a:pt x="2438" y="7623"/>
                  </a:lnTo>
                  <a:cubicBezTo>
                    <a:pt x="2438" y="7531"/>
                    <a:pt x="2346" y="7438"/>
                    <a:pt x="2222" y="7438"/>
                  </a:cubicBezTo>
                  <a:cubicBezTo>
                    <a:pt x="2130" y="7438"/>
                    <a:pt x="2037" y="7531"/>
                    <a:pt x="2037" y="7623"/>
                  </a:cubicBezTo>
                  <a:lnTo>
                    <a:pt x="2037" y="8549"/>
                  </a:lnTo>
                  <a:cubicBezTo>
                    <a:pt x="2037" y="9151"/>
                    <a:pt x="2492" y="9452"/>
                    <a:pt x="2948" y="9452"/>
                  </a:cubicBezTo>
                  <a:cubicBezTo>
                    <a:pt x="3403" y="9452"/>
                    <a:pt x="3858" y="9151"/>
                    <a:pt x="3858" y="8549"/>
                  </a:cubicBezTo>
                  <a:lnTo>
                    <a:pt x="3858" y="5401"/>
                  </a:lnTo>
                  <a:close/>
                  <a:moveTo>
                    <a:pt x="7500" y="5401"/>
                  </a:moveTo>
                  <a:lnTo>
                    <a:pt x="7500" y="10061"/>
                  </a:lnTo>
                  <a:lnTo>
                    <a:pt x="6358" y="10061"/>
                  </a:lnTo>
                  <a:lnTo>
                    <a:pt x="6358" y="5401"/>
                  </a:lnTo>
                  <a:close/>
                  <a:moveTo>
                    <a:pt x="8302" y="10463"/>
                  </a:moveTo>
                  <a:cubicBezTo>
                    <a:pt x="8950" y="10463"/>
                    <a:pt x="9444" y="10987"/>
                    <a:pt x="9444" y="11635"/>
                  </a:cubicBezTo>
                  <a:lnTo>
                    <a:pt x="9475" y="11635"/>
                  </a:lnTo>
                  <a:lnTo>
                    <a:pt x="9475" y="11790"/>
                  </a:lnTo>
                  <a:cubicBezTo>
                    <a:pt x="9475" y="11913"/>
                    <a:pt x="9382" y="12006"/>
                    <a:pt x="9259" y="12006"/>
                  </a:cubicBezTo>
                  <a:lnTo>
                    <a:pt x="4568" y="12006"/>
                  </a:lnTo>
                  <a:cubicBezTo>
                    <a:pt x="4475" y="12006"/>
                    <a:pt x="4383" y="11913"/>
                    <a:pt x="4383" y="11790"/>
                  </a:cubicBezTo>
                  <a:lnTo>
                    <a:pt x="4383" y="11635"/>
                  </a:lnTo>
                  <a:cubicBezTo>
                    <a:pt x="4383" y="10987"/>
                    <a:pt x="4907" y="10463"/>
                    <a:pt x="5525" y="10463"/>
                  </a:cubicBezTo>
                  <a:close/>
                  <a:moveTo>
                    <a:pt x="1297" y="0"/>
                  </a:moveTo>
                  <a:cubicBezTo>
                    <a:pt x="155" y="31"/>
                    <a:pt x="0" y="1636"/>
                    <a:pt x="1111" y="1883"/>
                  </a:cubicBezTo>
                  <a:lnTo>
                    <a:pt x="1111" y="3179"/>
                  </a:lnTo>
                  <a:lnTo>
                    <a:pt x="741" y="3179"/>
                  </a:lnTo>
                  <a:cubicBezTo>
                    <a:pt x="340" y="3179"/>
                    <a:pt x="31" y="3488"/>
                    <a:pt x="31" y="3889"/>
                  </a:cubicBezTo>
                  <a:lnTo>
                    <a:pt x="31" y="4661"/>
                  </a:lnTo>
                  <a:cubicBezTo>
                    <a:pt x="31" y="5062"/>
                    <a:pt x="340" y="5370"/>
                    <a:pt x="741" y="5370"/>
                  </a:cubicBezTo>
                  <a:lnTo>
                    <a:pt x="741" y="5401"/>
                  </a:lnTo>
                  <a:lnTo>
                    <a:pt x="1081" y="5401"/>
                  </a:lnTo>
                  <a:lnTo>
                    <a:pt x="1081" y="8549"/>
                  </a:lnTo>
                  <a:cubicBezTo>
                    <a:pt x="1081" y="9568"/>
                    <a:pt x="1914" y="10401"/>
                    <a:pt x="2963" y="10401"/>
                  </a:cubicBezTo>
                  <a:cubicBezTo>
                    <a:pt x="3982" y="10401"/>
                    <a:pt x="4815" y="9568"/>
                    <a:pt x="4815" y="8549"/>
                  </a:cubicBezTo>
                  <a:lnTo>
                    <a:pt x="4815" y="5401"/>
                  </a:lnTo>
                  <a:lnTo>
                    <a:pt x="5926" y="5401"/>
                  </a:lnTo>
                  <a:lnTo>
                    <a:pt x="5926" y="10061"/>
                  </a:lnTo>
                  <a:lnTo>
                    <a:pt x="5556" y="10061"/>
                  </a:lnTo>
                  <a:cubicBezTo>
                    <a:pt x="4691" y="10061"/>
                    <a:pt x="3982" y="10771"/>
                    <a:pt x="3982" y="11635"/>
                  </a:cubicBezTo>
                  <a:lnTo>
                    <a:pt x="3982" y="11790"/>
                  </a:lnTo>
                  <a:cubicBezTo>
                    <a:pt x="3982" y="12129"/>
                    <a:pt x="4259" y="12407"/>
                    <a:pt x="4599" y="12407"/>
                  </a:cubicBezTo>
                  <a:lnTo>
                    <a:pt x="9259" y="12407"/>
                  </a:lnTo>
                  <a:cubicBezTo>
                    <a:pt x="9598" y="12407"/>
                    <a:pt x="9876" y="12129"/>
                    <a:pt x="9876" y="11790"/>
                  </a:cubicBezTo>
                  <a:lnTo>
                    <a:pt x="9876" y="11635"/>
                  </a:lnTo>
                  <a:cubicBezTo>
                    <a:pt x="9876" y="10771"/>
                    <a:pt x="9197" y="10061"/>
                    <a:pt x="8333" y="10061"/>
                  </a:cubicBezTo>
                  <a:lnTo>
                    <a:pt x="7932" y="10061"/>
                  </a:lnTo>
                  <a:lnTo>
                    <a:pt x="7932" y="5401"/>
                  </a:lnTo>
                  <a:lnTo>
                    <a:pt x="9074" y="5401"/>
                  </a:lnTo>
                  <a:lnTo>
                    <a:pt x="9074" y="8549"/>
                  </a:lnTo>
                  <a:cubicBezTo>
                    <a:pt x="9074" y="9568"/>
                    <a:pt x="9876" y="10401"/>
                    <a:pt x="10926" y="10401"/>
                  </a:cubicBezTo>
                  <a:cubicBezTo>
                    <a:pt x="11944" y="10401"/>
                    <a:pt x="12777" y="9568"/>
                    <a:pt x="12777" y="8549"/>
                  </a:cubicBezTo>
                  <a:lnTo>
                    <a:pt x="12777" y="5401"/>
                  </a:lnTo>
                  <a:lnTo>
                    <a:pt x="13117" y="5401"/>
                  </a:lnTo>
                  <a:cubicBezTo>
                    <a:pt x="13518" y="5401"/>
                    <a:pt x="13857" y="5062"/>
                    <a:pt x="13857" y="4661"/>
                  </a:cubicBezTo>
                  <a:lnTo>
                    <a:pt x="13857" y="3889"/>
                  </a:lnTo>
                  <a:cubicBezTo>
                    <a:pt x="13857" y="3488"/>
                    <a:pt x="13518" y="3179"/>
                    <a:pt x="13117" y="3179"/>
                  </a:cubicBezTo>
                  <a:lnTo>
                    <a:pt x="12777" y="3179"/>
                  </a:lnTo>
                  <a:lnTo>
                    <a:pt x="12777" y="1883"/>
                  </a:lnTo>
                  <a:cubicBezTo>
                    <a:pt x="13888" y="1636"/>
                    <a:pt x="13703" y="31"/>
                    <a:pt x="12592" y="0"/>
                  </a:cubicBezTo>
                  <a:lnTo>
                    <a:pt x="11944" y="0"/>
                  </a:lnTo>
                  <a:cubicBezTo>
                    <a:pt x="11821" y="0"/>
                    <a:pt x="11728" y="93"/>
                    <a:pt x="11759" y="217"/>
                  </a:cubicBezTo>
                  <a:cubicBezTo>
                    <a:pt x="11759" y="309"/>
                    <a:pt x="11821" y="402"/>
                    <a:pt x="11944" y="402"/>
                  </a:cubicBezTo>
                  <a:lnTo>
                    <a:pt x="12592" y="402"/>
                  </a:lnTo>
                  <a:cubicBezTo>
                    <a:pt x="13302" y="402"/>
                    <a:pt x="13302" y="1513"/>
                    <a:pt x="12592" y="1513"/>
                  </a:cubicBezTo>
                  <a:lnTo>
                    <a:pt x="9259" y="1513"/>
                  </a:lnTo>
                  <a:cubicBezTo>
                    <a:pt x="8549" y="1513"/>
                    <a:pt x="8549" y="402"/>
                    <a:pt x="9259" y="402"/>
                  </a:cubicBezTo>
                  <a:lnTo>
                    <a:pt x="11172" y="402"/>
                  </a:lnTo>
                  <a:cubicBezTo>
                    <a:pt x="11296" y="402"/>
                    <a:pt x="11388" y="340"/>
                    <a:pt x="11388" y="217"/>
                  </a:cubicBezTo>
                  <a:cubicBezTo>
                    <a:pt x="11388" y="93"/>
                    <a:pt x="11296" y="0"/>
                    <a:pt x="11172" y="0"/>
                  </a:cubicBezTo>
                  <a:lnTo>
                    <a:pt x="9259" y="0"/>
                  </a:lnTo>
                  <a:cubicBezTo>
                    <a:pt x="8148" y="0"/>
                    <a:pt x="7963" y="1636"/>
                    <a:pt x="9074" y="1883"/>
                  </a:cubicBezTo>
                  <a:lnTo>
                    <a:pt x="9074" y="3179"/>
                  </a:lnTo>
                  <a:lnTo>
                    <a:pt x="4815" y="3179"/>
                  </a:lnTo>
                  <a:lnTo>
                    <a:pt x="4815" y="1883"/>
                  </a:lnTo>
                  <a:cubicBezTo>
                    <a:pt x="5926" y="1636"/>
                    <a:pt x="5741" y="0"/>
                    <a:pt x="45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241" name="Google Shape;13241;p25"/>
          <p:cNvGrpSpPr/>
          <p:nvPr/>
        </p:nvGrpSpPr>
        <p:grpSpPr>
          <a:xfrm>
            <a:off x="5493756" y="1777161"/>
            <a:ext cx="352625" cy="322525"/>
            <a:chOff x="6314113" y="3033731"/>
            <a:chExt cx="352625" cy="322525"/>
          </a:xfrm>
        </p:grpSpPr>
        <p:sp>
          <p:nvSpPr>
            <p:cNvPr id="13242" name="Google Shape;13242;p25"/>
            <p:cNvSpPr/>
            <p:nvPr/>
          </p:nvSpPr>
          <p:spPr>
            <a:xfrm>
              <a:off x="6366563" y="3160881"/>
              <a:ext cx="12000" cy="16375"/>
            </a:xfrm>
            <a:custGeom>
              <a:avLst/>
              <a:gdLst/>
              <a:ahLst/>
              <a:cxnLst/>
              <a:rect l="l" t="t" r="r" b="b"/>
              <a:pathLst>
                <a:path w="480" h="655" extrusionOk="0">
                  <a:moveTo>
                    <a:pt x="201" y="1"/>
                  </a:moveTo>
                  <a:cubicBezTo>
                    <a:pt x="101" y="1"/>
                    <a:pt x="32" y="85"/>
                    <a:pt x="32" y="192"/>
                  </a:cubicBezTo>
                  <a:lnTo>
                    <a:pt x="32" y="470"/>
                  </a:lnTo>
                  <a:cubicBezTo>
                    <a:pt x="1" y="593"/>
                    <a:pt x="124" y="655"/>
                    <a:pt x="244" y="655"/>
                  </a:cubicBezTo>
                  <a:cubicBezTo>
                    <a:pt x="363" y="655"/>
                    <a:pt x="479" y="593"/>
                    <a:pt x="433" y="470"/>
                  </a:cubicBezTo>
                  <a:lnTo>
                    <a:pt x="433" y="223"/>
                  </a:lnTo>
                  <a:cubicBezTo>
                    <a:pt x="433" y="99"/>
                    <a:pt x="340" y="7"/>
                    <a:pt x="217" y="7"/>
                  </a:cubicBezTo>
                  <a:lnTo>
                    <a:pt x="248" y="7"/>
                  </a:lnTo>
                  <a:cubicBezTo>
                    <a:pt x="231" y="3"/>
                    <a:pt x="216" y="1"/>
                    <a:pt x="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43" name="Google Shape;13243;p25"/>
            <p:cNvSpPr/>
            <p:nvPr/>
          </p:nvSpPr>
          <p:spPr>
            <a:xfrm>
              <a:off x="6441413" y="3160881"/>
              <a:ext cx="10050" cy="16375"/>
            </a:xfrm>
            <a:custGeom>
              <a:avLst/>
              <a:gdLst/>
              <a:ahLst/>
              <a:cxnLst/>
              <a:rect l="l" t="t" r="r" b="b"/>
              <a:pathLst>
                <a:path w="402" h="655" extrusionOk="0">
                  <a:moveTo>
                    <a:pt x="169" y="1"/>
                  </a:moveTo>
                  <a:cubicBezTo>
                    <a:pt x="70" y="1"/>
                    <a:pt x="0" y="85"/>
                    <a:pt x="0" y="192"/>
                  </a:cubicBezTo>
                  <a:lnTo>
                    <a:pt x="0" y="470"/>
                  </a:lnTo>
                  <a:cubicBezTo>
                    <a:pt x="0" y="562"/>
                    <a:pt x="93" y="655"/>
                    <a:pt x="216" y="655"/>
                  </a:cubicBezTo>
                  <a:cubicBezTo>
                    <a:pt x="309" y="655"/>
                    <a:pt x="402" y="562"/>
                    <a:pt x="402" y="470"/>
                  </a:cubicBezTo>
                  <a:lnTo>
                    <a:pt x="402" y="223"/>
                  </a:lnTo>
                  <a:cubicBezTo>
                    <a:pt x="402" y="99"/>
                    <a:pt x="309" y="7"/>
                    <a:pt x="216" y="7"/>
                  </a:cubicBezTo>
                  <a:cubicBezTo>
                    <a:pt x="200" y="3"/>
                    <a:pt x="184" y="1"/>
                    <a:pt x="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44" name="Google Shape;13244;p25"/>
            <p:cNvSpPr/>
            <p:nvPr/>
          </p:nvSpPr>
          <p:spPr>
            <a:xfrm>
              <a:off x="6393163" y="3166356"/>
              <a:ext cx="31300" cy="14375"/>
            </a:xfrm>
            <a:custGeom>
              <a:avLst/>
              <a:gdLst/>
              <a:ahLst/>
              <a:cxnLst/>
              <a:rect l="l" t="t" r="r" b="b"/>
              <a:pathLst>
                <a:path w="1252" h="575" extrusionOk="0">
                  <a:moveTo>
                    <a:pt x="299" y="0"/>
                  </a:moveTo>
                  <a:cubicBezTo>
                    <a:pt x="142" y="0"/>
                    <a:pt x="1" y="181"/>
                    <a:pt x="140" y="343"/>
                  </a:cubicBezTo>
                  <a:cubicBezTo>
                    <a:pt x="279" y="498"/>
                    <a:pt x="472" y="575"/>
                    <a:pt x="665" y="575"/>
                  </a:cubicBezTo>
                  <a:cubicBezTo>
                    <a:pt x="858" y="575"/>
                    <a:pt x="1051" y="498"/>
                    <a:pt x="1190" y="343"/>
                  </a:cubicBezTo>
                  <a:cubicBezTo>
                    <a:pt x="1251" y="251"/>
                    <a:pt x="1251" y="127"/>
                    <a:pt x="1190" y="66"/>
                  </a:cubicBezTo>
                  <a:lnTo>
                    <a:pt x="1159" y="66"/>
                  </a:lnTo>
                  <a:cubicBezTo>
                    <a:pt x="1113" y="35"/>
                    <a:pt x="1059" y="19"/>
                    <a:pt x="1008" y="19"/>
                  </a:cubicBezTo>
                  <a:cubicBezTo>
                    <a:pt x="958" y="19"/>
                    <a:pt x="912" y="35"/>
                    <a:pt x="881" y="66"/>
                  </a:cubicBezTo>
                  <a:cubicBezTo>
                    <a:pt x="819" y="127"/>
                    <a:pt x="727" y="158"/>
                    <a:pt x="665" y="158"/>
                  </a:cubicBezTo>
                  <a:cubicBezTo>
                    <a:pt x="572" y="158"/>
                    <a:pt x="511" y="127"/>
                    <a:pt x="449" y="66"/>
                  </a:cubicBezTo>
                  <a:cubicBezTo>
                    <a:pt x="403" y="20"/>
                    <a:pt x="350" y="0"/>
                    <a:pt x="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45" name="Google Shape;13245;p25"/>
            <p:cNvSpPr/>
            <p:nvPr/>
          </p:nvSpPr>
          <p:spPr>
            <a:xfrm>
              <a:off x="6386638" y="3271356"/>
              <a:ext cx="46300" cy="49500"/>
            </a:xfrm>
            <a:custGeom>
              <a:avLst/>
              <a:gdLst/>
              <a:ahLst/>
              <a:cxnLst/>
              <a:rect l="l" t="t" r="r" b="b"/>
              <a:pathLst>
                <a:path w="1852" h="1980" extrusionOk="0">
                  <a:moveTo>
                    <a:pt x="926" y="433"/>
                  </a:moveTo>
                  <a:cubicBezTo>
                    <a:pt x="1296" y="834"/>
                    <a:pt x="1389" y="1205"/>
                    <a:pt x="1296" y="1390"/>
                  </a:cubicBezTo>
                  <a:cubicBezTo>
                    <a:pt x="1219" y="1529"/>
                    <a:pt x="1073" y="1598"/>
                    <a:pt x="922" y="1598"/>
                  </a:cubicBezTo>
                  <a:cubicBezTo>
                    <a:pt x="772" y="1598"/>
                    <a:pt x="617" y="1529"/>
                    <a:pt x="525" y="1390"/>
                  </a:cubicBezTo>
                  <a:cubicBezTo>
                    <a:pt x="463" y="1205"/>
                    <a:pt x="525" y="834"/>
                    <a:pt x="926" y="433"/>
                  </a:cubicBezTo>
                  <a:close/>
                  <a:moveTo>
                    <a:pt x="941" y="1"/>
                  </a:moveTo>
                  <a:cubicBezTo>
                    <a:pt x="849" y="1"/>
                    <a:pt x="756" y="32"/>
                    <a:pt x="679" y="94"/>
                  </a:cubicBezTo>
                  <a:cubicBezTo>
                    <a:pt x="185" y="587"/>
                    <a:pt x="0" y="1143"/>
                    <a:pt x="185" y="1544"/>
                  </a:cubicBezTo>
                  <a:cubicBezTo>
                    <a:pt x="300" y="1802"/>
                    <a:pt x="573" y="1979"/>
                    <a:pt x="859" y="1979"/>
                  </a:cubicBezTo>
                  <a:cubicBezTo>
                    <a:pt x="881" y="1979"/>
                    <a:pt x="904" y="1978"/>
                    <a:pt x="926" y="1976"/>
                  </a:cubicBezTo>
                  <a:cubicBezTo>
                    <a:pt x="949" y="1978"/>
                    <a:pt x="971" y="1979"/>
                    <a:pt x="994" y="1979"/>
                  </a:cubicBezTo>
                  <a:cubicBezTo>
                    <a:pt x="1279" y="1979"/>
                    <a:pt x="1555" y="1802"/>
                    <a:pt x="1698" y="1544"/>
                  </a:cubicBezTo>
                  <a:cubicBezTo>
                    <a:pt x="1852" y="1143"/>
                    <a:pt x="1698" y="587"/>
                    <a:pt x="1204" y="94"/>
                  </a:cubicBezTo>
                  <a:cubicBezTo>
                    <a:pt x="1127" y="32"/>
                    <a:pt x="1034" y="1"/>
                    <a:pt x="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46" name="Google Shape;13246;p25"/>
            <p:cNvSpPr/>
            <p:nvPr/>
          </p:nvSpPr>
          <p:spPr>
            <a:xfrm>
              <a:off x="6329538" y="3245131"/>
              <a:ext cx="45550" cy="49500"/>
            </a:xfrm>
            <a:custGeom>
              <a:avLst/>
              <a:gdLst/>
              <a:ahLst/>
              <a:cxnLst/>
              <a:rect l="l" t="t" r="r" b="b"/>
              <a:pathLst>
                <a:path w="1822" h="1980" extrusionOk="0">
                  <a:moveTo>
                    <a:pt x="895" y="402"/>
                  </a:moveTo>
                  <a:cubicBezTo>
                    <a:pt x="1297" y="834"/>
                    <a:pt x="1358" y="1173"/>
                    <a:pt x="1297" y="1359"/>
                  </a:cubicBezTo>
                  <a:cubicBezTo>
                    <a:pt x="1204" y="1513"/>
                    <a:pt x="1081" y="1575"/>
                    <a:pt x="895" y="1575"/>
                  </a:cubicBezTo>
                  <a:cubicBezTo>
                    <a:pt x="741" y="1575"/>
                    <a:pt x="587" y="1513"/>
                    <a:pt x="525" y="1359"/>
                  </a:cubicBezTo>
                  <a:cubicBezTo>
                    <a:pt x="432" y="1173"/>
                    <a:pt x="525" y="834"/>
                    <a:pt x="895" y="402"/>
                  </a:cubicBezTo>
                  <a:close/>
                  <a:moveTo>
                    <a:pt x="911" y="1"/>
                  </a:moveTo>
                  <a:cubicBezTo>
                    <a:pt x="818" y="1"/>
                    <a:pt x="726" y="32"/>
                    <a:pt x="648" y="93"/>
                  </a:cubicBezTo>
                  <a:cubicBezTo>
                    <a:pt x="155" y="587"/>
                    <a:pt x="0" y="1112"/>
                    <a:pt x="155" y="1513"/>
                  </a:cubicBezTo>
                  <a:cubicBezTo>
                    <a:pt x="269" y="1799"/>
                    <a:pt x="543" y="1979"/>
                    <a:pt x="853" y="1979"/>
                  </a:cubicBezTo>
                  <a:cubicBezTo>
                    <a:pt x="877" y="1979"/>
                    <a:pt x="902" y="1978"/>
                    <a:pt x="926" y="1976"/>
                  </a:cubicBezTo>
                  <a:lnTo>
                    <a:pt x="895" y="1976"/>
                  </a:lnTo>
                  <a:cubicBezTo>
                    <a:pt x="1235" y="1976"/>
                    <a:pt x="1513" y="1822"/>
                    <a:pt x="1667" y="1513"/>
                  </a:cubicBezTo>
                  <a:cubicBezTo>
                    <a:pt x="1821" y="1143"/>
                    <a:pt x="1667" y="587"/>
                    <a:pt x="1173" y="93"/>
                  </a:cubicBezTo>
                  <a:cubicBezTo>
                    <a:pt x="1096" y="32"/>
                    <a:pt x="1003" y="1"/>
                    <a:pt x="9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47" name="Google Shape;13247;p25"/>
            <p:cNvSpPr/>
            <p:nvPr/>
          </p:nvSpPr>
          <p:spPr>
            <a:xfrm>
              <a:off x="6443713" y="3245131"/>
              <a:ext cx="46325" cy="49500"/>
            </a:xfrm>
            <a:custGeom>
              <a:avLst/>
              <a:gdLst/>
              <a:ahLst/>
              <a:cxnLst/>
              <a:rect l="l" t="t" r="r" b="b"/>
              <a:pathLst>
                <a:path w="1853" h="1980" extrusionOk="0">
                  <a:moveTo>
                    <a:pt x="927" y="402"/>
                  </a:moveTo>
                  <a:cubicBezTo>
                    <a:pt x="1328" y="834"/>
                    <a:pt x="1390" y="1173"/>
                    <a:pt x="1328" y="1359"/>
                  </a:cubicBezTo>
                  <a:cubicBezTo>
                    <a:pt x="1235" y="1513"/>
                    <a:pt x="1081" y="1575"/>
                    <a:pt x="927" y="1575"/>
                  </a:cubicBezTo>
                  <a:cubicBezTo>
                    <a:pt x="772" y="1575"/>
                    <a:pt x="618" y="1513"/>
                    <a:pt x="556" y="1359"/>
                  </a:cubicBezTo>
                  <a:cubicBezTo>
                    <a:pt x="464" y="1173"/>
                    <a:pt x="556" y="834"/>
                    <a:pt x="927" y="402"/>
                  </a:cubicBezTo>
                  <a:close/>
                  <a:moveTo>
                    <a:pt x="942" y="1"/>
                  </a:moveTo>
                  <a:cubicBezTo>
                    <a:pt x="850" y="1"/>
                    <a:pt x="757" y="32"/>
                    <a:pt x="680" y="93"/>
                  </a:cubicBezTo>
                  <a:cubicBezTo>
                    <a:pt x="186" y="587"/>
                    <a:pt x="1" y="1112"/>
                    <a:pt x="186" y="1513"/>
                  </a:cubicBezTo>
                  <a:cubicBezTo>
                    <a:pt x="301" y="1799"/>
                    <a:pt x="574" y="1979"/>
                    <a:pt x="884" y="1979"/>
                  </a:cubicBezTo>
                  <a:cubicBezTo>
                    <a:pt x="909" y="1979"/>
                    <a:pt x="933" y="1978"/>
                    <a:pt x="958" y="1976"/>
                  </a:cubicBezTo>
                  <a:lnTo>
                    <a:pt x="927" y="1976"/>
                  </a:lnTo>
                  <a:cubicBezTo>
                    <a:pt x="1266" y="1976"/>
                    <a:pt x="1544" y="1822"/>
                    <a:pt x="1698" y="1513"/>
                  </a:cubicBezTo>
                  <a:cubicBezTo>
                    <a:pt x="1853" y="1143"/>
                    <a:pt x="1698" y="587"/>
                    <a:pt x="1205" y="93"/>
                  </a:cubicBezTo>
                  <a:cubicBezTo>
                    <a:pt x="1127" y="32"/>
                    <a:pt x="1035" y="1"/>
                    <a:pt x="9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48" name="Google Shape;13248;p25"/>
            <p:cNvSpPr/>
            <p:nvPr/>
          </p:nvSpPr>
          <p:spPr>
            <a:xfrm>
              <a:off x="6523188" y="3239731"/>
              <a:ext cx="104950" cy="86450"/>
            </a:xfrm>
            <a:custGeom>
              <a:avLst/>
              <a:gdLst/>
              <a:ahLst/>
              <a:cxnLst/>
              <a:rect l="l" t="t" r="r" b="b"/>
              <a:pathLst>
                <a:path w="4198" h="3458" extrusionOk="0">
                  <a:moveTo>
                    <a:pt x="2099" y="464"/>
                  </a:moveTo>
                  <a:lnTo>
                    <a:pt x="3642" y="3025"/>
                  </a:lnTo>
                  <a:lnTo>
                    <a:pt x="556" y="3025"/>
                  </a:lnTo>
                  <a:lnTo>
                    <a:pt x="2099" y="464"/>
                  </a:lnTo>
                  <a:close/>
                  <a:moveTo>
                    <a:pt x="2099" y="1"/>
                  </a:moveTo>
                  <a:cubicBezTo>
                    <a:pt x="1976" y="1"/>
                    <a:pt x="1852" y="62"/>
                    <a:pt x="1791" y="155"/>
                  </a:cubicBezTo>
                  <a:lnTo>
                    <a:pt x="124" y="2932"/>
                  </a:lnTo>
                  <a:cubicBezTo>
                    <a:pt x="1" y="3149"/>
                    <a:pt x="155" y="3426"/>
                    <a:pt x="402" y="3457"/>
                  </a:cubicBezTo>
                  <a:lnTo>
                    <a:pt x="3797" y="3457"/>
                  </a:lnTo>
                  <a:cubicBezTo>
                    <a:pt x="4044" y="3457"/>
                    <a:pt x="4198" y="3149"/>
                    <a:pt x="4074" y="2932"/>
                  </a:cubicBezTo>
                  <a:lnTo>
                    <a:pt x="2377" y="155"/>
                  </a:lnTo>
                  <a:cubicBezTo>
                    <a:pt x="2315" y="62"/>
                    <a:pt x="2223" y="1"/>
                    <a:pt x="20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49" name="Google Shape;13249;p25"/>
            <p:cNvSpPr/>
            <p:nvPr/>
          </p:nvSpPr>
          <p:spPr>
            <a:xfrm>
              <a:off x="6314113" y="3033731"/>
              <a:ext cx="352625" cy="322525"/>
            </a:xfrm>
            <a:custGeom>
              <a:avLst/>
              <a:gdLst/>
              <a:ahLst/>
              <a:cxnLst/>
              <a:rect l="l" t="t" r="r" b="b"/>
              <a:pathLst>
                <a:path w="14105" h="12901" extrusionOk="0">
                  <a:moveTo>
                    <a:pt x="13394" y="402"/>
                  </a:moveTo>
                  <a:lnTo>
                    <a:pt x="13394" y="1482"/>
                  </a:lnTo>
                  <a:lnTo>
                    <a:pt x="6851" y="1482"/>
                  </a:lnTo>
                  <a:cubicBezTo>
                    <a:pt x="5555" y="1482"/>
                    <a:pt x="4475" y="2470"/>
                    <a:pt x="4383" y="3766"/>
                  </a:cubicBezTo>
                  <a:lnTo>
                    <a:pt x="3272" y="3766"/>
                  </a:lnTo>
                  <a:cubicBezTo>
                    <a:pt x="3395" y="1852"/>
                    <a:pt x="4938" y="402"/>
                    <a:pt x="6821" y="402"/>
                  </a:cubicBezTo>
                  <a:close/>
                  <a:moveTo>
                    <a:pt x="4568" y="4167"/>
                  </a:moveTo>
                  <a:cubicBezTo>
                    <a:pt x="5617" y="4445"/>
                    <a:pt x="6419" y="5278"/>
                    <a:pt x="6728" y="6327"/>
                  </a:cubicBezTo>
                  <a:lnTo>
                    <a:pt x="926" y="6327"/>
                  </a:lnTo>
                  <a:cubicBezTo>
                    <a:pt x="1173" y="5617"/>
                    <a:pt x="1605" y="5000"/>
                    <a:pt x="2191" y="4568"/>
                  </a:cubicBezTo>
                  <a:lnTo>
                    <a:pt x="2222" y="4568"/>
                  </a:lnTo>
                  <a:cubicBezTo>
                    <a:pt x="2469" y="4383"/>
                    <a:pt x="2778" y="4229"/>
                    <a:pt x="3117" y="4167"/>
                  </a:cubicBezTo>
                  <a:close/>
                  <a:moveTo>
                    <a:pt x="10462" y="7438"/>
                  </a:moveTo>
                  <a:cubicBezTo>
                    <a:pt x="10833" y="7438"/>
                    <a:pt x="11203" y="7623"/>
                    <a:pt x="11419" y="7963"/>
                  </a:cubicBezTo>
                  <a:lnTo>
                    <a:pt x="13116" y="10771"/>
                  </a:lnTo>
                  <a:cubicBezTo>
                    <a:pt x="13549" y="11512"/>
                    <a:pt x="12993" y="12469"/>
                    <a:pt x="12129" y="12500"/>
                  </a:cubicBezTo>
                  <a:lnTo>
                    <a:pt x="8765" y="12500"/>
                  </a:lnTo>
                  <a:cubicBezTo>
                    <a:pt x="7901" y="12469"/>
                    <a:pt x="7345" y="11512"/>
                    <a:pt x="7808" y="10771"/>
                  </a:cubicBezTo>
                  <a:lnTo>
                    <a:pt x="9475" y="7963"/>
                  </a:lnTo>
                  <a:cubicBezTo>
                    <a:pt x="9691" y="7623"/>
                    <a:pt x="10061" y="7438"/>
                    <a:pt x="10462" y="7438"/>
                  </a:cubicBezTo>
                  <a:close/>
                  <a:moveTo>
                    <a:pt x="6821" y="1"/>
                  </a:moveTo>
                  <a:cubicBezTo>
                    <a:pt x="4691" y="1"/>
                    <a:pt x="2963" y="1698"/>
                    <a:pt x="2901" y="3797"/>
                  </a:cubicBezTo>
                  <a:cubicBezTo>
                    <a:pt x="2562" y="3889"/>
                    <a:pt x="2253" y="4043"/>
                    <a:pt x="1975" y="4229"/>
                  </a:cubicBezTo>
                  <a:cubicBezTo>
                    <a:pt x="1265" y="4753"/>
                    <a:pt x="741" y="5494"/>
                    <a:pt x="494" y="6327"/>
                  </a:cubicBezTo>
                  <a:cubicBezTo>
                    <a:pt x="216" y="6420"/>
                    <a:pt x="0" y="6698"/>
                    <a:pt x="0" y="7006"/>
                  </a:cubicBezTo>
                  <a:lnTo>
                    <a:pt x="0" y="7500"/>
                  </a:lnTo>
                  <a:cubicBezTo>
                    <a:pt x="0" y="7870"/>
                    <a:pt x="278" y="8179"/>
                    <a:pt x="648" y="8179"/>
                  </a:cubicBezTo>
                  <a:lnTo>
                    <a:pt x="2562" y="8179"/>
                  </a:lnTo>
                  <a:cubicBezTo>
                    <a:pt x="2654" y="8179"/>
                    <a:pt x="2747" y="8086"/>
                    <a:pt x="2747" y="7963"/>
                  </a:cubicBezTo>
                  <a:cubicBezTo>
                    <a:pt x="2747" y="7870"/>
                    <a:pt x="2654" y="7778"/>
                    <a:pt x="2562" y="7778"/>
                  </a:cubicBezTo>
                  <a:lnTo>
                    <a:pt x="648" y="7778"/>
                  </a:lnTo>
                  <a:cubicBezTo>
                    <a:pt x="494" y="7778"/>
                    <a:pt x="370" y="7654"/>
                    <a:pt x="370" y="7500"/>
                  </a:cubicBezTo>
                  <a:lnTo>
                    <a:pt x="370" y="7006"/>
                  </a:lnTo>
                  <a:cubicBezTo>
                    <a:pt x="370" y="6852"/>
                    <a:pt x="494" y="6728"/>
                    <a:pt x="648" y="6728"/>
                  </a:cubicBezTo>
                  <a:lnTo>
                    <a:pt x="6975" y="6728"/>
                  </a:lnTo>
                  <a:cubicBezTo>
                    <a:pt x="7129" y="6728"/>
                    <a:pt x="7253" y="6852"/>
                    <a:pt x="7253" y="7006"/>
                  </a:cubicBezTo>
                  <a:lnTo>
                    <a:pt x="7253" y="7500"/>
                  </a:lnTo>
                  <a:cubicBezTo>
                    <a:pt x="7253" y="7654"/>
                    <a:pt x="7129" y="7778"/>
                    <a:pt x="6975" y="7778"/>
                  </a:cubicBezTo>
                  <a:lnTo>
                    <a:pt x="3364" y="7778"/>
                  </a:lnTo>
                  <a:cubicBezTo>
                    <a:pt x="3241" y="7778"/>
                    <a:pt x="3148" y="7870"/>
                    <a:pt x="3148" y="7963"/>
                  </a:cubicBezTo>
                  <a:cubicBezTo>
                    <a:pt x="3148" y="8086"/>
                    <a:pt x="3241" y="8179"/>
                    <a:pt x="3364" y="8179"/>
                  </a:cubicBezTo>
                  <a:lnTo>
                    <a:pt x="6975" y="8179"/>
                  </a:lnTo>
                  <a:cubicBezTo>
                    <a:pt x="7345" y="8179"/>
                    <a:pt x="7654" y="7870"/>
                    <a:pt x="7654" y="7500"/>
                  </a:cubicBezTo>
                  <a:lnTo>
                    <a:pt x="7654" y="7006"/>
                  </a:lnTo>
                  <a:cubicBezTo>
                    <a:pt x="7654" y="6698"/>
                    <a:pt x="7438" y="6420"/>
                    <a:pt x="7129" y="6327"/>
                  </a:cubicBezTo>
                  <a:cubicBezTo>
                    <a:pt x="6913" y="5494"/>
                    <a:pt x="6389" y="4753"/>
                    <a:pt x="5648" y="4229"/>
                  </a:cubicBezTo>
                  <a:cubicBezTo>
                    <a:pt x="5401" y="4043"/>
                    <a:pt x="5092" y="3889"/>
                    <a:pt x="4784" y="3797"/>
                  </a:cubicBezTo>
                  <a:cubicBezTo>
                    <a:pt x="4845" y="2716"/>
                    <a:pt x="5740" y="1883"/>
                    <a:pt x="6851" y="1852"/>
                  </a:cubicBezTo>
                  <a:lnTo>
                    <a:pt x="9629" y="1852"/>
                  </a:lnTo>
                  <a:lnTo>
                    <a:pt x="9629" y="7253"/>
                  </a:lnTo>
                  <a:cubicBezTo>
                    <a:pt x="9444" y="7377"/>
                    <a:pt x="9259" y="7562"/>
                    <a:pt x="9135" y="7747"/>
                  </a:cubicBezTo>
                  <a:lnTo>
                    <a:pt x="7438" y="10555"/>
                  </a:lnTo>
                  <a:cubicBezTo>
                    <a:pt x="6821" y="11574"/>
                    <a:pt x="7561" y="12901"/>
                    <a:pt x="8765" y="12901"/>
                  </a:cubicBezTo>
                  <a:lnTo>
                    <a:pt x="12160" y="12901"/>
                  </a:lnTo>
                  <a:cubicBezTo>
                    <a:pt x="13363" y="12901"/>
                    <a:pt x="14104" y="11574"/>
                    <a:pt x="13487" y="10555"/>
                  </a:cubicBezTo>
                  <a:lnTo>
                    <a:pt x="11759" y="7778"/>
                  </a:lnTo>
                  <a:cubicBezTo>
                    <a:pt x="11635" y="7562"/>
                    <a:pt x="11450" y="7377"/>
                    <a:pt x="11234" y="7253"/>
                  </a:cubicBezTo>
                  <a:lnTo>
                    <a:pt x="11234" y="3858"/>
                  </a:lnTo>
                  <a:cubicBezTo>
                    <a:pt x="11234" y="3766"/>
                    <a:pt x="11141" y="3673"/>
                    <a:pt x="11049" y="3673"/>
                  </a:cubicBezTo>
                  <a:cubicBezTo>
                    <a:pt x="10925" y="3673"/>
                    <a:pt x="10833" y="3766"/>
                    <a:pt x="10833" y="3858"/>
                  </a:cubicBezTo>
                  <a:lnTo>
                    <a:pt x="10833" y="7068"/>
                  </a:lnTo>
                  <a:cubicBezTo>
                    <a:pt x="10709" y="7037"/>
                    <a:pt x="10578" y="7022"/>
                    <a:pt x="10443" y="7022"/>
                  </a:cubicBezTo>
                  <a:cubicBezTo>
                    <a:pt x="10308" y="7022"/>
                    <a:pt x="10169" y="7037"/>
                    <a:pt x="10030" y="7068"/>
                  </a:cubicBezTo>
                  <a:lnTo>
                    <a:pt x="10030" y="1883"/>
                  </a:lnTo>
                  <a:lnTo>
                    <a:pt x="10833" y="1883"/>
                  </a:lnTo>
                  <a:lnTo>
                    <a:pt x="10833" y="3087"/>
                  </a:lnTo>
                  <a:cubicBezTo>
                    <a:pt x="10833" y="3179"/>
                    <a:pt x="10925" y="3272"/>
                    <a:pt x="11049" y="3272"/>
                  </a:cubicBezTo>
                  <a:cubicBezTo>
                    <a:pt x="11141" y="3272"/>
                    <a:pt x="11234" y="3179"/>
                    <a:pt x="11234" y="3087"/>
                  </a:cubicBezTo>
                  <a:lnTo>
                    <a:pt x="11234" y="1883"/>
                  </a:lnTo>
                  <a:lnTo>
                    <a:pt x="13549" y="1883"/>
                  </a:lnTo>
                  <a:cubicBezTo>
                    <a:pt x="13672" y="1883"/>
                    <a:pt x="13765" y="1791"/>
                    <a:pt x="13765" y="1667"/>
                  </a:cubicBezTo>
                  <a:lnTo>
                    <a:pt x="13765" y="186"/>
                  </a:lnTo>
                  <a:cubicBezTo>
                    <a:pt x="13765" y="93"/>
                    <a:pt x="13672" y="1"/>
                    <a:pt x="13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250" name="Google Shape;13250;p25"/>
          <p:cNvGrpSpPr/>
          <p:nvPr/>
        </p:nvGrpSpPr>
        <p:grpSpPr>
          <a:xfrm>
            <a:off x="6283838" y="1765586"/>
            <a:ext cx="278550" cy="345675"/>
            <a:chOff x="4841988" y="4141656"/>
            <a:chExt cx="278550" cy="345675"/>
          </a:xfrm>
        </p:grpSpPr>
        <p:sp>
          <p:nvSpPr>
            <p:cNvPr id="13251" name="Google Shape;13251;p25"/>
            <p:cNvSpPr/>
            <p:nvPr/>
          </p:nvSpPr>
          <p:spPr>
            <a:xfrm>
              <a:off x="4946163" y="4363106"/>
              <a:ext cx="10050" cy="15450"/>
            </a:xfrm>
            <a:custGeom>
              <a:avLst/>
              <a:gdLst/>
              <a:ahLst/>
              <a:cxnLst/>
              <a:rect l="l" t="t" r="r" b="b"/>
              <a:pathLst>
                <a:path w="402" h="618" extrusionOk="0">
                  <a:moveTo>
                    <a:pt x="185" y="0"/>
                  </a:moveTo>
                  <a:cubicBezTo>
                    <a:pt x="93" y="0"/>
                    <a:pt x="0" y="93"/>
                    <a:pt x="0" y="216"/>
                  </a:cubicBezTo>
                  <a:lnTo>
                    <a:pt x="0" y="432"/>
                  </a:lnTo>
                  <a:cubicBezTo>
                    <a:pt x="0" y="525"/>
                    <a:pt x="93" y="617"/>
                    <a:pt x="185" y="617"/>
                  </a:cubicBezTo>
                  <a:cubicBezTo>
                    <a:pt x="309" y="617"/>
                    <a:pt x="401" y="525"/>
                    <a:pt x="401" y="432"/>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52" name="Google Shape;13252;p25"/>
            <p:cNvSpPr/>
            <p:nvPr/>
          </p:nvSpPr>
          <p:spPr>
            <a:xfrm>
              <a:off x="5006338" y="4363106"/>
              <a:ext cx="10825" cy="15450"/>
            </a:xfrm>
            <a:custGeom>
              <a:avLst/>
              <a:gdLst/>
              <a:ahLst/>
              <a:cxnLst/>
              <a:rect l="l" t="t" r="r" b="b"/>
              <a:pathLst>
                <a:path w="433" h="618" extrusionOk="0">
                  <a:moveTo>
                    <a:pt x="216" y="0"/>
                  </a:moveTo>
                  <a:cubicBezTo>
                    <a:pt x="93" y="0"/>
                    <a:pt x="0" y="93"/>
                    <a:pt x="0" y="216"/>
                  </a:cubicBezTo>
                  <a:lnTo>
                    <a:pt x="0" y="432"/>
                  </a:lnTo>
                  <a:cubicBezTo>
                    <a:pt x="0" y="525"/>
                    <a:pt x="93" y="617"/>
                    <a:pt x="216" y="617"/>
                  </a:cubicBezTo>
                  <a:cubicBezTo>
                    <a:pt x="340" y="617"/>
                    <a:pt x="432" y="525"/>
                    <a:pt x="432" y="432"/>
                  </a:cubicBezTo>
                  <a:lnTo>
                    <a:pt x="432" y="216"/>
                  </a:lnTo>
                  <a:cubicBezTo>
                    <a:pt x="432" y="93"/>
                    <a:pt x="340"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53" name="Google Shape;13253;p25"/>
            <p:cNvSpPr/>
            <p:nvPr/>
          </p:nvSpPr>
          <p:spPr>
            <a:xfrm>
              <a:off x="4966613" y="4368081"/>
              <a:ext cx="29300" cy="13550"/>
            </a:xfrm>
            <a:custGeom>
              <a:avLst/>
              <a:gdLst/>
              <a:ahLst/>
              <a:cxnLst/>
              <a:rect l="l" t="t" r="r" b="b"/>
              <a:pathLst>
                <a:path w="1172" h="542" extrusionOk="0">
                  <a:moveTo>
                    <a:pt x="292" y="1"/>
                  </a:moveTo>
                  <a:cubicBezTo>
                    <a:pt x="137" y="1"/>
                    <a:pt x="1" y="196"/>
                    <a:pt x="139" y="357"/>
                  </a:cubicBezTo>
                  <a:cubicBezTo>
                    <a:pt x="262" y="480"/>
                    <a:pt x="424" y="542"/>
                    <a:pt x="586" y="542"/>
                  </a:cubicBezTo>
                  <a:cubicBezTo>
                    <a:pt x="748" y="542"/>
                    <a:pt x="910" y="480"/>
                    <a:pt x="1034" y="357"/>
                  </a:cubicBezTo>
                  <a:cubicBezTo>
                    <a:pt x="1172" y="196"/>
                    <a:pt x="1036" y="1"/>
                    <a:pt x="881" y="1"/>
                  </a:cubicBezTo>
                  <a:cubicBezTo>
                    <a:pt x="828" y="1"/>
                    <a:pt x="772" y="24"/>
                    <a:pt x="725" y="79"/>
                  </a:cubicBezTo>
                  <a:cubicBezTo>
                    <a:pt x="694" y="110"/>
                    <a:pt x="633" y="141"/>
                    <a:pt x="571" y="141"/>
                  </a:cubicBezTo>
                  <a:cubicBezTo>
                    <a:pt x="540" y="141"/>
                    <a:pt x="478" y="110"/>
                    <a:pt x="447" y="79"/>
                  </a:cubicBezTo>
                  <a:cubicBezTo>
                    <a:pt x="400" y="24"/>
                    <a:pt x="345" y="1"/>
                    <a:pt x="2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54" name="Google Shape;13254;p25"/>
            <p:cNvSpPr/>
            <p:nvPr/>
          </p:nvSpPr>
          <p:spPr>
            <a:xfrm>
              <a:off x="4841988" y="4141656"/>
              <a:ext cx="278550" cy="345675"/>
            </a:xfrm>
            <a:custGeom>
              <a:avLst/>
              <a:gdLst/>
              <a:ahLst/>
              <a:cxnLst/>
              <a:rect l="l" t="t" r="r" b="b"/>
              <a:pathLst>
                <a:path w="11142" h="13827" extrusionOk="0">
                  <a:moveTo>
                    <a:pt x="10278" y="402"/>
                  </a:moveTo>
                  <a:cubicBezTo>
                    <a:pt x="10525" y="402"/>
                    <a:pt x="10710" y="618"/>
                    <a:pt x="10710" y="834"/>
                  </a:cubicBezTo>
                  <a:lnTo>
                    <a:pt x="10710" y="12994"/>
                  </a:lnTo>
                  <a:cubicBezTo>
                    <a:pt x="10710" y="13210"/>
                    <a:pt x="10525" y="13426"/>
                    <a:pt x="10278" y="13426"/>
                  </a:cubicBezTo>
                  <a:lnTo>
                    <a:pt x="834" y="13426"/>
                  </a:lnTo>
                  <a:cubicBezTo>
                    <a:pt x="618" y="13426"/>
                    <a:pt x="402" y="13210"/>
                    <a:pt x="402" y="12994"/>
                  </a:cubicBezTo>
                  <a:lnTo>
                    <a:pt x="402" y="12716"/>
                  </a:lnTo>
                  <a:lnTo>
                    <a:pt x="1513" y="12716"/>
                  </a:lnTo>
                  <a:cubicBezTo>
                    <a:pt x="1606" y="12716"/>
                    <a:pt x="1698" y="12623"/>
                    <a:pt x="1698" y="12500"/>
                  </a:cubicBezTo>
                  <a:cubicBezTo>
                    <a:pt x="1698" y="12376"/>
                    <a:pt x="1606" y="12284"/>
                    <a:pt x="1513" y="12284"/>
                  </a:cubicBezTo>
                  <a:lnTo>
                    <a:pt x="402" y="12284"/>
                  </a:lnTo>
                  <a:lnTo>
                    <a:pt x="402" y="11574"/>
                  </a:lnTo>
                  <a:lnTo>
                    <a:pt x="957" y="11574"/>
                  </a:lnTo>
                  <a:cubicBezTo>
                    <a:pt x="1081" y="11574"/>
                    <a:pt x="1173" y="11481"/>
                    <a:pt x="1173" y="11389"/>
                  </a:cubicBezTo>
                  <a:cubicBezTo>
                    <a:pt x="1173" y="11265"/>
                    <a:pt x="1081" y="11173"/>
                    <a:pt x="957" y="11173"/>
                  </a:cubicBezTo>
                  <a:lnTo>
                    <a:pt x="402" y="11173"/>
                  </a:lnTo>
                  <a:lnTo>
                    <a:pt x="402" y="10463"/>
                  </a:lnTo>
                  <a:lnTo>
                    <a:pt x="957" y="10463"/>
                  </a:lnTo>
                  <a:cubicBezTo>
                    <a:pt x="1081" y="10463"/>
                    <a:pt x="1173" y="10370"/>
                    <a:pt x="1173" y="10278"/>
                  </a:cubicBezTo>
                  <a:cubicBezTo>
                    <a:pt x="1173" y="10154"/>
                    <a:pt x="1081" y="10062"/>
                    <a:pt x="957" y="10062"/>
                  </a:cubicBezTo>
                  <a:lnTo>
                    <a:pt x="402" y="10062"/>
                  </a:lnTo>
                  <a:lnTo>
                    <a:pt x="402" y="9352"/>
                  </a:lnTo>
                  <a:lnTo>
                    <a:pt x="957" y="9352"/>
                  </a:lnTo>
                  <a:cubicBezTo>
                    <a:pt x="1081" y="9352"/>
                    <a:pt x="1173" y="9259"/>
                    <a:pt x="1173" y="9167"/>
                  </a:cubicBezTo>
                  <a:cubicBezTo>
                    <a:pt x="1173" y="9043"/>
                    <a:pt x="1081" y="8951"/>
                    <a:pt x="957" y="8951"/>
                  </a:cubicBezTo>
                  <a:lnTo>
                    <a:pt x="402" y="8951"/>
                  </a:lnTo>
                  <a:lnTo>
                    <a:pt x="402" y="8241"/>
                  </a:lnTo>
                  <a:lnTo>
                    <a:pt x="957" y="8241"/>
                  </a:lnTo>
                  <a:cubicBezTo>
                    <a:pt x="1081" y="8241"/>
                    <a:pt x="1173" y="8148"/>
                    <a:pt x="1173" y="8025"/>
                  </a:cubicBezTo>
                  <a:cubicBezTo>
                    <a:pt x="1173" y="7932"/>
                    <a:pt x="1081" y="7840"/>
                    <a:pt x="957" y="7840"/>
                  </a:cubicBezTo>
                  <a:lnTo>
                    <a:pt x="402" y="7840"/>
                  </a:lnTo>
                  <a:lnTo>
                    <a:pt x="402" y="7130"/>
                  </a:lnTo>
                  <a:lnTo>
                    <a:pt x="1513" y="7130"/>
                  </a:lnTo>
                  <a:cubicBezTo>
                    <a:pt x="1606" y="7130"/>
                    <a:pt x="1698" y="7037"/>
                    <a:pt x="1698" y="6914"/>
                  </a:cubicBezTo>
                  <a:cubicBezTo>
                    <a:pt x="1698" y="6790"/>
                    <a:pt x="1606" y="6698"/>
                    <a:pt x="1513" y="6698"/>
                  </a:cubicBezTo>
                  <a:lnTo>
                    <a:pt x="402" y="6698"/>
                  </a:lnTo>
                  <a:lnTo>
                    <a:pt x="402" y="5988"/>
                  </a:lnTo>
                  <a:lnTo>
                    <a:pt x="957" y="5988"/>
                  </a:lnTo>
                  <a:cubicBezTo>
                    <a:pt x="974" y="5992"/>
                    <a:pt x="989" y="5994"/>
                    <a:pt x="1004" y="5994"/>
                  </a:cubicBezTo>
                  <a:cubicBezTo>
                    <a:pt x="1104" y="5994"/>
                    <a:pt x="1173" y="5910"/>
                    <a:pt x="1173" y="5803"/>
                  </a:cubicBezTo>
                  <a:cubicBezTo>
                    <a:pt x="1173" y="5679"/>
                    <a:pt x="1081" y="5587"/>
                    <a:pt x="957" y="5587"/>
                  </a:cubicBezTo>
                  <a:lnTo>
                    <a:pt x="402" y="5587"/>
                  </a:lnTo>
                  <a:lnTo>
                    <a:pt x="402" y="4877"/>
                  </a:lnTo>
                  <a:lnTo>
                    <a:pt x="957" y="4877"/>
                  </a:lnTo>
                  <a:cubicBezTo>
                    <a:pt x="1081" y="4877"/>
                    <a:pt x="1173" y="4784"/>
                    <a:pt x="1173" y="4692"/>
                  </a:cubicBezTo>
                  <a:cubicBezTo>
                    <a:pt x="1173" y="4568"/>
                    <a:pt x="1081" y="4476"/>
                    <a:pt x="957" y="4476"/>
                  </a:cubicBezTo>
                  <a:lnTo>
                    <a:pt x="402" y="4476"/>
                  </a:lnTo>
                  <a:lnTo>
                    <a:pt x="402" y="3766"/>
                  </a:lnTo>
                  <a:lnTo>
                    <a:pt x="957" y="3766"/>
                  </a:lnTo>
                  <a:cubicBezTo>
                    <a:pt x="1143" y="3704"/>
                    <a:pt x="1143" y="3427"/>
                    <a:pt x="957" y="3396"/>
                  </a:cubicBezTo>
                  <a:lnTo>
                    <a:pt x="402" y="3396"/>
                  </a:lnTo>
                  <a:lnTo>
                    <a:pt x="402" y="2655"/>
                  </a:lnTo>
                  <a:lnTo>
                    <a:pt x="957" y="2655"/>
                  </a:lnTo>
                  <a:cubicBezTo>
                    <a:pt x="1143" y="2593"/>
                    <a:pt x="1143" y="2315"/>
                    <a:pt x="957" y="2254"/>
                  </a:cubicBezTo>
                  <a:lnTo>
                    <a:pt x="402" y="2254"/>
                  </a:lnTo>
                  <a:lnTo>
                    <a:pt x="402" y="1544"/>
                  </a:lnTo>
                  <a:lnTo>
                    <a:pt x="1513" y="1544"/>
                  </a:lnTo>
                  <a:cubicBezTo>
                    <a:pt x="1606" y="1544"/>
                    <a:pt x="1698" y="1451"/>
                    <a:pt x="1698" y="1328"/>
                  </a:cubicBezTo>
                  <a:cubicBezTo>
                    <a:pt x="1698" y="1235"/>
                    <a:pt x="1606" y="1143"/>
                    <a:pt x="1513" y="1143"/>
                  </a:cubicBezTo>
                  <a:lnTo>
                    <a:pt x="402" y="1143"/>
                  </a:lnTo>
                  <a:lnTo>
                    <a:pt x="402" y="834"/>
                  </a:lnTo>
                  <a:cubicBezTo>
                    <a:pt x="402" y="618"/>
                    <a:pt x="618" y="402"/>
                    <a:pt x="834" y="402"/>
                  </a:cubicBezTo>
                  <a:close/>
                  <a:moveTo>
                    <a:pt x="834" y="1"/>
                  </a:moveTo>
                  <a:cubicBezTo>
                    <a:pt x="371" y="1"/>
                    <a:pt x="1" y="371"/>
                    <a:pt x="1" y="834"/>
                  </a:cubicBezTo>
                  <a:lnTo>
                    <a:pt x="1" y="12994"/>
                  </a:lnTo>
                  <a:cubicBezTo>
                    <a:pt x="1" y="13457"/>
                    <a:pt x="371" y="13827"/>
                    <a:pt x="834" y="13827"/>
                  </a:cubicBezTo>
                  <a:lnTo>
                    <a:pt x="10278" y="13827"/>
                  </a:lnTo>
                  <a:cubicBezTo>
                    <a:pt x="10741" y="13827"/>
                    <a:pt x="11142" y="13457"/>
                    <a:pt x="11142" y="12994"/>
                  </a:cubicBezTo>
                  <a:lnTo>
                    <a:pt x="11142" y="834"/>
                  </a:lnTo>
                  <a:cubicBezTo>
                    <a:pt x="11142" y="371"/>
                    <a:pt x="10741" y="1"/>
                    <a:pt x="102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55" name="Google Shape;13255;p25"/>
            <p:cNvSpPr/>
            <p:nvPr/>
          </p:nvSpPr>
          <p:spPr>
            <a:xfrm>
              <a:off x="4858188" y="4170206"/>
              <a:ext cx="226875" cy="291675"/>
            </a:xfrm>
            <a:custGeom>
              <a:avLst/>
              <a:gdLst/>
              <a:ahLst/>
              <a:cxnLst/>
              <a:rect l="l" t="t" r="r" b="b"/>
              <a:pathLst>
                <a:path w="9075" h="11667" extrusionOk="0">
                  <a:moveTo>
                    <a:pt x="3643" y="1"/>
                  </a:moveTo>
                  <a:cubicBezTo>
                    <a:pt x="3241" y="1"/>
                    <a:pt x="2933" y="309"/>
                    <a:pt x="2933" y="711"/>
                  </a:cubicBezTo>
                  <a:lnTo>
                    <a:pt x="2933" y="5062"/>
                  </a:lnTo>
                  <a:cubicBezTo>
                    <a:pt x="1" y="7006"/>
                    <a:pt x="1297" y="11543"/>
                    <a:pt x="4815" y="11666"/>
                  </a:cubicBezTo>
                  <a:lnTo>
                    <a:pt x="4908" y="11666"/>
                  </a:lnTo>
                  <a:cubicBezTo>
                    <a:pt x="5710" y="11666"/>
                    <a:pt x="6513" y="11389"/>
                    <a:pt x="7130" y="10895"/>
                  </a:cubicBezTo>
                  <a:cubicBezTo>
                    <a:pt x="7348" y="10774"/>
                    <a:pt x="7205" y="10520"/>
                    <a:pt x="7029" y="10520"/>
                  </a:cubicBezTo>
                  <a:cubicBezTo>
                    <a:pt x="6981" y="10520"/>
                    <a:pt x="6930" y="10540"/>
                    <a:pt x="6883" y="10586"/>
                  </a:cubicBezTo>
                  <a:cubicBezTo>
                    <a:pt x="6288" y="11091"/>
                    <a:pt x="5558" y="11335"/>
                    <a:pt x="4830" y="11335"/>
                  </a:cubicBezTo>
                  <a:cubicBezTo>
                    <a:pt x="3822" y="11335"/>
                    <a:pt x="2820" y="10866"/>
                    <a:pt x="2192" y="9969"/>
                  </a:cubicBezTo>
                  <a:cubicBezTo>
                    <a:pt x="1143" y="8426"/>
                    <a:pt x="1606" y="6266"/>
                    <a:pt x="3272" y="5371"/>
                  </a:cubicBezTo>
                  <a:cubicBezTo>
                    <a:pt x="3303" y="5309"/>
                    <a:pt x="3365" y="5247"/>
                    <a:pt x="3365" y="5186"/>
                  </a:cubicBezTo>
                  <a:lnTo>
                    <a:pt x="3365" y="711"/>
                  </a:lnTo>
                  <a:cubicBezTo>
                    <a:pt x="3365" y="525"/>
                    <a:pt x="3488" y="402"/>
                    <a:pt x="3673" y="402"/>
                  </a:cubicBezTo>
                  <a:lnTo>
                    <a:pt x="6204" y="402"/>
                  </a:lnTo>
                  <a:cubicBezTo>
                    <a:pt x="6358" y="402"/>
                    <a:pt x="6513" y="525"/>
                    <a:pt x="6513" y="711"/>
                  </a:cubicBezTo>
                  <a:lnTo>
                    <a:pt x="6513" y="5186"/>
                  </a:lnTo>
                  <a:cubicBezTo>
                    <a:pt x="6513" y="5247"/>
                    <a:pt x="6544" y="5309"/>
                    <a:pt x="6605" y="5340"/>
                  </a:cubicBezTo>
                  <a:cubicBezTo>
                    <a:pt x="8241" y="6358"/>
                    <a:pt x="8611" y="8519"/>
                    <a:pt x="7469" y="10031"/>
                  </a:cubicBezTo>
                  <a:cubicBezTo>
                    <a:pt x="7356" y="10189"/>
                    <a:pt x="7476" y="10348"/>
                    <a:pt x="7620" y="10348"/>
                  </a:cubicBezTo>
                  <a:cubicBezTo>
                    <a:pt x="7673" y="10348"/>
                    <a:pt x="7729" y="10327"/>
                    <a:pt x="7778" y="10278"/>
                  </a:cubicBezTo>
                  <a:cubicBezTo>
                    <a:pt x="9074" y="8611"/>
                    <a:pt x="8673" y="6204"/>
                    <a:pt x="6914" y="5062"/>
                  </a:cubicBezTo>
                  <a:lnTo>
                    <a:pt x="6914" y="711"/>
                  </a:lnTo>
                  <a:cubicBezTo>
                    <a:pt x="6914" y="309"/>
                    <a:pt x="6605" y="1"/>
                    <a:pt x="6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56" name="Google Shape;13256;p25"/>
            <p:cNvSpPr/>
            <p:nvPr/>
          </p:nvSpPr>
          <p:spPr>
            <a:xfrm>
              <a:off x="4902163" y="4199331"/>
              <a:ext cx="157425" cy="229375"/>
            </a:xfrm>
            <a:custGeom>
              <a:avLst/>
              <a:gdLst/>
              <a:ahLst/>
              <a:cxnLst/>
              <a:rect l="l" t="t" r="r" b="b"/>
              <a:pathLst>
                <a:path w="6297" h="9175" extrusionOk="0">
                  <a:moveTo>
                    <a:pt x="3153" y="1"/>
                  </a:moveTo>
                  <a:cubicBezTo>
                    <a:pt x="2732" y="1"/>
                    <a:pt x="2316" y="271"/>
                    <a:pt x="2285" y="811"/>
                  </a:cubicBezTo>
                  <a:lnTo>
                    <a:pt x="2285" y="1829"/>
                  </a:lnTo>
                  <a:cubicBezTo>
                    <a:pt x="2285" y="1922"/>
                    <a:pt x="2377" y="2015"/>
                    <a:pt x="2501" y="2015"/>
                  </a:cubicBezTo>
                  <a:cubicBezTo>
                    <a:pt x="2593" y="2015"/>
                    <a:pt x="2686" y="1922"/>
                    <a:pt x="2686" y="1829"/>
                  </a:cubicBezTo>
                  <a:lnTo>
                    <a:pt x="2686" y="811"/>
                  </a:lnTo>
                  <a:cubicBezTo>
                    <a:pt x="2655" y="471"/>
                    <a:pt x="2910" y="302"/>
                    <a:pt x="3164" y="302"/>
                  </a:cubicBezTo>
                  <a:cubicBezTo>
                    <a:pt x="3419" y="302"/>
                    <a:pt x="3674" y="471"/>
                    <a:pt x="3643" y="811"/>
                  </a:cubicBezTo>
                  <a:lnTo>
                    <a:pt x="3643" y="4977"/>
                  </a:lnTo>
                  <a:cubicBezTo>
                    <a:pt x="3643" y="5039"/>
                    <a:pt x="3674" y="5132"/>
                    <a:pt x="3766" y="5162"/>
                  </a:cubicBezTo>
                  <a:cubicBezTo>
                    <a:pt x="5741" y="5841"/>
                    <a:pt x="5247" y="8773"/>
                    <a:pt x="3149" y="8773"/>
                  </a:cubicBezTo>
                  <a:cubicBezTo>
                    <a:pt x="1081" y="8773"/>
                    <a:pt x="587" y="5841"/>
                    <a:pt x="2562" y="5162"/>
                  </a:cubicBezTo>
                  <a:cubicBezTo>
                    <a:pt x="2624" y="5132"/>
                    <a:pt x="2686" y="5039"/>
                    <a:pt x="2686" y="4977"/>
                  </a:cubicBezTo>
                  <a:lnTo>
                    <a:pt x="2686" y="2663"/>
                  </a:lnTo>
                  <a:cubicBezTo>
                    <a:pt x="2686" y="2539"/>
                    <a:pt x="2593" y="2447"/>
                    <a:pt x="2501" y="2447"/>
                  </a:cubicBezTo>
                  <a:cubicBezTo>
                    <a:pt x="2485" y="2443"/>
                    <a:pt x="2469" y="2441"/>
                    <a:pt x="2454" y="2441"/>
                  </a:cubicBezTo>
                  <a:cubicBezTo>
                    <a:pt x="2355" y="2441"/>
                    <a:pt x="2285" y="2525"/>
                    <a:pt x="2285" y="2632"/>
                  </a:cubicBezTo>
                  <a:lnTo>
                    <a:pt x="2285" y="4823"/>
                  </a:lnTo>
                  <a:cubicBezTo>
                    <a:pt x="1" y="5780"/>
                    <a:pt x="680" y="9174"/>
                    <a:pt x="3149" y="9174"/>
                  </a:cubicBezTo>
                  <a:cubicBezTo>
                    <a:pt x="5618" y="9174"/>
                    <a:pt x="6297" y="5780"/>
                    <a:pt x="4044" y="4823"/>
                  </a:cubicBezTo>
                  <a:lnTo>
                    <a:pt x="4044" y="811"/>
                  </a:lnTo>
                  <a:cubicBezTo>
                    <a:pt x="3998" y="271"/>
                    <a:pt x="3573" y="1"/>
                    <a:pt x="31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257" name="Google Shape;13257;p25"/>
          <p:cNvGrpSpPr/>
          <p:nvPr/>
        </p:nvGrpSpPr>
        <p:grpSpPr>
          <a:xfrm>
            <a:off x="7019550" y="1765611"/>
            <a:ext cx="366500" cy="345625"/>
            <a:chOff x="4804963" y="3581531"/>
            <a:chExt cx="366500" cy="345625"/>
          </a:xfrm>
        </p:grpSpPr>
        <p:sp>
          <p:nvSpPr>
            <p:cNvPr id="13258" name="Google Shape;13258;p25"/>
            <p:cNvSpPr/>
            <p:nvPr/>
          </p:nvSpPr>
          <p:spPr>
            <a:xfrm>
              <a:off x="5015588" y="3626081"/>
              <a:ext cx="17775" cy="15650"/>
            </a:xfrm>
            <a:custGeom>
              <a:avLst/>
              <a:gdLst/>
              <a:ahLst/>
              <a:cxnLst/>
              <a:rect l="l" t="t" r="r" b="b"/>
              <a:pathLst>
                <a:path w="711" h="626" extrusionOk="0">
                  <a:moveTo>
                    <a:pt x="498" y="1"/>
                  </a:moveTo>
                  <a:cubicBezTo>
                    <a:pt x="448" y="1"/>
                    <a:pt x="402" y="24"/>
                    <a:pt x="371" y="70"/>
                  </a:cubicBezTo>
                  <a:lnTo>
                    <a:pt x="124" y="286"/>
                  </a:lnTo>
                  <a:cubicBezTo>
                    <a:pt x="1" y="410"/>
                    <a:pt x="93" y="626"/>
                    <a:pt x="278" y="626"/>
                  </a:cubicBezTo>
                  <a:cubicBezTo>
                    <a:pt x="309" y="626"/>
                    <a:pt x="371" y="626"/>
                    <a:pt x="402" y="564"/>
                  </a:cubicBezTo>
                  <a:lnTo>
                    <a:pt x="649" y="348"/>
                  </a:lnTo>
                  <a:cubicBezTo>
                    <a:pt x="710" y="255"/>
                    <a:pt x="710" y="132"/>
                    <a:pt x="649" y="70"/>
                  </a:cubicBezTo>
                  <a:cubicBezTo>
                    <a:pt x="602" y="24"/>
                    <a:pt x="548" y="1"/>
                    <a:pt x="4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59" name="Google Shape;13259;p25"/>
            <p:cNvSpPr/>
            <p:nvPr/>
          </p:nvSpPr>
          <p:spPr>
            <a:xfrm>
              <a:off x="5080413" y="3690131"/>
              <a:ext cx="16975" cy="16400"/>
            </a:xfrm>
            <a:custGeom>
              <a:avLst/>
              <a:gdLst/>
              <a:ahLst/>
              <a:cxnLst/>
              <a:rect l="l" t="t" r="r" b="b"/>
              <a:pathLst>
                <a:path w="679" h="656" extrusionOk="0">
                  <a:moveTo>
                    <a:pt x="467" y="0"/>
                  </a:moveTo>
                  <a:cubicBezTo>
                    <a:pt x="417" y="0"/>
                    <a:pt x="370" y="23"/>
                    <a:pt x="340" y="70"/>
                  </a:cubicBezTo>
                  <a:lnTo>
                    <a:pt x="93" y="286"/>
                  </a:lnTo>
                  <a:cubicBezTo>
                    <a:pt x="0" y="378"/>
                    <a:pt x="0" y="502"/>
                    <a:pt x="93" y="594"/>
                  </a:cubicBezTo>
                  <a:cubicBezTo>
                    <a:pt x="123" y="625"/>
                    <a:pt x="185" y="656"/>
                    <a:pt x="247" y="656"/>
                  </a:cubicBezTo>
                  <a:cubicBezTo>
                    <a:pt x="278" y="656"/>
                    <a:pt x="340" y="625"/>
                    <a:pt x="370" y="594"/>
                  </a:cubicBezTo>
                  <a:lnTo>
                    <a:pt x="617" y="347"/>
                  </a:lnTo>
                  <a:cubicBezTo>
                    <a:pt x="679" y="286"/>
                    <a:pt x="679" y="131"/>
                    <a:pt x="617" y="70"/>
                  </a:cubicBezTo>
                  <a:cubicBezTo>
                    <a:pt x="571" y="23"/>
                    <a:pt x="517" y="0"/>
                    <a:pt x="4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60" name="Google Shape;13260;p25"/>
            <p:cNvSpPr/>
            <p:nvPr/>
          </p:nvSpPr>
          <p:spPr>
            <a:xfrm>
              <a:off x="5041063" y="3656531"/>
              <a:ext cx="27025" cy="24700"/>
            </a:xfrm>
            <a:custGeom>
              <a:avLst/>
              <a:gdLst/>
              <a:ahLst/>
              <a:cxnLst/>
              <a:rect l="l" t="t" r="r" b="b"/>
              <a:pathLst>
                <a:path w="1081" h="988" extrusionOk="0">
                  <a:moveTo>
                    <a:pt x="209" y="1"/>
                  </a:moveTo>
                  <a:cubicBezTo>
                    <a:pt x="109" y="1"/>
                    <a:pt x="17" y="48"/>
                    <a:pt x="31" y="148"/>
                  </a:cubicBezTo>
                  <a:cubicBezTo>
                    <a:pt x="0" y="364"/>
                    <a:pt x="93" y="611"/>
                    <a:pt x="278" y="765"/>
                  </a:cubicBezTo>
                  <a:cubicBezTo>
                    <a:pt x="401" y="920"/>
                    <a:pt x="617" y="981"/>
                    <a:pt x="833" y="981"/>
                  </a:cubicBezTo>
                  <a:cubicBezTo>
                    <a:pt x="849" y="985"/>
                    <a:pt x="865" y="987"/>
                    <a:pt x="881" y="987"/>
                  </a:cubicBezTo>
                  <a:cubicBezTo>
                    <a:pt x="987" y="987"/>
                    <a:pt x="1080" y="900"/>
                    <a:pt x="1080" y="765"/>
                  </a:cubicBezTo>
                  <a:cubicBezTo>
                    <a:pt x="1049" y="673"/>
                    <a:pt x="957" y="580"/>
                    <a:pt x="864" y="580"/>
                  </a:cubicBezTo>
                  <a:cubicBezTo>
                    <a:pt x="741" y="580"/>
                    <a:pt x="617" y="549"/>
                    <a:pt x="556" y="488"/>
                  </a:cubicBezTo>
                  <a:cubicBezTo>
                    <a:pt x="463" y="395"/>
                    <a:pt x="432" y="272"/>
                    <a:pt x="432" y="179"/>
                  </a:cubicBezTo>
                  <a:cubicBezTo>
                    <a:pt x="449" y="63"/>
                    <a:pt x="324" y="1"/>
                    <a:pt x="2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61" name="Google Shape;13261;p25"/>
            <p:cNvSpPr/>
            <p:nvPr/>
          </p:nvSpPr>
          <p:spPr>
            <a:xfrm>
              <a:off x="4804963" y="3581531"/>
              <a:ext cx="366500" cy="345625"/>
            </a:xfrm>
            <a:custGeom>
              <a:avLst/>
              <a:gdLst/>
              <a:ahLst/>
              <a:cxnLst/>
              <a:rect l="l" t="t" r="r" b="b"/>
              <a:pathLst>
                <a:path w="14660" h="13825" extrusionOk="0">
                  <a:moveTo>
                    <a:pt x="9777" y="544"/>
                  </a:moveTo>
                  <a:cubicBezTo>
                    <a:pt x="12099" y="544"/>
                    <a:pt x="14040" y="3407"/>
                    <a:pt x="12160" y="5648"/>
                  </a:cubicBezTo>
                  <a:lnTo>
                    <a:pt x="10308" y="7531"/>
                  </a:lnTo>
                  <a:lnTo>
                    <a:pt x="7253" y="4475"/>
                  </a:lnTo>
                  <a:cubicBezTo>
                    <a:pt x="7222" y="4444"/>
                    <a:pt x="7176" y="4429"/>
                    <a:pt x="7126" y="4429"/>
                  </a:cubicBezTo>
                  <a:cubicBezTo>
                    <a:pt x="7075" y="4429"/>
                    <a:pt x="7021" y="4444"/>
                    <a:pt x="6975" y="4475"/>
                  </a:cubicBezTo>
                  <a:cubicBezTo>
                    <a:pt x="6913" y="4568"/>
                    <a:pt x="6913" y="4691"/>
                    <a:pt x="6975" y="4784"/>
                  </a:cubicBezTo>
                  <a:lnTo>
                    <a:pt x="10000" y="7808"/>
                  </a:lnTo>
                  <a:lnTo>
                    <a:pt x="8148" y="9660"/>
                  </a:lnTo>
                  <a:cubicBezTo>
                    <a:pt x="8024" y="9814"/>
                    <a:pt x="7870" y="9907"/>
                    <a:pt x="7716" y="10030"/>
                  </a:cubicBezTo>
                  <a:lnTo>
                    <a:pt x="7716" y="9938"/>
                  </a:lnTo>
                  <a:cubicBezTo>
                    <a:pt x="7531" y="8117"/>
                    <a:pt x="6018" y="6728"/>
                    <a:pt x="4198" y="6728"/>
                  </a:cubicBezTo>
                  <a:lnTo>
                    <a:pt x="3920" y="6728"/>
                  </a:lnTo>
                  <a:cubicBezTo>
                    <a:pt x="3580" y="6759"/>
                    <a:pt x="3272" y="6821"/>
                    <a:pt x="2963" y="6944"/>
                  </a:cubicBezTo>
                  <a:lnTo>
                    <a:pt x="2932" y="6944"/>
                  </a:lnTo>
                  <a:cubicBezTo>
                    <a:pt x="3056" y="6327"/>
                    <a:pt x="3364" y="5771"/>
                    <a:pt x="3796" y="5309"/>
                  </a:cubicBezTo>
                  <a:lnTo>
                    <a:pt x="5648" y="3457"/>
                  </a:lnTo>
                  <a:lnTo>
                    <a:pt x="6420" y="4198"/>
                  </a:lnTo>
                  <a:cubicBezTo>
                    <a:pt x="6463" y="4241"/>
                    <a:pt x="6511" y="4259"/>
                    <a:pt x="6557" y="4259"/>
                  </a:cubicBezTo>
                  <a:cubicBezTo>
                    <a:pt x="6709" y="4259"/>
                    <a:pt x="6840" y="4062"/>
                    <a:pt x="6697" y="3920"/>
                  </a:cubicBezTo>
                  <a:lnTo>
                    <a:pt x="5957" y="3179"/>
                  </a:lnTo>
                  <a:lnTo>
                    <a:pt x="7808" y="1297"/>
                  </a:lnTo>
                  <a:cubicBezTo>
                    <a:pt x="8444" y="769"/>
                    <a:pt x="9125" y="544"/>
                    <a:pt x="9777" y="544"/>
                  </a:cubicBezTo>
                  <a:close/>
                  <a:moveTo>
                    <a:pt x="4195" y="7143"/>
                  </a:moveTo>
                  <a:cubicBezTo>
                    <a:pt x="4968" y="7143"/>
                    <a:pt x="5699" y="7419"/>
                    <a:pt x="6265" y="7932"/>
                  </a:cubicBezTo>
                  <a:cubicBezTo>
                    <a:pt x="6265" y="7932"/>
                    <a:pt x="3364" y="10802"/>
                    <a:pt x="3364" y="10802"/>
                  </a:cubicBezTo>
                  <a:cubicBezTo>
                    <a:pt x="3224" y="10942"/>
                    <a:pt x="3350" y="11154"/>
                    <a:pt x="3513" y="11154"/>
                  </a:cubicBezTo>
                  <a:cubicBezTo>
                    <a:pt x="3565" y="11154"/>
                    <a:pt x="3621" y="11132"/>
                    <a:pt x="3673" y="11080"/>
                  </a:cubicBezTo>
                  <a:lnTo>
                    <a:pt x="6543" y="8210"/>
                  </a:lnTo>
                  <a:cubicBezTo>
                    <a:pt x="6944" y="8672"/>
                    <a:pt x="7191" y="9228"/>
                    <a:pt x="7284" y="9814"/>
                  </a:cubicBezTo>
                  <a:cubicBezTo>
                    <a:pt x="7562" y="11697"/>
                    <a:pt x="6111" y="13394"/>
                    <a:pt x="4198" y="13425"/>
                  </a:cubicBezTo>
                  <a:cubicBezTo>
                    <a:pt x="3426" y="13425"/>
                    <a:pt x="2716" y="13147"/>
                    <a:pt x="2130" y="12654"/>
                  </a:cubicBezTo>
                  <a:lnTo>
                    <a:pt x="3117" y="11666"/>
                  </a:lnTo>
                  <a:cubicBezTo>
                    <a:pt x="3238" y="11522"/>
                    <a:pt x="3095" y="11340"/>
                    <a:pt x="2939" y="11340"/>
                  </a:cubicBezTo>
                  <a:cubicBezTo>
                    <a:pt x="2895" y="11340"/>
                    <a:pt x="2850" y="11354"/>
                    <a:pt x="2809" y="11388"/>
                  </a:cubicBezTo>
                  <a:lnTo>
                    <a:pt x="1852" y="12345"/>
                  </a:lnTo>
                  <a:cubicBezTo>
                    <a:pt x="155" y="10462"/>
                    <a:pt x="1358" y="7438"/>
                    <a:pt x="3889" y="7160"/>
                  </a:cubicBezTo>
                  <a:lnTo>
                    <a:pt x="3858" y="7160"/>
                  </a:lnTo>
                  <a:cubicBezTo>
                    <a:pt x="3971" y="7149"/>
                    <a:pt x="4084" y="7143"/>
                    <a:pt x="4195" y="7143"/>
                  </a:cubicBezTo>
                  <a:close/>
                  <a:moveTo>
                    <a:pt x="10000" y="0"/>
                  </a:moveTo>
                  <a:cubicBezTo>
                    <a:pt x="9074" y="0"/>
                    <a:pt x="8179" y="371"/>
                    <a:pt x="7531" y="1019"/>
                  </a:cubicBezTo>
                  <a:lnTo>
                    <a:pt x="3519" y="5031"/>
                  </a:lnTo>
                  <a:cubicBezTo>
                    <a:pt x="2932" y="5617"/>
                    <a:pt x="2593" y="6358"/>
                    <a:pt x="2500" y="7160"/>
                  </a:cubicBezTo>
                  <a:cubicBezTo>
                    <a:pt x="432" y="8271"/>
                    <a:pt x="0" y="11111"/>
                    <a:pt x="1698" y="12777"/>
                  </a:cubicBezTo>
                  <a:cubicBezTo>
                    <a:pt x="2409" y="13498"/>
                    <a:pt x="3295" y="13824"/>
                    <a:pt x="4168" y="13824"/>
                  </a:cubicBezTo>
                  <a:cubicBezTo>
                    <a:pt x="5908" y="13824"/>
                    <a:pt x="7592" y="12528"/>
                    <a:pt x="7716" y="10493"/>
                  </a:cubicBezTo>
                  <a:cubicBezTo>
                    <a:pt x="7994" y="10339"/>
                    <a:pt x="8210" y="10154"/>
                    <a:pt x="8426" y="9969"/>
                  </a:cubicBezTo>
                  <a:lnTo>
                    <a:pt x="12438" y="5957"/>
                  </a:lnTo>
                  <a:cubicBezTo>
                    <a:pt x="14660" y="3765"/>
                    <a:pt x="13086" y="0"/>
                    <a:pt x="100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262" name="Google Shape;13262;p25"/>
          <p:cNvGrpSpPr/>
          <p:nvPr/>
        </p:nvGrpSpPr>
        <p:grpSpPr>
          <a:xfrm>
            <a:off x="7766436" y="1765786"/>
            <a:ext cx="297075" cy="345275"/>
            <a:chOff x="1799788" y="4142056"/>
            <a:chExt cx="297075" cy="345275"/>
          </a:xfrm>
        </p:grpSpPr>
        <p:sp>
          <p:nvSpPr>
            <p:cNvPr id="13263" name="Google Shape;13263;p25"/>
            <p:cNvSpPr/>
            <p:nvPr/>
          </p:nvSpPr>
          <p:spPr>
            <a:xfrm>
              <a:off x="1898538" y="4197206"/>
              <a:ext cx="10050" cy="18550"/>
            </a:xfrm>
            <a:custGeom>
              <a:avLst/>
              <a:gdLst/>
              <a:ahLst/>
              <a:cxnLst/>
              <a:rect l="l" t="t" r="r" b="b"/>
              <a:pathLst>
                <a:path w="402" h="742" extrusionOk="0">
                  <a:moveTo>
                    <a:pt x="217" y="1"/>
                  </a:moveTo>
                  <a:cubicBezTo>
                    <a:pt x="93" y="1"/>
                    <a:pt x="1" y="93"/>
                    <a:pt x="1" y="217"/>
                  </a:cubicBezTo>
                  <a:lnTo>
                    <a:pt x="1" y="526"/>
                  </a:lnTo>
                  <a:cubicBezTo>
                    <a:pt x="1" y="649"/>
                    <a:pt x="93" y="742"/>
                    <a:pt x="217" y="742"/>
                  </a:cubicBezTo>
                  <a:cubicBezTo>
                    <a:pt x="309" y="742"/>
                    <a:pt x="402" y="649"/>
                    <a:pt x="402" y="526"/>
                  </a:cubicBezTo>
                  <a:lnTo>
                    <a:pt x="402" y="217"/>
                  </a:lnTo>
                  <a:cubicBezTo>
                    <a:pt x="402" y="93"/>
                    <a:pt x="309"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64" name="Google Shape;13264;p25"/>
            <p:cNvSpPr/>
            <p:nvPr/>
          </p:nvSpPr>
          <p:spPr>
            <a:xfrm>
              <a:off x="1986488" y="4197981"/>
              <a:ext cx="10850" cy="17775"/>
            </a:xfrm>
            <a:custGeom>
              <a:avLst/>
              <a:gdLst/>
              <a:ahLst/>
              <a:cxnLst/>
              <a:rect l="l" t="t" r="r" b="b"/>
              <a:pathLst>
                <a:path w="434" h="711" extrusionOk="0">
                  <a:moveTo>
                    <a:pt x="217" y="1"/>
                  </a:moveTo>
                  <a:cubicBezTo>
                    <a:pt x="109" y="1"/>
                    <a:pt x="1" y="62"/>
                    <a:pt x="32" y="186"/>
                  </a:cubicBezTo>
                  <a:lnTo>
                    <a:pt x="32" y="495"/>
                  </a:lnTo>
                  <a:cubicBezTo>
                    <a:pt x="32" y="618"/>
                    <a:pt x="124" y="711"/>
                    <a:pt x="217" y="711"/>
                  </a:cubicBezTo>
                  <a:cubicBezTo>
                    <a:pt x="310" y="711"/>
                    <a:pt x="402" y="618"/>
                    <a:pt x="402" y="495"/>
                  </a:cubicBezTo>
                  <a:lnTo>
                    <a:pt x="402" y="186"/>
                  </a:lnTo>
                  <a:cubicBezTo>
                    <a:pt x="433" y="62"/>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65" name="Google Shape;13265;p25"/>
            <p:cNvSpPr/>
            <p:nvPr/>
          </p:nvSpPr>
          <p:spPr>
            <a:xfrm>
              <a:off x="1931713" y="4204731"/>
              <a:ext cx="33200" cy="14875"/>
            </a:xfrm>
            <a:custGeom>
              <a:avLst/>
              <a:gdLst/>
              <a:ahLst/>
              <a:cxnLst/>
              <a:rect l="l" t="t" r="r" b="b"/>
              <a:pathLst>
                <a:path w="1328" h="595" extrusionOk="0">
                  <a:moveTo>
                    <a:pt x="217" y="1"/>
                  </a:moveTo>
                  <a:cubicBezTo>
                    <a:pt x="163" y="1"/>
                    <a:pt x="109" y="24"/>
                    <a:pt x="62" y="70"/>
                  </a:cubicBezTo>
                  <a:cubicBezTo>
                    <a:pt x="1" y="132"/>
                    <a:pt x="1" y="255"/>
                    <a:pt x="62" y="348"/>
                  </a:cubicBezTo>
                  <a:cubicBezTo>
                    <a:pt x="217" y="502"/>
                    <a:pt x="433" y="595"/>
                    <a:pt x="649" y="595"/>
                  </a:cubicBezTo>
                  <a:cubicBezTo>
                    <a:pt x="896" y="595"/>
                    <a:pt x="1112" y="502"/>
                    <a:pt x="1235" y="348"/>
                  </a:cubicBezTo>
                  <a:cubicBezTo>
                    <a:pt x="1328" y="255"/>
                    <a:pt x="1328" y="132"/>
                    <a:pt x="1235" y="70"/>
                  </a:cubicBezTo>
                  <a:lnTo>
                    <a:pt x="1204" y="70"/>
                  </a:lnTo>
                  <a:cubicBezTo>
                    <a:pt x="1158" y="24"/>
                    <a:pt x="1104" y="1"/>
                    <a:pt x="1054" y="1"/>
                  </a:cubicBezTo>
                  <a:cubicBezTo>
                    <a:pt x="1004" y="1"/>
                    <a:pt x="957" y="24"/>
                    <a:pt x="927" y="70"/>
                  </a:cubicBezTo>
                  <a:cubicBezTo>
                    <a:pt x="849" y="163"/>
                    <a:pt x="741" y="209"/>
                    <a:pt x="637" y="209"/>
                  </a:cubicBezTo>
                  <a:cubicBezTo>
                    <a:pt x="533" y="209"/>
                    <a:pt x="433" y="163"/>
                    <a:pt x="371" y="70"/>
                  </a:cubicBezTo>
                  <a:cubicBezTo>
                    <a:pt x="325" y="24"/>
                    <a:pt x="271"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66" name="Google Shape;13266;p25"/>
            <p:cNvSpPr/>
            <p:nvPr/>
          </p:nvSpPr>
          <p:spPr>
            <a:xfrm>
              <a:off x="1931713" y="4160831"/>
              <a:ext cx="37075" cy="31775"/>
            </a:xfrm>
            <a:custGeom>
              <a:avLst/>
              <a:gdLst/>
              <a:ahLst/>
              <a:cxnLst/>
              <a:rect l="l" t="t" r="r" b="b"/>
              <a:pathLst>
                <a:path w="1483" h="1271" extrusionOk="0">
                  <a:moveTo>
                    <a:pt x="649" y="407"/>
                  </a:moveTo>
                  <a:cubicBezTo>
                    <a:pt x="907" y="407"/>
                    <a:pt x="630" y="745"/>
                    <a:pt x="482" y="745"/>
                  </a:cubicBezTo>
                  <a:cubicBezTo>
                    <a:pt x="436" y="745"/>
                    <a:pt x="402" y="712"/>
                    <a:pt x="402" y="623"/>
                  </a:cubicBezTo>
                  <a:cubicBezTo>
                    <a:pt x="402" y="499"/>
                    <a:pt x="495" y="407"/>
                    <a:pt x="649" y="407"/>
                  </a:cubicBezTo>
                  <a:close/>
                  <a:moveTo>
                    <a:pt x="632" y="1"/>
                  </a:moveTo>
                  <a:cubicBezTo>
                    <a:pt x="308" y="1"/>
                    <a:pt x="1" y="249"/>
                    <a:pt x="1" y="623"/>
                  </a:cubicBezTo>
                  <a:cubicBezTo>
                    <a:pt x="1" y="993"/>
                    <a:pt x="279" y="1271"/>
                    <a:pt x="649" y="1271"/>
                  </a:cubicBezTo>
                  <a:cubicBezTo>
                    <a:pt x="1204" y="1271"/>
                    <a:pt x="1482" y="592"/>
                    <a:pt x="1081" y="191"/>
                  </a:cubicBezTo>
                  <a:cubicBezTo>
                    <a:pt x="950" y="59"/>
                    <a:pt x="789"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67" name="Google Shape;13267;p25"/>
            <p:cNvSpPr/>
            <p:nvPr/>
          </p:nvSpPr>
          <p:spPr>
            <a:xfrm>
              <a:off x="1871013" y="4280956"/>
              <a:ext cx="48475" cy="23875"/>
            </a:xfrm>
            <a:custGeom>
              <a:avLst/>
              <a:gdLst/>
              <a:ahLst/>
              <a:cxnLst/>
              <a:rect l="l" t="t" r="r" b="b"/>
              <a:pathLst>
                <a:path w="1939" h="955" extrusionOk="0">
                  <a:moveTo>
                    <a:pt x="1650" y="0"/>
                  </a:moveTo>
                  <a:cubicBezTo>
                    <a:pt x="1624" y="0"/>
                    <a:pt x="1595" y="5"/>
                    <a:pt x="1565" y="15"/>
                  </a:cubicBezTo>
                  <a:lnTo>
                    <a:pt x="608" y="385"/>
                  </a:lnTo>
                  <a:lnTo>
                    <a:pt x="639" y="293"/>
                  </a:lnTo>
                  <a:cubicBezTo>
                    <a:pt x="700" y="169"/>
                    <a:pt x="639" y="77"/>
                    <a:pt x="546" y="15"/>
                  </a:cubicBezTo>
                  <a:cubicBezTo>
                    <a:pt x="517" y="8"/>
                    <a:pt x="490" y="4"/>
                    <a:pt x="464" y="4"/>
                  </a:cubicBezTo>
                  <a:cubicBezTo>
                    <a:pt x="381" y="4"/>
                    <a:pt x="316" y="44"/>
                    <a:pt x="268" y="138"/>
                  </a:cubicBezTo>
                  <a:cubicBezTo>
                    <a:pt x="268" y="138"/>
                    <a:pt x="52" y="663"/>
                    <a:pt x="52" y="694"/>
                  </a:cubicBezTo>
                  <a:cubicBezTo>
                    <a:pt x="0" y="824"/>
                    <a:pt x="102" y="955"/>
                    <a:pt x="228" y="955"/>
                  </a:cubicBezTo>
                  <a:cubicBezTo>
                    <a:pt x="252" y="955"/>
                    <a:pt x="275" y="950"/>
                    <a:pt x="299" y="941"/>
                  </a:cubicBezTo>
                  <a:lnTo>
                    <a:pt x="1719" y="385"/>
                  </a:lnTo>
                  <a:cubicBezTo>
                    <a:pt x="1939" y="303"/>
                    <a:pt x="1865" y="0"/>
                    <a:pt x="16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68" name="Google Shape;13268;p25"/>
            <p:cNvSpPr/>
            <p:nvPr/>
          </p:nvSpPr>
          <p:spPr>
            <a:xfrm>
              <a:off x="1946563" y="4288131"/>
              <a:ext cx="75300" cy="10225"/>
            </a:xfrm>
            <a:custGeom>
              <a:avLst/>
              <a:gdLst/>
              <a:ahLst/>
              <a:cxnLst/>
              <a:rect l="l" t="t" r="r" b="b"/>
              <a:pathLst>
                <a:path w="3012" h="409" extrusionOk="0">
                  <a:moveTo>
                    <a:pt x="199" y="0"/>
                  </a:moveTo>
                  <a:cubicBezTo>
                    <a:pt x="1" y="0"/>
                    <a:pt x="7" y="408"/>
                    <a:pt x="218" y="408"/>
                  </a:cubicBezTo>
                  <a:cubicBezTo>
                    <a:pt x="225" y="408"/>
                    <a:pt x="233" y="408"/>
                    <a:pt x="240" y="407"/>
                  </a:cubicBezTo>
                  <a:lnTo>
                    <a:pt x="2802" y="407"/>
                  </a:lnTo>
                  <a:cubicBezTo>
                    <a:pt x="2808" y="408"/>
                    <a:pt x="2814" y="408"/>
                    <a:pt x="2821" y="408"/>
                  </a:cubicBezTo>
                  <a:cubicBezTo>
                    <a:pt x="3005" y="408"/>
                    <a:pt x="3011" y="0"/>
                    <a:pt x="2838" y="0"/>
                  </a:cubicBezTo>
                  <a:cubicBezTo>
                    <a:pt x="2826" y="0"/>
                    <a:pt x="2814" y="2"/>
                    <a:pt x="2802" y="6"/>
                  </a:cubicBezTo>
                  <a:lnTo>
                    <a:pt x="240" y="6"/>
                  </a:lnTo>
                  <a:cubicBezTo>
                    <a:pt x="225" y="2"/>
                    <a:pt x="212" y="0"/>
                    <a:pt x="1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69" name="Google Shape;13269;p25"/>
            <p:cNvSpPr/>
            <p:nvPr/>
          </p:nvSpPr>
          <p:spPr>
            <a:xfrm>
              <a:off x="1870763" y="4329731"/>
              <a:ext cx="47100" cy="24425"/>
            </a:xfrm>
            <a:custGeom>
              <a:avLst/>
              <a:gdLst/>
              <a:ahLst/>
              <a:cxnLst/>
              <a:rect l="l" t="t" r="r" b="b"/>
              <a:pathLst>
                <a:path w="1884" h="977" extrusionOk="0">
                  <a:moveTo>
                    <a:pt x="1626" y="0"/>
                  </a:moveTo>
                  <a:cubicBezTo>
                    <a:pt x="1608" y="0"/>
                    <a:pt x="1591" y="3"/>
                    <a:pt x="1575" y="8"/>
                  </a:cubicBezTo>
                  <a:lnTo>
                    <a:pt x="587" y="409"/>
                  </a:lnTo>
                  <a:lnTo>
                    <a:pt x="649" y="286"/>
                  </a:lnTo>
                  <a:cubicBezTo>
                    <a:pt x="708" y="127"/>
                    <a:pt x="576" y="6"/>
                    <a:pt x="442" y="6"/>
                  </a:cubicBezTo>
                  <a:cubicBezTo>
                    <a:pt x="367" y="6"/>
                    <a:pt x="292" y="44"/>
                    <a:pt x="248" y="132"/>
                  </a:cubicBezTo>
                  <a:lnTo>
                    <a:pt x="32" y="687"/>
                  </a:lnTo>
                  <a:cubicBezTo>
                    <a:pt x="1" y="780"/>
                    <a:pt x="32" y="841"/>
                    <a:pt x="93" y="903"/>
                  </a:cubicBezTo>
                  <a:cubicBezTo>
                    <a:pt x="116" y="948"/>
                    <a:pt x="172" y="977"/>
                    <a:pt x="236" y="977"/>
                  </a:cubicBezTo>
                  <a:cubicBezTo>
                    <a:pt x="260" y="977"/>
                    <a:pt x="284" y="973"/>
                    <a:pt x="309" y="965"/>
                  </a:cubicBezTo>
                  <a:lnTo>
                    <a:pt x="1729" y="409"/>
                  </a:lnTo>
                  <a:cubicBezTo>
                    <a:pt x="1822" y="348"/>
                    <a:pt x="1883" y="255"/>
                    <a:pt x="1822" y="132"/>
                  </a:cubicBezTo>
                  <a:cubicBezTo>
                    <a:pt x="1796" y="55"/>
                    <a:pt x="1708" y="0"/>
                    <a:pt x="16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70" name="Google Shape;13270;p25"/>
            <p:cNvSpPr/>
            <p:nvPr/>
          </p:nvSpPr>
          <p:spPr>
            <a:xfrm>
              <a:off x="1947138" y="4336856"/>
              <a:ext cx="74875" cy="10075"/>
            </a:xfrm>
            <a:custGeom>
              <a:avLst/>
              <a:gdLst/>
              <a:ahLst/>
              <a:cxnLst/>
              <a:rect l="l" t="t" r="r" b="b"/>
              <a:pathLst>
                <a:path w="2995" h="403" extrusionOk="0">
                  <a:moveTo>
                    <a:pt x="217" y="1"/>
                  </a:moveTo>
                  <a:cubicBezTo>
                    <a:pt x="94" y="1"/>
                    <a:pt x="1" y="93"/>
                    <a:pt x="1" y="217"/>
                  </a:cubicBezTo>
                  <a:cubicBezTo>
                    <a:pt x="1" y="309"/>
                    <a:pt x="94" y="402"/>
                    <a:pt x="217" y="402"/>
                  </a:cubicBezTo>
                  <a:lnTo>
                    <a:pt x="2779" y="402"/>
                  </a:lnTo>
                  <a:cubicBezTo>
                    <a:pt x="2902" y="402"/>
                    <a:pt x="2995" y="309"/>
                    <a:pt x="2995" y="217"/>
                  </a:cubicBezTo>
                  <a:cubicBezTo>
                    <a:pt x="2995" y="93"/>
                    <a:pt x="2902" y="1"/>
                    <a:pt x="27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71" name="Google Shape;13271;p25"/>
            <p:cNvSpPr/>
            <p:nvPr/>
          </p:nvSpPr>
          <p:spPr>
            <a:xfrm>
              <a:off x="1870763" y="4378906"/>
              <a:ext cx="47100" cy="23875"/>
            </a:xfrm>
            <a:custGeom>
              <a:avLst/>
              <a:gdLst/>
              <a:ahLst/>
              <a:cxnLst/>
              <a:rect l="l" t="t" r="r" b="b"/>
              <a:pathLst>
                <a:path w="1884" h="955" extrusionOk="0">
                  <a:moveTo>
                    <a:pt x="440" y="1"/>
                  </a:moveTo>
                  <a:cubicBezTo>
                    <a:pt x="366" y="1"/>
                    <a:pt x="291" y="41"/>
                    <a:pt x="248" y="140"/>
                  </a:cubicBezTo>
                  <a:lnTo>
                    <a:pt x="32" y="695"/>
                  </a:lnTo>
                  <a:cubicBezTo>
                    <a:pt x="1" y="757"/>
                    <a:pt x="1" y="850"/>
                    <a:pt x="62" y="911"/>
                  </a:cubicBezTo>
                  <a:lnTo>
                    <a:pt x="93" y="911"/>
                  </a:lnTo>
                  <a:cubicBezTo>
                    <a:pt x="115" y="933"/>
                    <a:pt x="168" y="955"/>
                    <a:pt x="229" y="955"/>
                  </a:cubicBezTo>
                  <a:cubicBezTo>
                    <a:pt x="255" y="955"/>
                    <a:pt x="282" y="951"/>
                    <a:pt x="309" y="942"/>
                  </a:cubicBezTo>
                  <a:lnTo>
                    <a:pt x="1729" y="387"/>
                  </a:lnTo>
                  <a:cubicBezTo>
                    <a:pt x="1822" y="356"/>
                    <a:pt x="1883" y="232"/>
                    <a:pt x="1822" y="140"/>
                  </a:cubicBezTo>
                  <a:cubicBezTo>
                    <a:pt x="1798" y="45"/>
                    <a:pt x="1720" y="5"/>
                    <a:pt x="1644" y="5"/>
                  </a:cubicBezTo>
                  <a:cubicBezTo>
                    <a:pt x="1620" y="5"/>
                    <a:pt x="1596" y="9"/>
                    <a:pt x="1575" y="16"/>
                  </a:cubicBezTo>
                  <a:lnTo>
                    <a:pt x="587" y="417"/>
                  </a:lnTo>
                  <a:lnTo>
                    <a:pt x="649" y="294"/>
                  </a:lnTo>
                  <a:cubicBezTo>
                    <a:pt x="709" y="135"/>
                    <a:pt x="575" y="1"/>
                    <a:pt x="4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72" name="Google Shape;13272;p25"/>
            <p:cNvSpPr/>
            <p:nvPr/>
          </p:nvSpPr>
          <p:spPr>
            <a:xfrm>
              <a:off x="1947138" y="4385481"/>
              <a:ext cx="74875" cy="10825"/>
            </a:xfrm>
            <a:custGeom>
              <a:avLst/>
              <a:gdLst/>
              <a:ahLst/>
              <a:cxnLst/>
              <a:rect l="l" t="t" r="r" b="b"/>
              <a:pathLst>
                <a:path w="2995" h="433" extrusionOk="0">
                  <a:moveTo>
                    <a:pt x="217" y="0"/>
                  </a:moveTo>
                  <a:cubicBezTo>
                    <a:pt x="94" y="0"/>
                    <a:pt x="1" y="93"/>
                    <a:pt x="1" y="216"/>
                  </a:cubicBezTo>
                  <a:cubicBezTo>
                    <a:pt x="1" y="340"/>
                    <a:pt x="94" y="432"/>
                    <a:pt x="217" y="432"/>
                  </a:cubicBezTo>
                  <a:lnTo>
                    <a:pt x="2779" y="432"/>
                  </a:lnTo>
                  <a:cubicBezTo>
                    <a:pt x="2902" y="432"/>
                    <a:pt x="2995" y="340"/>
                    <a:pt x="2995" y="216"/>
                  </a:cubicBezTo>
                  <a:cubicBezTo>
                    <a:pt x="2995" y="93"/>
                    <a:pt x="2902" y="0"/>
                    <a:pt x="27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73" name="Google Shape;13273;p25"/>
            <p:cNvSpPr/>
            <p:nvPr/>
          </p:nvSpPr>
          <p:spPr>
            <a:xfrm>
              <a:off x="1799788" y="4142056"/>
              <a:ext cx="297075" cy="345275"/>
            </a:xfrm>
            <a:custGeom>
              <a:avLst/>
              <a:gdLst/>
              <a:ahLst/>
              <a:cxnLst/>
              <a:rect l="l" t="t" r="r" b="b"/>
              <a:pathLst>
                <a:path w="11883" h="13811" extrusionOk="0">
                  <a:moveTo>
                    <a:pt x="5910" y="394"/>
                  </a:moveTo>
                  <a:cubicBezTo>
                    <a:pt x="6327" y="394"/>
                    <a:pt x="6744" y="648"/>
                    <a:pt x="6852" y="1158"/>
                  </a:cubicBezTo>
                  <a:cubicBezTo>
                    <a:pt x="6883" y="1405"/>
                    <a:pt x="7099" y="1559"/>
                    <a:pt x="7346" y="1559"/>
                  </a:cubicBezTo>
                  <a:lnTo>
                    <a:pt x="8765" y="1559"/>
                  </a:lnTo>
                  <a:cubicBezTo>
                    <a:pt x="8919" y="1559"/>
                    <a:pt x="9074" y="1682"/>
                    <a:pt x="9074" y="1837"/>
                  </a:cubicBezTo>
                  <a:lnTo>
                    <a:pt x="9074" y="3534"/>
                  </a:lnTo>
                  <a:cubicBezTo>
                    <a:pt x="9043" y="3688"/>
                    <a:pt x="8919" y="3781"/>
                    <a:pt x="8765" y="3781"/>
                  </a:cubicBezTo>
                  <a:lnTo>
                    <a:pt x="3056" y="3781"/>
                  </a:lnTo>
                  <a:cubicBezTo>
                    <a:pt x="2901" y="3781"/>
                    <a:pt x="2778" y="3688"/>
                    <a:pt x="2778" y="3534"/>
                  </a:cubicBezTo>
                  <a:lnTo>
                    <a:pt x="2778" y="1837"/>
                  </a:lnTo>
                  <a:lnTo>
                    <a:pt x="2747" y="1837"/>
                  </a:lnTo>
                  <a:cubicBezTo>
                    <a:pt x="2747" y="1682"/>
                    <a:pt x="2871" y="1559"/>
                    <a:pt x="3056" y="1559"/>
                  </a:cubicBezTo>
                  <a:lnTo>
                    <a:pt x="4475" y="1559"/>
                  </a:lnTo>
                  <a:cubicBezTo>
                    <a:pt x="4722" y="1559"/>
                    <a:pt x="4907" y="1405"/>
                    <a:pt x="4969" y="1158"/>
                  </a:cubicBezTo>
                  <a:cubicBezTo>
                    <a:pt x="5077" y="648"/>
                    <a:pt x="5494" y="394"/>
                    <a:pt x="5910" y="394"/>
                  </a:cubicBezTo>
                  <a:close/>
                  <a:moveTo>
                    <a:pt x="5914" y="0"/>
                  </a:moveTo>
                  <a:cubicBezTo>
                    <a:pt x="5324" y="0"/>
                    <a:pt x="4738" y="355"/>
                    <a:pt x="4599" y="1065"/>
                  </a:cubicBezTo>
                  <a:cubicBezTo>
                    <a:pt x="4568" y="1127"/>
                    <a:pt x="4537" y="1158"/>
                    <a:pt x="4475" y="1158"/>
                  </a:cubicBezTo>
                  <a:lnTo>
                    <a:pt x="3056" y="1158"/>
                  </a:lnTo>
                  <a:cubicBezTo>
                    <a:pt x="2747" y="1158"/>
                    <a:pt x="2469" y="1343"/>
                    <a:pt x="2377" y="1651"/>
                  </a:cubicBezTo>
                  <a:lnTo>
                    <a:pt x="1605" y="1651"/>
                  </a:lnTo>
                  <a:cubicBezTo>
                    <a:pt x="710" y="1651"/>
                    <a:pt x="0" y="2361"/>
                    <a:pt x="0" y="3225"/>
                  </a:cubicBezTo>
                  <a:lnTo>
                    <a:pt x="0" y="12206"/>
                  </a:lnTo>
                  <a:cubicBezTo>
                    <a:pt x="0" y="13101"/>
                    <a:pt x="710" y="13811"/>
                    <a:pt x="1605" y="13811"/>
                  </a:cubicBezTo>
                  <a:lnTo>
                    <a:pt x="10247" y="13811"/>
                  </a:lnTo>
                  <a:cubicBezTo>
                    <a:pt x="11111" y="13811"/>
                    <a:pt x="11820" y="13101"/>
                    <a:pt x="11851" y="12237"/>
                  </a:cubicBezTo>
                  <a:lnTo>
                    <a:pt x="11851" y="5231"/>
                  </a:lnTo>
                  <a:cubicBezTo>
                    <a:pt x="11882" y="5108"/>
                    <a:pt x="11759" y="5046"/>
                    <a:pt x="11639" y="5046"/>
                  </a:cubicBezTo>
                  <a:cubicBezTo>
                    <a:pt x="11520" y="5046"/>
                    <a:pt x="11404" y="5108"/>
                    <a:pt x="11450" y="5231"/>
                  </a:cubicBezTo>
                  <a:lnTo>
                    <a:pt x="11450" y="12206"/>
                  </a:lnTo>
                  <a:cubicBezTo>
                    <a:pt x="11450" y="12885"/>
                    <a:pt x="10925" y="13410"/>
                    <a:pt x="10277" y="13410"/>
                  </a:cubicBezTo>
                  <a:lnTo>
                    <a:pt x="1605" y="13410"/>
                  </a:lnTo>
                  <a:cubicBezTo>
                    <a:pt x="926" y="13410"/>
                    <a:pt x="402" y="12854"/>
                    <a:pt x="402" y="12206"/>
                  </a:cubicBezTo>
                  <a:lnTo>
                    <a:pt x="402" y="3225"/>
                  </a:lnTo>
                  <a:cubicBezTo>
                    <a:pt x="402" y="2577"/>
                    <a:pt x="926" y="2053"/>
                    <a:pt x="1605" y="2053"/>
                  </a:cubicBezTo>
                  <a:lnTo>
                    <a:pt x="2377" y="2053"/>
                  </a:lnTo>
                  <a:lnTo>
                    <a:pt x="2377" y="2762"/>
                  </a:lnTo>
                  <a:lnTo>
                    <a:pt x="1605" y="2762"/>
                  </a:lnTo>
                  <a:cubicBezTo>
                    <a:pt x="1327" y="2762"/>
                    <a:pt x="1111" y="2978"/>
                    <a:pt x="1111" y="3225"/>
                  </a:cubicBezTo>
                  <a:lnTo>
                    <a:pt x="1111" y="9305"/>
                  </a:lnTo>
                  <a:cubicBezTo>
                    <a:pt x="1111" y="9398"/>
                    <a:pt x="1204" y="9490"/>
                    <a:pt x="1297" y="9490"/>
                  </a:cubicBezTo>
                  <a:cubicBezTo>
                    <a:pt x="1420" y="9490"/>
                    <a:pt x="1513" y="9398"/>
                    <a:pt x="1513" y="9305"/>
                  </a:cubicBezTo>
                  <a:lnTo>
                    <a:pt x="1513" y="3225"/>
                  </a:lnTo>
                  <a:cubicBezTo>
                    <a:pt x="1513" y="3194"/>
                    <a:pt x="1543" y="3164"/>
                    <a:pt x="1605" y="3164"/>
                  </a:cubicBezTo>
                  <a:lnTo>
                    <a:pt x="2377" y="3164"/>
                  </a:lnTo>
                  <a:lnTo>
                    <a:pt x="2377" y="3503"/>
                  </a:lnTo>
                  <a:cubicBezTo>
                    <a:pt x="2377" y="3873"/>
                    <a:pt x="2685" y="4213"/>
                    <a:pt x="3056" y="4213"/>
                  </a:cubicBezTo>
                  <a:lnTo>
                    <a:pt x="8796" y="4213"/>
                  </a:lnTo>
                  <a:cubicBezTo>
                    <a:pt x="9166" y="4182"/>
                    <a:pt x="9475" y="3873"/>
                    <a:pt x="9475" y="3503"/>
                  </a:cubicBezTo>
                  <a:lnTo>
                    <a:pt x="9475" y="3164"/>
                  </a:lnTo>
                  <a:lnTo>
                    <a:pt x="10247" y="3164"/>
                  </a:lnTo>
                  <a:cubicBezTo>
                    <a:pt x="10277" y="3164"/>
                    <a:pt x="10339" y="3194"/>
                    <a:pt x="10339" y="3225"/>
                  </a:cubicBezTo>
                  <a:lnTo>
                    <a:pt x="10339" y="11681"/>
                  </a:lnTo>
                  <a:cubicBezTo>
                    <a:pt x="10339" y="11712"/>
                    <a:pt x="10277" y="11743"/>
                    <a:pt x="10247" y="11743"/>
                  </a:cubicBezTo>
                  <a:lnTo>
                    <a:pt x="1605" y="11743"/>
                  </a:lnTo>
                  <a:cubicBezTo>
                    <a:pt x="1543" y="11743"/>
                    <a:pt x="1513" y="11712"/>
                    <a:pt x="1513" y="11681"/>
                  </a:cubicBezTo>
                  <a:lnTo>
                    <a:pt x="1513" y="10107"/>
                  </a:lnTo>
                  <a:cubicBezTo>
                    <a:pt x="1513" y="9984"/>
                    <a:pt x="1420" y="9891"/>
                    <a:pt x="1297" y="9891"/>
                  </a:cubicBezTo>
                  <a:cubicBezTo>
                    <a:pt x="1204" y="9891"/>
                    <a:pt x="1111" y="9984"/>
                    <a:pt x="1111" y="10107"/>
                  </a:cubicBezTo>
                  <a:lnTo>
                    <a:pt x="1111" y="11681"/>
                  </a:lnTo>
                  <a:cubicBezTo>
                    <a:pt x="1111" y="11928"/>
                    <a:pt x="1327" y="12144"/>
                    <a:pt x="1605" y="12144"/>
                  </a:cubicBezTo>
                  <a:lnTo>
                    <a:pt x="10247" y="12144"/>
                  </a:lnTo>
                  <a:cubicBezTo>
                    <a:pt x="10524" y="12144"/>
                    <a:pt x="10740" y="11928"/>
                    <a:pt x="10740" y="11681"/>
                  </a:cubicBezTo>
                  <a:lnTo>
                    <a:pt x="10740" y="3225"/>
                  </a:lnTo>
                  <a:cubicBezTo>
                    <a:pt x="10740" y="2978"/>
                    <a:pt x="10524" y="2762"/>
                    <a:pt x="10247" y="2762"/>
                  </a:cubicBezTo>
                  <a:lnTo>
                    <a:pt x="9475" y="2762"/>
                  </a:lnTo>
                  <a:lnTo>
                    <a:pt x="9475" y="2053"/>
                  </a:lnTo>
                  <a:lnTo>
                    <a:pt x="10247" y="2053"/>
                  </a:lnTo>
                  <a:cubicBezTo>
                    <a:pt x="10895" y="2053"/>
                    <a:pt x="11419" y="2577"/>
                    <a:pt x="11419" y="3225"/>
                  </a:cubicBezTo>
                  <a:lnTo>
                    <a:pt x="11419" y="4429"/>
                  </a:lnTo>
                  <a:cubicBezTo>
                    <a:pt x="11419" y="4552"/>
                    <a:pt x="11512" y="4645"/>
                    <a:pt x="11635" y="4645"/>
                  </a:cubicBezTo>
                  <a:cubicBezTo>
                    <a:pt x="11728" y="4645"/>
                    <a:pt x="11820" y="4552"/>
                    <a:pt x="11820" y="4429"/>
                  </a:cubicBezTo>
                  <a:lnTo>
                    <a:pt x="11820" y="3225"/>
                  </a:lnTo>
                  <a:cubicBezTo>
                    <a:pt x="11820" y="2361"/>
                    <a:pt x="11111" y="1651"/>
                    <a:pt x="10247" y="1651"/>
                  </a:cubicBezTo>
                  <a:lnTo>
                    <a:pt x="9444" y="1651"/>
                  </a:lnTo>
                  <a:cubicBezTo>
                    <a:pt x="9352" y="1343"/>
                    <a:pt x="9074" y="1158"/>
                    <a:pt x="8765" y="1158"/>
                  </a:cubicBezTo>
                  <a:lnTo>
                    <a:pt x="7346" y="1158"/>
                  </a:lnTo>
                  <a:cubicBezTo>
                    <a:pt x="7284" y="1158"/>
                    <a:pt x="7253" y="1127"/>
                    <a:pt x="7253" y="1065"/>
                  </a:cubicBezTo>
                  <a:cubicBezTo>
                    <a:pt x="7099" y="355"/>
                    <a:pt x="6505" y="0"/>
                    <a:pt x="59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274" name="Google Shape;13274;p25"/>
          <p:cNvGrpSpPr/>
          <p:nvPr/>
        </p:nvGrpSpPr>
        <p:grpSpPr>
          <a:xfrm>
            <a:off x="7742136" y="2330787"/>
            <a:ext cx="345675" cy="321775"/>
            <a:chOff x="5563388" y="3034481"/>
            <a:chExt cx="345675" cy="321775"/>
          </a:xfrm>
        </p:grpSpPr>
        <p:sp>
          <p:nvSpPr>
            <p:cNvPr id="13275" name="Google Shape;13275;p25"/>
            <p:cNvSpPr/>
            <p:nvPr/>
          </p:nvSpPr>
          <p:spPr>
            <a:xfrm>
              <a:off x="5684513" y="3122456"/>
              <a:ext cx="10075" cy="18550"/>
            </a:xfrm>
            <a:custGeom>
              <a:avLst/>
              <a:gdLst/>
              <a:ahLst/>
              <a:cxnLst/>
              <a:rect l="l" t="t" r="r" b="b"/>
              <a:pathLst>
                <a:path w="403" h="742" extrusionOk="0">
                  <a:moveTo>
                    <a:pt x="186" y="1"/>
                  </a:moveTo>
                  <a:cubicBezTo>
                    <a:pt x="63" y="1"/>
                    <a:pt x="1" y="93"/>
                    <a:pt x="1" y="217"/>
                  </a:cubicBezTo>
                  <a:lnTo>
                    <a:pt x="1" y="525"/>
                  </a:lnTo>
                  <a:cubicBezTo>
                    <a:pt x="1" y="649"/>
                    <a:pt x="63" y="741"/>
                    <a:pt x="186" y="741"/>
                  </a:cubicBezTo>
                  <a:cubicBezTo>
                    <a:pt x="309" y="741"/>
                    <a:pt x="402" y="649"/>
                    <a:pt x="402" y="525"/>
                  </a:cubicBezTo>
                  <a:lnTo>
                    <a:pt x="402" y="217"/>
                  </a:lnTo>
                  <a:cubicBezTo>
                    <a:pt x="402" y="93"/>
                    <a:pt x="309"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76" name="Google Shape;13276;p25"/>
            <p:cNvSpPr/>
            <p:nvPr/>
          </p:nvSpPr>
          <p:spPr>
            <a:xfrm>
              <a:off x="5777113" y="3122456"/>
              <a:ext cx="10825" cy="18550"/>
            </a:xfrm>
            <a:custGeom>
              <a:avLst/>
              <a:gdLst/>
              <a:ahLst/>
              <a:cxnLst/>
              <a:rect l="l" t="t" r="r" b="b"/>
              <a:pathLst>
                <a:path w="433" h="742" extrusionOk="0">
                  <a:moveTo>
                    <a:pt x="216" y="1"/>
                  </a:moveTo>
                  <a:cubicBezTo>
                    <a:pt x="93" y="1"/>
                    <a:pt x="0" y="93"/>
                    <a:pt x="31" y="217"/>
                  </a:cubicBezTo>
                  <a:lnTo>
                    <a:pt x="31" y="525"/>
                  </a:lnTo>
                  <a:cubicBezTo>
                    <a:pt x="0" y="649"/>
                    <a:pt x="93" y="741"/>
                    <a:pt x="216" y="741"/>
                  </a:cubicBezTo>
                  <a:cubicBezTo>
                    <a:pt x="340" y="741"/>
                    <a:pt x="432" y="649"/>
                    <a:pt x="432" y="525"/>
                  </a:cubicBezTo>
                  <a:lnTo>
                    <a:pt x="432" y="217"/>
                  </a:lnTo>
                  <a:cubicBezTo>
                    <a:pt x="432" y="93"/>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77" name="Google Shape;13277;p25"/>
            <p:cNvSpPr/>
            <p:nvPr/>
          </p:nvSpPr>
          <p:spPr>
            <a:xfrm>
              <a:off x="5719238" y="3129756"/>
              <a:ext cx="35100" cy="15875"/>
            </a:xfrm>
            <a:custGeom>
              <a:avLst/>
              <a:gdLst/>
              <a:ahLst/>
              <a:cxnLst/>
              <a:rect l="l" t="t" r="r" b="b"/>
              <a:pathLst>
                <a:path w="1404" h="635" extrusionOk="0">
                  <a:moveTo>
                    <a:pt x="1113" y="1"/>
                  </a:moveTo>
                  <a:cubicBezTo>
                    <a:pt x="1060" y="1"/>
                    <a:pt x="1005" y="24"/>
                    <a:pt x="957" y="79"/>
                  </a:cubicBezTo>
                  <a:cubicBezTo>
                    <a:pt x="880" y="172"/>
                    <a:pt x="772" y="218"/>
                    <a:pt x="664" y="218"/>
                  </a:cubicBezTo>
                  <a:cubicBezTo>
                    <a:pt x="556" y="218"/>
                    <a:pt x="448" y="172"/>
                    <a:pt x="371" y="79"/>
                  </a:cubicBezTo>
                  <a:cubicBezTo>
                    <a:pt x="325" y="33"/>
                    <a:pt x="271" y="10"/>
                    <a:pt x="217" y="10"/>
                  </a:cubicBezTo>
                  <a:cubicBezTo>
                    <a:pt x="163" y="10"/>
                    <a:pt x="109" y="33"/>
                    <a:pt x="62" y="79"/>
                  </a:cubicBezTo>
                  <a:cubicBezTo>
                    <a:pt x="1" y="172"/>
                    <a:pt x="1" y="295"/>
                    <a:pt x="62" y="357"/>
                  </a:cubicBezTo>
                  <a:cubicBezTo>
                    <a:pt x="217" y="542"/>
                    <a:pt x="464" y="635"/>
                    <a:pt x="680" y="635"/>
                  </a:cubicBezTo>
                  <a:cubicBezTo>
                    <a:pt x="896" y="635"/>
                    <a:pt x="1112" y="511"/>
                    <a:pt x="1266" y="357"/>
                  </a:cubicBezTo>
                  <a:cubicBezTo>
                    <a:pt x="1404" y="196"/>
                    <a:pt x="1268" y="1"/>
                    <a:pt x="11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78" name="Google Shape;13278;p25"/>
            <p:cNvSpPr/>
            <p:nvPr/>
          </p:nvSpPr>
          <p:spPr>
            <a:xfrm>
              <a:off x="5597338" y="3157956"/>
              <a:ext cx="277775" cy="164350"/>
            </a:xfrm>
            <a:custGeom>
              <a:avLst/>
              <a:gdLst/>
              <a:ahLst/>
              <a:cxnLst/>
              <a:rect l="l" t="t" r="r" b="b"/>
              <a:pathLst>
                <a:path w="11111" h="6574" extrusionOk="0">
                  <a:moveTo>
                    <a:pt x="895" y="0"/>
                  </a:moveTo>
                  <a:cubicBezTo>
                    <a:pt x="402" y="0"/>
                    <a:pt x="0" y="402"/>
                    <a:pt x="0" y="926"/>
                  </a:cubicBezTo>
                  <a:lnTo>
                    <a:pt x="0" y="5648"/>
                  </a:lnTo>
                  <a:cubicBezTo>
                    <a:pt x="0" y="6142"/>
                    <a:pt x="402" y="6574"/>
                    <a:pt x="895" y="6574"/>
                  </a:cubicBezTo>
                  <a:lnTo>
                    <a:pt x="10185" y="6574"/>
                  </a:lnTo>
                  <a:cubicBezTo>
                    <a:pt x="10710" y="6574"/>
                    <a:pt x="11111" y="6173"/>
                    <a:pt x="11111" y="5648"/>
                  </a:cubicBezTo>
                  <a:lnTo>
                    <a:pt x="11111" y="4506"/>
                  </a:lnTo>
                  <a:cubicBezTo>
                    <a:pt x="11111" y="4383"/>
                    <a:pt x="11018" y="4290"/>
                    <a:pt x="10926" y="4290"/>
                  </a:cubicBezTo>
                  <a:cubicBezTo>
                    <a:pt x="10802" y="4290"/>
                    <a:pt x="10710" y="4383"/>
                    <a:pt x="10710" y="4506"/>
                  </a:cubicBezTo>
                  <a:lnTo>
                    <a:pt x="10710" y="5648"/>
                  </a:lnTo>
                  <a:cubicBezTo>
                    <a:pt x="10710" y="5926"/>
                    <a:pt x="10463" y="6173"/>
                    <a:pt x="10185" y="6173"/>
                  </a:cubicBezTo>
                  <a:lnTo>
                    <a:pt x="895" y="6173"/>
                  </a:lnTo>
                  <a:cubicBezTo>
                    <a:pt x="618" y="6142"/>
                    <a:pt x="402" y="5926"/>
                    <a:pt x="402" y="5648"/>
                  </a:cubicBezTo>
                  <a:lnTo>
                    <a:pt x="402" y="926"/>
                  </a:lnTo>
                  <a:cubicBezTo>
                    <a:pt x="402" y="648"/>
                    <a:pt x="618" y="402"/>
                    <a:pt x="895" y="402"/>
                  </a:cubicBezTo>
                  <a:lnTo>
                    <a:pt x="10185" y="402"/>
                  </a:lnTo>
                  <a:cubicBezTo>
                    <a:pt x="10463" y="402"/>
                    <a:pt x="10710" y="648"/>
                    <a:pt x="10710" y="926"/>
                  </a:cubicBezTo>
                  <a:lnTo>
                    <a:pt x="10710" y="3704"/>
                  </a:lnTo>
                  <a:cubicBezTo>
                    <a:pt x="10679" y="3796"/>
                    <a:pt x="10771" y="3889"/>
                    <a:pt x="10895" y="3889"/>
                  </a:cubicBezTo>
                  <a:cubicBezTo>
                    <a:pt x="11018" y="3889"/>
                    <a:pt x="11111" y="3796"/>
                    <a:pt x="11111" y="3704"/>
                  </a:cubicBezTo>
                  <a:lnTo>
                    <a:pt x="11111" y="926"/>
                  </a:lnTo>
                  <a:cubicBezTo>
                    <a:pt x="11111" y="402"/>
                    <a:pt x="10679" y="0"/>
                    <a:pt x="10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79" name="Google Shape;13279;p25"/>
            <p:cNvSpPr/>
            <p:nvPr/>
          </p:nvSpPr>
          <p:spPr>
            <a:xfrm>
              <a:off x="5685288" y="3189581"/>
              <a:ext cx="101100" cy="100325"/>
            </a:xfrm>
            <a:custGeom>
              <a:avLst/>
              <a:gdLst/>
              <a:ahLst/>
              <a:cxnLst/>
              <a:rect l="l" t="t" r="r" b="b"/>
              <a:pathLst>
                <a:path w="4044" h="4013" extrusionOk="0">
                  <a:moveTo>
                    <a:pt x="2377" y="402"/>
                  </a:moveTo>
                  <a:cubicBezTo>
                    <a:pt x="2408" y="402"/>
                    <a:pt x="2439" y="433"/>
                    <a:pt x="2439" y="464"/>
                  </a:cubicBezTo>
                  <a:lnTo>
                    <a:pt x="2439" y="1420"/>
                  </a:lnTo>
                  <a:cubicBezTo>
                    <a:pt x="2439" y="1513"/>
                    <a:pt x="2531" y="1605"/>
                    <a:pt x="2624" y="1605"/>
                  </a:cubicBezTo>
                  <a:lnTo>
                    <a:pt x="3581" y="1605"/>
                  </a:lnTo>
                  <a:cubicBezTo>
                    <a:pt x="3612" y="1605"/>
                    <a:pt x="3642" y="1636"/>
                    <a:pt x="3642" y="1667"/>
                  </a:cubicBezTo>
                  <a:lnTo>
                    <a:pt x="3642" y="2377"/>
                  </a:lnTo>
                  <a:cubicBezTo>
                    <a:pt x="3642" y="2408"/>
                    <a:pt x="3612" y="2439"/>
                    <a:pt x="3581" y="2439"/>
                  </a:cubicBezTo>
                  <a:lnTo>
                    <a:pt x="2624" y="2439"/>
                  </a:lnTo>
                  <a:cubicBezTo>
                    <a:pt x="2531" y="2439"/>
                    <a:pt x="2439" y="2500"/>
                    <a:pt x="2439" y="2624"/>
                  </a:cubicBezTo>
                  <a:lnTo>
                    <a:pt x="2439" y="3581"/>
                  </a:lnTo>
                  <a:cubicBezTo>
                    <a:pt x="2439" y="3611"/>
                    <a:pt x="2408" y="3611"/>
                    <a:pt x="2377" y="3611"/>
                  </a:cubicBezTo>
                  <a:lnTo>
                    <a:pt x="1667" y="3611"/>
                  </a:lnTo>
                  <a:cubicBezTo>
                    <a:pt x="1636" y="3611"/>
                    <a:pt x="1606" y="3611"/>
                    <a:pt x="1636" y="3581"/>
                  </a:cubicBezTo>
                  <a:lnTo>
                    <a:pt x="1636" y="2624"/>
                  </a:lnTo>
                  <a:cubicBezTo>
                    <a:pt x="1636" y="2500"/>
                    <a:pt x="1544" y="2439"/>
                    <a:pt x="1420" y="2439"/>
                  </a:cubicBezTo>
                  <a:lnTo>
                    <a:pt x="464" y="2439"/>
                  </a:lnTo>
                  <a:cubicBezTo>
                    <a:pt x="433" y="2439"/>
                    <a:pt x="433" y="2408"/>
                    <a:pt x="433" y="2377"/>
                  </a:cubicBezTo>
                  <a:lnTo>
                    <a:pt x="433" y="1667"/>
                  </a:lnTo>
                  <a:cubicBezTo>
                    <a:pt x="433" y="1636"/>
                    <a:pt x="433" y="1605"/>
                    <a:pt x="464" y="1605"/>
                  </a:cubicBezTo>
                  <a:lnTo>
                    <a:pt x="1420" y="1605"/>
                  </a:lnTo>
                  <a:cubicBezTo>
                    <a:pt x="1544" y="1605"/>
                    <a:pt x="1636" y="1513"/>
                    <a:pt x="1636" y="1420"/>
                  </a:cubicBezTo>
                  <a:lnTo>
                    <a:pt x="1636" y="464"/>
                  </a:lnTo>
                  <a:cubicBezTo>
                    <a:pt x="1606" y="433"/>
                    <a:pt x="1636" y="402"/>
                    <a:pt x="1667" y="402"/>
                  </a:cubicBezTo>
                  <a:close/>
                  <a:moveTo>
                    <a:pt x="1667" y="1"/>
                  </a:moveTo>
                  <a:cubicBezTo>
                    <a:pt x="1420" y="1"/>
                    <a:pt x="1204" y="217"/>
                    <a:pt x="1204" y="464"/>
                  </a:cubicBezTo>
                  <a:lnTo>
                    <a:pt x="1204" y="1204"/>
                  </a:lnTo>
                  <a:lnTo>
                    <a:pt x="464" y="1204"/>
                  </a:lnTo>
                  <a:cubicBezTo>
                    <a:pt x="217" y="1204"/>
                    <a:pt x="1" y="1420"/>
                    <a:pt x="1" y="1667"/>
                  </a:cubicBezTo>
                  <a:lnTo>
                    <a:pt x="1" y="2377"/>
                  </a:lnTo>
                  <a:cubicBezTo>
                    <a:pt x="32" y="2624"/>
                    <a:pt x="217" y="2840"/>
                    <a:pt x="464" y="2840"/>
                  </a:cubicBezTo>
                  <a:lnTo>
                    <a:pt x="1204" y="2840"/>
                  </a:lnTo>
                  <a:lnTo>
                    <a:pt x="1204" y="3581"/>
                  </a:lnTo>
                  <a:cubicBezTo>
                    <a:pt x="1204" y="3827"/>
                    <a:pt x="1420" y="4013"/>
                    <a:pt x="1667" y="4013"/>
                  </a:cubicBezTo>
                  <a:lnTo>
                    <a:pt x="2377" y="4013"/>
                  </a:lnTo>
                  <a:cubicBezTo>
                    <a:pt x="2624" y="4013"/>
                    <a:pt x="2840" y="3827"/>
                    <a:pt x="2840" y="3581"/>
                  </a:cubicBezTo>
                  <a:lnTo>
                    <a:pt x="2840" y="2840"/>
                  </a:lnTo>
                  <a:lnTo>
                    <a:pt x="3581" y="2840"/>
                  </a:lnTo>
                  <a:cubicBezTo>
                    <a:pt x="3828" y="2840"/>
                    <a:pt x="4044" y="2624"/>
                    <a:pt x="4044" y="2377"/>
                  </a:cubicBezTo>
                  <a:lnTo>
                    <a:pt x="4044" y="1667"/>
                  </a:lnTo>
                  <a:cubicBezTo>
                    <a:pt x="4044" y="1420"/>
                    <a:pt x="3828" y="1204"/>
                    <a:pt x="3581" y="1204"/>
                  </a:cubicBezTo>
                  <a:lnTo>
                    <a:pt x="2840" y="1204"/>
                  </a:lnTo>
                  <a:lnTo>
                    <a:pt x="2840" y="464"/>
                  </a:lnTo>
                  <a:cubicBezTo>
                    <a:pt x="2840" y="217"/>
                    <a:pt x="2624" y="1"/>
                    <a:pt x="23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80" name="Google Shape;13280;p25"/>
            <p:cNvSpPr/>
            <p:nvPr/>
          </p:nvSpPr>
          <p:spPr>
            <a:xfrm>
              <a:off x="5563388" y="3034481"/>
              <a:ext cx="345675" cy="321775"/>
            </a:xfrm>
            <a:custGeom>
              <a:avLst/>
              <a:gdLst/>
              <a:ahLst/>
              <a:cxnLst/>
              <a:rect l="l" t="t" r="r" b="b"/>
              <a:pathLst>
                <a:path w="13827" h="12871" extrusionOk="0">
                  <a:moveTo>
                    <a:pt x="7963" y="1452"/>
                  </a:moveTo>
                  <a:cubicBezTo>
                    <a:pt x="7994" y="1452"/>
                    <a:pt x="7994" y="1483"/>
                    <a:pt x="7994" y="1483"/>
                  </a:cubicBezTo>
                  <a:lnTo>
                    <a:pt x="7994" y="2223"/>
                  </a:lnTo>
                  <a:lnTo>
                    <a:pt x="5803" y="2223"/>
                  </a:lnTo>
                  <a:lnTo>
                    <a:pt x="5803" y="1483"/>
                  </a:lnTo>
                  <a:cubicBezTo>
                    <a:pt x="5803" y="1483"/>
                    <a:pt x="5803" y="1452"/>
                    <a:pt x="5833" y="1452"/>
                  </a:cubicBezTo>
                  <a:close/>
                  <a:moveTo>
                    <a:pt x="7963" y="403"/>
                  </a:moveTo>
                  <a:cubicBezTo>
                    <a:pt x="8580" y="403"/>
                    <a:pt x="9074" y="896"/>
                    <a:pt x="9074" y="1483"/>
                  </a:cubicBezTo>
                  <a:lnTo>
                    <a:pt x="9074" y="2223"/>
                  </a:lnTo>
                  <a:lnTo>
                    <a:pt x="8395" y="2223"/>
                  </a:lnTo>
                  <a:lnTo>
                    <a:pt x="8395" y="1483"/>
                  </a:lnTo>
                  <a:cubicBezTo>
                    <a:pt x="8395" y="1267"/>
                    <a:pt x="8210" y="1051"/>
                    <a:pt x="7963" y="1051"/>
                  </a:cubicBezTo>
                  <a:lnTo>
                    <a:pt x="5833" y="1051"/>
                  </a:lnTo>
                  <a:cubicBezTo>
                    <a:pt x="5587" y="1051"/>
                    <a:pt x="5401" y="1267"/>
                    <a:pt x="5401" y="1483"/>
                  </a:cubicBezTo>
                  <a:lnTo>
                    <a:pt x="5401" y="2223"/>
                  </a:lnTo>
                  <a:lnTo>
                    <a:pt x="4722" y="2223"/>
                  </a:lnTo>
                  <a:lnTo>
                    <a:pt x="4722" y="1483"/>
                  </a:lnTo>
                  <a:cubicBezTo>
                    <a:pt x="4722" y="896"/>
                    <a:pt x="5216" y="403"/>
                    <a:pt x="5833" y="403"/>
                  </a:cubicBezTo>
                  <a:close/>
                  <a:moveTo>
                    <a:pt x="3550" y="2933"/>
                  </a:moveTo>
                  <a:lnTo>
                    <a:pt x="3550" y="3551"/>
                  </a:lnTo>
                  <a:cubicBezTo>
                    <a:pt x="3550" y="3612"/>
                    <a:pt x="3488" y="3674"/>
                    <a:pt x="3426" y="3674"/>
                  </a:cubicBezTo>
                  <a:lnTo>
                    <a:pt x="2068" y="3674"/>
                  </a:lnTo>
                  <a:cubicBezTo>
                    <a:pt x="1976" y="3674"/>
                    <a:pt x="1914" y="3612"/>
                    <a:pt x="1914" y="3551"/>
                  </a:cubicBezTo>
                  <a:lnTo>
                    <a:pt x="1914" y="2933"/>
                  </a:lnTo>
                  <a:close/>
                  <a:moveTo>
                    <a:pt x="11882" y="2933"/>
                  </a:moveTo>
                  <a:lnTo>
                    <a:pt x="11882" y="3551"/>
                  </a:lnTo>
                  <a:cubicBezTo>
                    <a:pt x="11882" y="3612"/>
                    <a:pt x="11852" y="3674"/>
                    <a:pt x="11759" y="3674"/>
                  </a:cubicBezTo>
                  <a:lnTo>
                    <a:pt x="10401" y="3674"/>
                  </a:lnTo>
                  <a:cubicBezTo>
                    <a:pt x="10308" y="3674"/>
                    <a:pt x="10278" y="3612"/>
                    <a:pt x="10278" y="3551"/>
                  </a:cubicBezTo>
                  <a:lnTo>
                    <a:pt x="10278" y="2933"/>
                  </a:lnTo>
                  <a:close/>
                  <a:moveTo>
                    <a:pt x="8018" y="0"/>
                  </a:moveTo>
                  <a:cubicBezTo>
                    <a:pt x="7999" y="0"/>
                    <a:pt x="7981" y="1"/>
                    <a:pt x="7963" y="1"/>
                  </a:cubicBezTo>
                  <a:lnTo>
                    <a:pt x="5833" y="1"/>
                  </a:lnTo>
                  <a:cubicBezTo>
                    <a:pt x="5000" y="1"/>
                    <a:pt x="4321" y="650"/>
                    <a:pt x="4321" y="1483"/>
                  </a:cubicBezTo>
                  <a:lnTo>
                    <a:pt x="4321" y="2223"/>
                  </a:lnTo>
                  <a:lnTo>
                    <a:pt x="4043" y="2223"/>
                  </a:lnTo>
                  <a:cubicBezTo>
                    <a:pt x="3858" y="2223"/>
                    <a:pt x="3673" y="2347"/>
                    <a:pt x="3581" y="2532"/>
                  </a:cubicBezTo>
                  <a:lnTo>
                    <a:pt x="1883" y="2532"/>
                  </a:lnTo>
                  <a:cubicBezTo>
                    <a:pt x="1791" y="2347"/>
                    <a:pt x="1605" y="2223"/>
                    <a:pt x="1420" y="2223"/>
                  </a:cubicBezTo>
                  <a:lnTo>
                    <a:pt x="525" y="2223"/>
                  </a:lnTo>
                  <a:cubicBezTo>
                    <a:pt x="217" y="2223"/>
                    <a:pt x="1" y="2440"/>
                    <a:pt x="1" y="2717"/>
                  </a:cubicBezTo>
                  <a:lnTo>
                    <a:pt x="1" y="6266"/>
                  </a:lnTo>
                  <a:cubicBezTo>
                    <a:pt x="1" y="6359"/>
                    <a:pt x="93" y="6452"/>
                    <a:pt x="217" y="6452"/>
                  </a:cubicBezTo>
                  <a:cubicBezTo>
                    <a:pt x="309" y="6452"/>
                    <a:pt x="402" y="6359"/>
                    <a:pt x="402" y="6266"/>
                  </a:cubicBezTo>
                  <a:lnTo>
                    <a:pt x="402" y="2717"/>
                  </a:lnTo>
                  <a:cubicBezTo>
                    <a:pt x="402" y="2656"/>
                    <a:pt x="463" y="2625"/>
                    <a:pt x="494" y="2625"/>
                  </a:cubicBezTo>
                  <a:lnTo>
                    <a:pt x="1389" y="2625"/>
                  </a:lnTo>
                  <a:cubicBezTo>
                    <a:pt x="1451" y="2625"/>
                    <a:pt x="1513" y="2656"/>
                    <a:pt x="1513" y="2717"/>
                  </a:cubicBezTo>
                  <a:lnTo>
                    <a:pt x="1513" y="3551"/>
                  </a:lnTo>
                  <a:cubicBezTo>
                    <a:pt x="1513" y="3828"/>
                    <a:pt x="1760" y="4075"/>
                    <a:pt x="2037" y="4075"/>
                  </a:cubicBezTo>
                  <a:lnTo>
                    <a:pt x="3426" y="4075"/>
                  </a:lnTo>
                  <a:cubicBezTo>
                    <a:pt x="3704" y="4075"/>
                    <a:pt x="3951" y="3828"/>
                    <a:pt x="3951" y="3551"/>
                  </a:cubicBezTo>
                  <a:lnTo>
                    <a:pt x="3951" y="2717"/>
                  </a:lnTo>
                  <a:cubicBezTo>
                    <a:pt x="3951" y="2656"/>
                    <a:pt x="4013" y="2625"/>
                    <a:pt x="4043" y="2625"/>
                  </a:cubicBezTo>
                  <a:lnTo>
                    <a:pt x="9784" y="2625"/>
                  </a:lnTo>
                  <a:cubicBezTo>
                    <a:pt x="9815" y="2625"/>
                    <a:pt x="9876" y="2656"/>
                    <a:pt x="9876" y="2717"/>
                  </a:cubicBezTo>
                  <a:lnTo>
                    <a:pt x="9876" y="3551"/>
                  </a:lnTo>
                  <a:cubicBezTo>
                    <a:pt x="9876" y="3828"/>
                    <a:pt x="10123" y="4075"/>
                    <a:pt x="10401" y="4075"/>
                  </a:cubicBezTo>
                  <a:lnTo>
                    <a:pt x="11790" y="4075"/>
                  </a:lnTo>
                  <a:cubicBezTo>
                    <a:pt x="12068" y="4075"/>
                    <a:pt x="12314" y="3828"/>
                    <a:pt x="12314" y="3551"/>
                  </a:cubicBezTo>
                  <a:lnTo>
                    <a:pt x="12314" y="2717"/>
                  </a:lnTo>
                  <a:cubicBezTo>
                    <a:pt x="12314" y="2656"/>
                    <a:pt x="12376" y="2625"/>
                    <a:pt x="12407" y="2625"/>
                  </a:cubicBezTo>
                  <a:lnTo>
                    <a:pt x="13302" y="2625"/>
                  </a:lnTo>
                  <a:cubicBezTo>
                    <a:pt x="13364" y="2625"/>
                    <a:pt x="13425" y="2656"/>
                    <a:pt x="13425" y="2717"/>
                  </a:cubicBezTo>
                  <a:lnTo>
                    <a:pt x="13425" y="11698"/>
                  </a:lnTo>
                  <a:cubicBezTo>
                    <a:pt x="13425" y="12099"/>
                    <a:pt x="13086" y="12439"/>
                    <a:pt x="12685" y="12439"/>
                  </a:cubicBezTo>
                  <a:lnTo>
                    <a:pt x="1142" y="12439"/>
                  </a:lnTo>
                  <a:cubicBezTo>
                    <a:pt x="741" y="12439"/>
                    <a:pt x="402" y="12099"/>
                    <a:pt x="402" y="11698"/>
                  </a:cubicBezTo>
                  <a:lnTo>
                    <a:pt x="402" y="7069"/>
                  </a:lnTo>
                  <a:cubicBezTo>
                    <a:pt x="402" y="6976"/>
                    <a:pt x="309" y="6884"/>
                    <a:pt x="186" y="6884"/>
                  </a:cubicBezTo>
                  <a:cubicBezTo>
                    <a:pt x="93" y="6884"/>
                    <a:pt x="1" y="6945"/>
                    <a:pt x="1" y="7069"/>
                  </a:cubicBezTo>
                  <a:lnTo>
                    <a:pt x="1" y="11698"/>
                  </a:lnTo>
                  <a:cubicBezTo>
                    <a:pt x="1" y="12346"/>
                    <a:pt x="525" y="12871"/>
                    <a:pt x="1142" y="12871"/>
                  </a:cubicBezTo>
                  <a:lnTo>
                    <a:pt x="1142" y="12840"/>
                  </a:lnTo>
                  <a:lnTo>
                    <a:pt x="12654" y="12840"/>
                  </a:lnTo>
                  <a:cubicBezTo>
                    <a:pt x="13302" y="12840"/>
                    <a:pt x="13827" y="12346"/>
                    <a:pt x="13827" y="11698"/>
                  </a:cubicBezTo>
                  <a:lnTo>
                    <a:pt x="13827" y="2717"/>
                  </a:lnTo>
                  <a:cubicBezTo>
                    <a:pt x="13827" y="2440"/>
                    <a:pt x="13580" y="2223"/>
                    <a:pt x="13302" y="2223"/>
                  </a:cubicBezTo>
                  <a:lnTo>
                    <a:pt x="12407" y="2223"/>
                  </a:lnTo>
                  <a:cubicBezTo>
                    <a:pt x="12222" y="2223"/>
                    <a:pt x="12037" y="2347"/>
                    <a:pt x="11944" y="2532"/>
                  </a:cubicBezTo>
                  <a:lnTo>
                    <a:pt x="10216" y="2532"/>
                  </a:lnTo>
                  <a:cubicBezTo>
                    <a:pt x="10154" y="2316"/>
                    <a:pt x="9969" y="2223"/>
                    <a:pt x="9753" y="2223"/>
                  </a:cubicBezTo>
                  <a:lnTo>
                    <a:pt x="9475" y="2223"/>
                  </a:lnTo>
                  <a:lnTo>
                    <a:pt x="9475" y="1483"/>
                  </a:lnTo>
                  <a:cubicBezTo>
                    <a:pt x="9475" y="668"/>
                    <a:pt x="8826" y="0"/>
                    <a:pt x="80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281" name="Google Shape;13281;p25"/>
          <p:cNvGrpSpPr/>
          <p:nvPr/>
        </p:nvGrpSpPr>
        <p:grpSpPr>
          <a:xfrm>
            <a:off x="7028425" y="2319150"/>
            <a:ext cx="348750" cy="345050"/>
            <a:chOff x="4806513" y="3022356"/>
            <a:chExt cx="348750" cy="345050"/>
          </a:xfrm>
        </p:grpSpPr>
        <p:sp>
          <p:nvSpPr>
            <p:cNvPr id="13282" name="Google Shape;13282;p25"/>
            <p:cNvSpPr/>
            <p:nvPr/>
          </p:nvSpPr>
          <p:spPr>
            <a:xfrm>
              <a:off x="4929188" y="3221606"/>
              <a:ext cx="19225" cy="17050"/>
            </a:xfrm>
            <a:custGeom>
              <a:avLst/>
              <a:gdLst/>
              <a:ahLst/>
              <a:cxnLst/>
              <a:rect l="l" t="t" r="r" b="b"/>
              <a:pathLst>
                <a:path w="769" h="682" extrusionOk="0">
                  <a:moveTo>
                    <a:pt x="216" y="0"/>
                  </a:moveTo>
                  <a:cubicBezTo>
                    <a:pt x="162" y="0"/>
                    <a:pt x="108" y="16"/>
                    <a:pt x="62" y="47"/>
                  </a:cubicBezTo>
                  <a:cubicBezTo>
                    <a:pt x="0" y="139"/>
                    <a:pt x="0" y="263"/>
                    <a:pt x="62" y="355"/>
                  </a:cubicBezTo>
                  <a:lnTo>
                    <a:pt x="370" y="633"/>
                  </a:lnTo>
                  <a:cubicBezTo>
                    <a:pt x="411" y="667"/>
                    <a:pt x="455" y="682"/>
                    <a:pt x="497" y="682"/>
                  </a:cubicBezTo>
                  <a:cubicBezTo>
                    <a:pt x="645" y="682"/>
                    <a:pt x="769" y="500"/>
                    <a:pt x="648" y="355"/>
                  </a:cubicBezTo>
                  <a:lnTo>
                    <a:pt x="370" y="47"/>
                  </a:lnTo>
                  <a:cubicBezTo>
                    <a:pt x="324" y="16"/>
                    <a:pt x="270"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83" name="Google Shape;13283;p25"/>
            <p:cNvSpPr/>
            <p:nvPr/>
          </p:nvSpPr>
          <p:spPr>
            <a:xfrm>
              <a:off x="5007888" y="3142906"/>
              <a:ext cx="17750" cy="17000"/>
            </a:xfrm>
            <a:custGeom>
              <a:avLst/>
              <a:gdLst/>
              <a:ahLst/>
              <a:cxnLst/>
              <a:rect l="l" t="t" r="r" b="b"/>
              <a:pathLst>
                <a:path w="710" h="680" extrusionOk="0">
                  <a:moveTo>
                    <a:pt x="212" y="1"/>
                  </a:moveTo>
                  <a:cubicBezTo>
                    <a:pt x="162" y="1"/>
                    <a:pt x="108" y="16"/>
                    <a:pt x="62" y="47"/>
                  </a:cubicBezTo>
                  <a:cubicBezTo>
                    <a:pt x="0" y="139"/>
                    <a:pt x="0" y="263"/>
                    <a:pt x="62" y="355"/>
                  </a:cubicBezTo>
                  <a:lnTo>
                    <a:pt x="339" y="633"/>
                  </a:lnTo>
                  <a:cubicBezTo>
                    <a:pt x="386" y="664"/>
                    <a:pt x="440" y="679"/>
                    <a:pt x="494" y="679"/>
                  </a:cubicBezTo>
                  <a:cubicBezTo>
                    <a:pt x="548" y="679"/>
                    <a:pt x="602" y="664"/>
                    <a:pt x="648" y="633"/>
                  </a:cubicBezTo>
                  <a:cubicBezTo>
                    <a:pt x="710" y="541"/>
                    <a:pt x="710" y="417"/>
                    <a:pt x="648" y="355"/>
                  </a:cubicBezTo>
                  <a:lnTo>
                    <a:pt x="339" y="47"/>
                  </a:lnTo>
                  <a:cubicBezTo>
                    <a:pt x="309" y="16"/>
                    <a:pt x="262" y="1"/>
                    <a:pt x="2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84" name="Google Shape;13284;p25"/>
            <p:cNvSpPr/>
            <p:nvPr/>
          </p:nvSpPr>
          <p:spPr>
            <a:xfrm>
              <a:off x="4966213" y="3179156"/>
              <a:ext cx="29700" cy="29100"/>
            </a:xfrm>
            <a:custGeom>
              <a:avLst/>
              <a:gdLst/>
              <a:ahLst/>
              <a:cxnLst/>
              <a:rect l="l" t="t" r="r" b="b"/>
              <a:pathLst>
                <a:path w="1188" h="1164" extrusionOk="0">
                  <a:moveTo>
                    <a:pt x="971" y="0"/>
                  </a:moveTo>
                  <a:cubicBezTo>
                    <a:pt x="848" y="0"/>
                    <a:pt x="723" y="70"/>
                    <a:pt x="772" y="202"/>
                  </a:cubicBezTo>
                  <a:cubicBezTo>
                    <a:pt x="772" y="356"/>
                    <a:pt x="710" y="479"/>
                    <a:pt x="618" y="572"/>
                  </a:cubicBezTo>
                  <a:cubicBezTo>
                    <a:pt x="494" y="695"/>
                    <a:pt x="371" y="757"/>
                    <a:pt x="217" y="757"/>
                  </a:cubicBezTo>
                  <a:lnTo>
                    <a:pt x="186" y="788"/>
                  </a:lnTo>
                  <a:cubicBezTo>
                    <a:pt x="0" y="819"/>
                    <a:pt x="0" y="1097"/>
                    <a:pt x="155" y="1158"/>
                  </a:cubicBezTo>
                  <a:cubicBezTo>
                    <a:pt x="183" y="1162"/>
                    <a:pt x="212" y="1163"/>
                    <a:pt x="240" y="1163"/>
                  </a:cubicBezTo>
                  <a:cubicBezTo>
                    <a:pt x="483" y="1163"/>
                    <a:pt x="702" y="1047"/>
                    <a:pt x="895" y="881"/>
                  </a:cubicBezTo>
                  <a:cubicBezTo>
                    <a:pt x="1081" y="695"/>
                    <a:pt x="1173" y="449"/>
                    <a:pt x="1173" y="171"/>
                  </a:cubicBezTo>
                  <a:cubicBezTo>
                    <a:pt x="1188" y="55"/>
                    <a:pt x="1080" y="0"/>
                    <a:pt x="9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85" name="Google Shape;13285;p25"/>
            <p:cNvSpPr/>
            <p:nvPr/>
          </p:nvSpPr>
          <p:spPr>
            <a:xfrm>
              <a:off x="4856663" y="3071531"/>
              <a:ext cx="267750" cy="266225"/>
            </a:xfrm>
            <a:custGeom>
              <a:avLst/>
              <a:gdLst/>
              <a:ahLst/>
              <a:cxnLst/>
              <a:rect l="l" t="t" r="r" b="b"/>
              <a:pathLst>
                <a:path w="10710" h="10649" extrusionOk="0">
                  <a:moveTo>
                    <a:pt x="7854" y="1"/>
                  </a:moveTo>
                  <a:cubicBezTo>
                    <a:pt x="7692" y="1"/>
                    <a:pt x="7530" y="63"/>
                    <a:pt x="7407" y="186"/>
                  </a:cubicBezTo>
                  <a:lnTo>
                    <a:pt x="6697" y="896"/>
                  </a:lnTo>
                  <a:cubicBezTo>
                    <a:pt x="6635" y="958"/>
                    <a:pt x="6635" y="1081"/>
                    <a:pt x="6697" y="1174"/>
                  </a:cubicBezTo>
                  <a:cubicBezTo>
                    <a:pt x="6743" y="1220"/>
                    <a:pt x="6797" y="1243"/>
                    <a:pt x="6851" y="1243"/>
                  </a:cubicBezTo>
                  <a:cubicBezTo>
                    <a:pt x="6905" y="1243"/>
                    <a:pt x="6959" y="1220"/>
                    <a:pt x="7006" y="1174"/>
                  </a:cubicBezTo>
                  <a:lnTo>
                    <a:pt x="7685" y="464"/>
                  </a:lnTo>
                  <a:cubicBezTo>
                    <a:pt x="7731" y="417"/>
                    <a:pt x="7793" y="394"/>
                    <a:pt x="7854" y="394"/>
                  </a:cubicBezTo>
                  <a:cubicBezTo>
                    <a:pt x="7916" y="394"/>
                    <a:pt x="7978" y="417"/>
                    <a:pt x="8024" y="464"/>
                  </a:cubicBezTo>
                  <a:lnTo>
                    <a:pt x="9135" y="1575"/>
                  </a:lnTo>
                  <a:cubicBezTo>
                    <a:pt x="10154" y="2624"/>
                    <a:pt x="10277" y="3241"/>
                    <a:pt x="10277" y="3426"/>
                  </a:cubicBezTo>
                  <a:cubicBezTo>
                    <a:pt x="10277" y="3612"/>
                    <a:pt x="10215" y="3766"/>
                    <a:pt x="10123" y="3859"/>
                  </a:cubicBezTo>
                  <a:cubicBezTo>
                    <a:pt x="9722" y="4167"/>
                    <a:pt x="9228" y="4321"/>
                    <a:pt x="8734" y="4321"/>
                  </a:cubicBezTo>
                  <a:cubicBezTo>
                    <a:pt x="8663" y="4318"/>
                    <a:pt x="8592" y="4316"/>
                    <a:pt x="8521" y="4316"/>
                  </a:cubicBezTo>
                  <a:cubicBezTo>
                    <a:pt x="6149" y="4316"/>
                    <a:pt x="4232" y="6306"/>
                    <a:pt x="4352" y="8704"/>
                  </a:cubicBezTo>
                  <a:cubicBezTo>
                    <a:pt x="4382" y="9198"/>
                    <a:pt x="4228" y="9691"/>
                    <a:pt x="3920" y="10062"/>
                  </a:cubicBezTo>
                  <a:cubicBezTo>
                    <a:pt x="3796" y="10185"/>
                    <a:pt x="3642" y="10247"/>
                    <a:pt x="3487" y="10247"/>
                  </a:cubicBezTo>
                  <a:cubicBezTo>
                    <a:pt x="3271" y="10247"/>
                    <a:pt x="2654" y="10123"/>
                    <a:pt x="1605" y="9074"/>
                  </a:cubicBezTo>
                  <a:lnTo>
                    <a:pt x="494" y="7963"/>
                  </a:lnTo>
                  <a:cubicBezTo>
                    <a:pt x="432" y="7901"/>
                    <a:pt x="432" y="7747"/>
                    <a:pt x="494" y="7654"/>
                  </a:cubicBezTo>
                  <a:lnTo>
                    <a:pt x="6450" y="1729"/>
                  </a:lnTo>
                  <a:cubicBezTo>
                    <a:pt x="6543" y="1636"/>
                    <a:pt x="6543" y="1513"/>
                    <a:pt x="6450" y="1420"/>
                  </a:cubicBezTo>
                  <a:cubicBezTo>
                    <a:pt x="6404" y="1390"/>
                    <a:pt x="6350" y="1374"/>
                    <a:pt x="6300" y="1374"/>
                  </a:cubicBezTo>
                  <a:cubicBezTo>
                    <a:pt x="6250" y="1374"/>
                    <a:pt x="6203" y="1390"/>
                    <a:pt x="6172" y="1420"/>
                  </a:cubicBezTo>
                  <a:lnTo>
                    <a:pt x="247" y="7377"/>
                  </a:lnTo>
                  <a:cubicBezTo>
                    <a:pt x="0" y="7624"/>
                    <a:pt x="0" y="7994"/>
                    <a:pt x="247" y="8241"/>
                  </a:cubicBezTo>
                  <a:lnTo>
                    <a:pt x="1358" y="9352"/>
                  </a:lnTo>
                  <a:cubicBezTo>
                    <a:pt x="2376" y="10401"/>
                    <a:pt x="3086" y="10648"/>
                    <a:pt x="3487" y="10648"/>
                  </a:cubicBezTo>
                  <a:cubicBezTo>
                    <a:pt x="3734" y="10648"/>
                    <a:pt x="4012" y="10555"/>
                    <a:pt x="4197" y="10370"/>
                  </a:cubicBezTo>
                  <a:cubicBezTo>
                    <a:pt x="4599" y="9907"/>
                    <a:pt x="4784" y="9321"/>
                    <a:pt x="4753" y="8704"/>
                  </a:cubicBezTo>
                  <a:cubicBezTo>
                    <a:pt x="4633" y="6522"/>
                    <a:pt x="6395" y="4717"/>
                    <a:pt x="8552" y="4717"/>
                  </a:cubicBezTo>
                  <a:cubicBezTo>
                    <a:pt x="8623" y="4717"/>
                    <a:pt x="8694" y="4719"/>
                    <a:pt x="8765" y="4723"/>
                  </a:cubicBezTo>
                  <a:cubicBezTo>
                    <a:pt x="8802" y="4725"/>
                    <a:pt x="8839" y="4726"/>
                    <a:pt x="8876" y="4726"/>
                  </a:cubicBezTo>
                  <a:cubicBezTo>
                    <a:pt x="9429" y="4726"/>
                    <a:pt x="9996" y="4514"/>
                    <a:pt x="10401" y="4167"/>
                  </a:cubicBezTo>
                  <a:cubicBezTo>
                    <a:pt x="10617" y="3951"/>
                    <a:pt x="10709" y="3704"/>
                    <a:pt x="10709" y="3426"/>
                  </a:cubicBezTo>
                  <a:cubicBezTo>
                    <a:pt x="10709" y="3056"/>
                    <a:pt x="10462" y="2346"/>
                    <a:pt x="9413" y="1297"/>
                  </a:cubicBezTo>
                  <a:lnTo>
                    <a:pt x="8302" y="186"/>
                  </a:lnTo>
                  <a:cubicBezTo>
                    <a:pt x="8178" y="63"/>
                    <a:pt x="8016" y="1"/>
                    <a:pt x="78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86" name="Google Shape;13286;p25"/>
            <p:cNvSpPr/>
            <p:nvPr/>
          </p:nvSpPr>
          <p:spPr>
            <a:xfrm>
              <a:off x="4806513" y="3022356"/>
              <a:ext cx="348750" cy="345050"/>
            </a:xfrm>
            <a:custGeom>
              <a:avLst/>
              <a:gdLst/>
              <a:ahLst/>
              <a:cxnLst/>
              <a:rect l="l" t="t" r="r" b="b"/>
              <a:pathLst>
                <a:path w="13950" h="13802" extrusionOk="0">
                  <a:moveTo>
                    <a:pt x="11666" y="394"/>
                  </a:moveTo>
                  <a:cubicBezTo>
                    <a:pt x="11820" y="394"/>
                    <a:pt x="11974" y="456"/>
                    <a:pt x="12098" y="579"/>
                  </a:cubicBezTo>
                  <a:lnTo>
                    <a:pt x="13178" y="1659"/>
                  </a:lnTo>
                  <a:cubicBezTo>
                    <a:pt x="13425" y="1875"/>
                    <a:pt x="13425" y="2276"/>
                    <a:pt x="13178" y="2523"/>
                  </a:cubicBezTo>
                  <a:lnTo>
                    <a:pt x="12746" y="2955"/>
                  </a:lnTo>
                  <a:cubicBezTo>
                    <a:pt x="12777" y="2925"/>
                    <a:pt x="11604" y="1752"/>
                    <a:pt x="11512" y="1659"/>
                  </a:cubicBezTo>
                  <a:lnTo>
                    <a:pt x="10833" y="980"/>
                  </a:lnTo>
                  <a:lnTo>
                    <a:pt x="11234" y="610"/>
                  </a:lnTo>
                  <a:lnTo>
                    <a:pt x="11234" y="579"/>
                  </a:lnTo>
                  <a:cubicBezTo>
                    <a:pt x="11357" y="456"/>
                    <a:pt x="11512" y="394"/>
                    <a:pt x="11666" y="394"/>
                  </a:cubicBezTo>
                  <a:close/>
                  <a:moveTo>
                    <a:pt x="1080" y="10763"/>
                  </a:moveTo>
                  <a:lnTo>
                    <a:pt x="2531" y="12183"/>
                  </a:lnTo>
                  <a:cubicBezTo>
                    <a:pt x="2680" y="12363"/>
                    <a:pt x="2859" y="12513"/>
                    <a:pt x="3039" y="12663"/>
                  </a:cubicBezTo>
                  <a:lnTo>
                    <a:pt x="3039" y="12663"/>
                  </a:lnTo>
                  <a:lnTo>
                    <a:pt x="2623" y="13078"/>
                  </a:lnTo>
                  <a:cubicBezTo>
                    <a:pt x="2500" y="13201"/>
                    <a:pt x="2346" y="13263"/>
                    <a:pt x="2191" y="13263"/>
                  </a:cubicBezTo>
                  <a:cubicBezTo>
                    <a:pt x="2037" y="13263"/>
                    <a:pt x="1883" y="13201"/>
                    <a:pt x="1759" y="13078"/>
                  </a:cubicBezTo>
                  <a:lnTo>
                    <a:pt x="710" y="11998"/>
                  </a:lnTo>
                  <a:cubicBezTo>
                    <a:pt x="463" y="11751"/>
                    <a:pt x="463" y="11381"/>
                    <a:pt x="710" y="11134"/>
                  </a:cubicBezTo>
                  <a:lnTo>
                    <a:pt x="1080" y="10763"/>
                  </a:lnTo>
                  <a:close/>
                  <a:moveTo>
                    <a:pt x="11666" y="0"/>
                  </a:moveTo>
                  <a:cubicBezTo>
                    <a:pt x="11411" y="0"/>
                    <a:pt x="11157" y="101"/>
                    <a:pt x="10956" y="301"/>
                  </a:cubicBezTo>
                  <a:lnTo>
                    <a:pt x="10524" y="702"/>
                  </a:lnTo>
                  <a:cubicBezTo>
                    <a:pt x="10324" y="569"/>
                    <a:pt x="10095" y="505"/>
                    <a:pt x="9870" y="505"/>
                  </a:cubicBezTo>
                  <a:cubicBezTo>
                    <a:pt x="9574" y="505"/>
                    <a:pt x="9284" y="616"/>
                    <a:pt x="9073" y="826"/>
                  </a:cubicBezTo>
                  <a:lnTo>
                    <a:pt x="926" y="8973"/>
                  </a:lnTo>
                  <a:cubicBezTo>
                    <a:pt x="556" y="9375"/>
                    <a:pt x="494" y="9961"/>
                    <a:pt x="802" y="10424"/>
                  </a:cubicBezTo>
                  <a:lnTo>
                    <a:pt x="401" y="10856"/>
                  </a:lnTo>
                  <a:cubicBezTo>
                    <a:pt x="0" y="11257"/>
                    <a:pt x="0" y="11905"/>
                    <a:pt x="401" y="12306"/>
                  </a:cubicBezTo>
                  <a:lnTo>
                    <a:pt x="1451" y="13356"/>
                  </a:lnTo>
                  <a:cubicBezTo>
                    <a:pt x="1651" y="13556"/>
                    <a:pt x="1914" y="13657"/>
                    <a:pt x="2176" y="13657"/>
                  </a:cubicBezTo>
                  <a:cubicBezTo>
                    <a:pt x="2438" y="13657"/>
                    <a:pt x="2700" y="13556"/>
                    <a:pt x="2901" y="13356"/>
                  </a:cubicBezTo>
                  <a:lnTo>
                    <a:pt x="3364" y="12924"/>
                  </a:lnTo>
                  <a:cubicBezTo>
                    <a:pt x="3889" y="13387"/>
                    <a:pt x="4568" y="13695"/>
                    <a:pt x="5277" y="13788"/>
                  </a:cubicBezTo>
                  <a:cubicBezTo>
                    <a:pt x="5358" y="13797"/>
                    <a:pt x="5438" y="13801"/>
                    <a:pt x="5518" y="13801"/>
                  </a:cubicBezTo>
                  <a:cubicBezTo>
                    <a:pt x="5991" y="13801"/>
                    <a:pt x="6451" y="13646"/>
                    <a:pt x="6821" y="13356"/>
                  </a:cubicBezTo>
                  <a:cubicBezTo>
                    <a:pt x="6913" y="13263"/>
                    <a:pt x="6913" y="13140"/>
                    <a:pt x="6851" y="13078"/>
                  </a:cubicBezTo>
                  <a:cubicBezTo>
                    <a:pt x="6816" y="13024"/>
                    <a:pt x="6748" y="12991"/>
                    <a:pt x="6686" y="12991"/>
                  </a:cubicBezTo>
                  <a:cubicBezTo>
                    <a:pt x="6642" y="12991"/>
                    <a:pt x="6600" y="13008"/>
                    <a:pt x="6574" y="13047"/>
                  </a:cubicBezTo>
                  <a:cubicBezTo>
                    <a:pt x="6266" y="13278"/>
                    <a:pt x="5916" y="13402"/>
                    <a:pt x="5558" y="13402"/>
                  </a:cubicBezTo>
                  <a:cubicBezTo>
                    <a:pt x="5485" y="13402"/>
                    <a:pt x="5412" y="13397"/>
                    <a:pt x="5339" y="13387"/>
                  </a:cubicBezTo>
                  <a:cubicBezTo>
                    <a:pt x="4629" y="13263"/>
                    <a:pt x="3981" y="12955"/>
                    <a:pt x="3487" y="12492"/>
                  </a:cubicBezTo>
                  <a:cubicBezTo>
                    <a:pt x="3241" y="12306"/>
                    <a:pt x="3025" y="12090"/>
                    <a:pt x="2808" y="11874"/>
                  </a:cubicBezTo>
                  <a:lnTo>
                    <a:pt x="1235" y="10300"/>
                  </a:lnTo>
                  <a:cubicBezTo>
                    <a:pt x="957" y="10023"/>
                    <a:pt x="957" y="9560"/>
                    <a:pt x="1235" y="9251"/>
                  </a:cubicBezTo>
                  <a:lnTo>
                    <a:pt x="9351" y="1135"/>
                  </a:lnTo>
                  <a:cubicBezTo>
                    <a:pt x="9490" y="980"/>
                    <a:pt x="9675" y="903"/>
                    <a:pt x="9864" y="903"/>
                  </a:cubicBezTo>
                  <a:cubicBezTo>
                    <a:pt x="10053" y="903"/>
                    <a:pt x="10246" y="980"/>
                    <a:pt x="10401" y="1135"/>
                  </a:cubicBezTo>
                  <a:lnTo>
                    <a:pt x="11974" y="2708"/>
                  </a:lnTo>
                  <a:cubicBezTo>
                    <a:pt x="12715" y="3418"/>
                    <a:pt x="13610" y="4468"/>
                    <a:pt x="13487" y="5579"/>
                  </a:cubicBezTo>
                  <a:cubicBezTo>
                    <a:pt x="13456" y="6011"/>
                    <a:pt x="13240" y="6412"/>
                    <a:pt x="12900" y="6690"/>
                  </a:cubicBezTo>
                  <a:lnTo>
                    <a:pt x="12869" y="6690"/>
                  </a:lnTo>
                  <a:cubicBezTo>
                    <a:pt x="12384" y="7202"/>
                    <a:pt x="11734" y="7479"/>
                    <a:pt x="11063" y="7479"/>
                  </a:cubicBezTo>
                  <a:cubicBezTo>
                    <a:pt x="10966" y="7479"/>
                    <a:pt x="10868" y="7473"/>
                    <a:pt x="10771" y="7461"/>
                  </a:cubicBezTo>
                  <a:cubicBezTo>
                    <a:pt x="10701" y="7456"/>
                    <a:pt x="10632" y="7454"/>
                    <a:pt x="10563" y="7454"/>
                  </a:cubicBezTo>
                  <a:cubicBezTo>
                    <a:pt x="8836" y="7454"/>
                    <a:pt x="7443" y="8920"/>
                    <a:pt x="7561" y="10671"/>
                  </a:cubicBezTo>
                  <a:cubicBezTo>
                    <a:pt x="7623" y="11319"/>
                    <a:pt x="7438" y="11967"/>
                    <a:pt x="7067" y="12492"/>
                  </a:cubicBezTo>
                  <a:cubicBezTo>
                    <a:pt x="7006" y="12584"/>
                    <a:pt x="7006" y="12708"/>
                    <a:pt x="7098" y="12769"/>
                  </a:cubicBezTo>
                  <a:cubicBezTo>
                    <a:pt x="7140" y="12797"/>
                    <a:pt x="7188" y="12812"/>
                    <a:pt x="7233" y="12812"/>
                  </a:cubicBezTo>
                  <a:cubicBezTo>
                    <a:pt x="7289" y="12812"/>
                    <a:pt x="7342" y="12789"/>
                    <a:pt x="7376" y="12739"/>
                  </a:cubicBezTo>
                  <a:cubicBezTo>
                    <a:pt x="7839" y="12152"/>
                    <a:pt x="8024" y="11411"/>
                    <a:pt x="7962" y="10702"/>
                  </a:cubicBezTo>
                  <a:cubicBezTo>
                    <a:pt x="7901" y="9930"/>
                    <a:pt x="8178" y="9159"/>
                    <a:pt x="8734" y="8634"/>
                  </a:cubicBezTo>
                  <a:cubicBezTo>
                    <a:pt x="9475" y="7893"/>
                    <a:pt x="10092" y="7893"/>
                    <a:pt x="10771" y="7893"/>
                  </a:cubicBezTo>
                  <a:cubicBezTo>
                    <a:pt x="10846" y="7898"/>
                    <a:pt x="10920" y="7901"/>
                    <a:pt x="10995" y="7901"/>
                  </a:cubicBezTo>
                  <a:cubicBezTo>
                    <a:pt x="11809" y="7901"/>
                    <a:pt x="12582" y="7592"/>
                    <a:pt x="13147" y="6998"/>
                  </a:cubicBezTo>
                  <a:cubicBezTo>
                    <a:pt x="13579" y="6690"/>
                    <a:pt x="13826" y="6165"/>
                    <a:pt x="13888" y="5640"/>
                  </a:cubicBezTo>
                  <a:cubicBezTo>
                    <a:pt x="13950" y="4900"/>
                    <a:pt x="13672" y="4097"/>
                    <a:pt x="13024" y="3264"/>
                  </a:cubicBezTo>
                  <a:lnTo>
                    <a:pt x="13456" y="2801"/>
                  </a:lnTo>
                  <a:cubicBezTo>
                    <a:pt x="13857" y="2400"/>
                    <a:pt x="13857" y="1752"/>
                    <a:pt x="13456" y="1351"/>
                  </a:cubicBezTo>
                  <a:lnTo>
                    <a:pt x="12376" y="301"/>
                  </a:lnTo>
                  <a:cubicBezTo>
                    <a:pt x="12175" y="101"/>
                    <a:pt x="11920" y="0"/>
                    <a:pt x="116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287" name="Google Shape;13287;p25"/>
          <p:cNvGrpSpPr/>
          <p:nvPr/>
        </p:nvGrpSpPr>
        <p:grpSpPr>
          <a:xfrm>
            <a:off x="6248738" y="2318837"/>
            <a:ext cx="348750" cy="345675"/>
            <a:chOff x="4806513" y="2463556"/>
            <a:chExt cx="348750" cy="345675"/>
          </a:xfrm>
        </p:grpSpPr>
        <p:sp>
          <p:nvSpPr>
            <p:cNvPr id="13288" name="Google Shape;13288;p25"/>
            <p:cNvSpPr/>
            <p:nvPr/>
          </p:nvSpPr>
          <p:spPr>
            <a:xfrm>
              <a:off x="4966988" y="2641406"/>
              <a:ext cx="10050" cy="9275"/>
            </a:xfrm>
            <a:custGeom>
              <a:avLst/>
              <a:gdLst/>
              <a:ahLst/>
              <a:cxnLst/>
              <a:rect l="l" t="t" r="r" b="b"/>
              <a:pathLst>
                <a:path w="402" h="371" extrusionOk="0">
                  <a:moveTo>
                    <a:pt x="213" y="0"/>
                  </a:moveTo>
                  <a:cubicBezTo>
                    <a:pt x="162" y="0"/>
                    <a:pt x="108" y="16"/>
                    <a:pt x="62" y="47"/>
                  </a:cubicBezTo>
                  <a:cubicBezTo>
                    <a:pt x="0" y="139"/>
                    <a:pt x="0" y="263"/>
                    <a:pt x="62" y="325"/>
                  </a:cubicBezTo>
                  <a:cubicBezTo>
                    <a:pt x="108" y="355"/>
                    <a:pt x="162" y="371"/>
                    <a:pt x="213" y="371"/>
                  </a:cubicBezTo>
                  <a:cubicBezTo>
                    <a:pt x="263" y="371"/>
                    <a:pt x="309" y="355"/>
                    <a:pt x="340" y="325"/>
                  </a:cubicBezTo>
                  <a:cubicBezTo>
                    <a:pt x="402" y="263"/>
                    <a:pt x="402" y="139"/>
                    <a:pt x="340" y="47"/>
                  </a:cubicBezTo>
                  <a:cubicBezTo>
                    <a:pt x="309" y="16"/>
                    <a:pt x="263" y="0"/>
                    <a:pt x="2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89" name="Google Shape;13289;p25"/>
            <p:cNvSpPr/>
            <p:nvPr/>
          </p:nvSpPr>
          <p:spPr>
            <a:xfrm>
              <a:off x="4806513" y="2463556"/>
              <a:ext cx="348750" cy="345675"/>
            </a:xfrm>
            <a:custGeom>
              <a:avLst/>
              <a:gdLst/>
              <a:ahLst/>
              <a:cxnLst/>
              <a:rect l="l" t="t" r="r" b="b"/>
              <a:pathLst>
                <a:path w="13950" h="13827" extrusionOk="0">
                  <a:moveTo>
                    <a:pt x="13332" y="2871"/>
                  </a:moveTo>
                  <a:cubicBezTo>
                    <a:pt x="13394" y="2871"/>
                    <a:pt x="13425" y="2902"/>
                    <a:pt x="13456" y="2933"/>
                  </a:cubicBezTo>
                  <a:cubicBezTo>
                    <a:pt x="13487" y="2964"/>
                    <a:pt x="13518" y="3025"/>
                    <a:pt x="13518" y="3056"/>
                  </a:cubicBezTo>
                  <a:lnTo>
                    <a:pt x="13518" y="3828"/>
                  </a:lnTo>
                  <a:cubicBezTo>
                    <a:pt x="13518" y="3951"/>
                    <a:pt x="13487" y="4044"/>
                    <a:pt x="13425" y="4136"/>
                  </a:cubicBezTo>
                  <a:lnTo>
                    <a:pt x="11728" y="6852"/>
                  </a:lnTo>
                  <a:cubicBezTo>
                    <a:pt x="11635" y="6976"/>
                    <a:pt x="11512" y="7068"/>
                    <a:pt x="11326" y="7099"/>
                  </a:cubicBezTo>
                  <a:lnTo>
                    <a:pt x="9691" y="7377"/>
                  </a:lnTo>
                  <a:lnTo>
                    <a:pt x="9506" y="6235"/>
                  </a:lnTo>
                  <a:lnTo>
                    <a:pt x="10771" y="5988"/>
                  </a:lnTo>
                  <a:cubicBezTo>
                    <a:pt x="10833" y="5988"/>
                    <a:pt x="10863" y="5957"/>
                    <a:pt x="10894" y="5895"/>
                  </a:cubicBezTo>
                  <a:lnTo>
                    <a:pt x="12283" y="3704"/>
                  </a:lnTo>
                  <a:cubicBezTo>
                    <a:pt x="12314" y="3673"/>
                    <a:pt x="12314" y="3612"/>
                    <a:pt x="12314" y="3581"/>
                  </a:cubicBezTo>
                  <a:lnTo>
                    <a:pt x="12314" y="3056"/>
                  </a:lnTo>
                  <a:cubicBezTo>
                    <a:pt x="12314" y="2964"/>
                    <a:pt x="12407" y="2871"/>
                    <a:pt x="12499" y="2871"/>
                  </a:cubicBezTo>
                  <a:close/>
                  <a:moveTo>
                    <a:pt x="9104" y="6451"/>
                  </a:moveTo>
                  <a:lnTo>
                    <a:pt x="9259" y="7284"/>
                  </a:lnTo>
                  <a:lnTo>
                    <a:pt x="7407" y="7593"/>
                  </a:lnTo>
                  <a:lnTo>
                    <a:pt x="7561" y="6729"/>
                  </a:lnTo>
                  <a:lnTo>
                    <a:pt x="9104" y="6451"/>
                  </a:lnTo>
                  <a:close/>
                  <a:moveTo>
                    <a:pt x="6666" y="4661"/>
                  </a:moveTo>
                  <a:lnTo>
                    <a:pt x="7469" y="4815"/>
                  </a:lnTo>
                  <a:lnTo>
                    <a:pt x="6203" y="12160"/>
                  </a:lnTo>
                  <a:cubicBezTo>
                    <a:pt x="6203" y="12222"/>
                    <a:pt x="6234" y="12284"/>
                    <a:pt x="6265" y="12346"/>
                  </a:cubicBezTo>
                  <a:cubicBezTo>
                    <a:pt x="6327" y="12376"/>
                    <a:pt x="6388" y="12407"/>
                    <a:pt x="6450" y="12407"/>
                  </a:cubicBezTo>
                  <a:lnTo>
                    <a:pt x="7654" y="12129"/>
                  </a:lnTo>
                  <a:cubicBezTo>
                    <a:pt x="7716" y="12099"/>
                    <a:pt x="7777" y="12037"/>
                    <a:pt x="7777" y="11944"/>
                  </a:cubicBezTo>
                  <a:lnTo>
                    <a:pt x="8148" y="9877"/>
                  </a:lnTo>
                  <a:cubicBezTo>
                    <a:pt x="8148" y="9815"/>
                    <a:pt x="8117" y="9753"/>
                    <a:pt x="8086" y="9722"/>
                  </a:cubicBezTo>
                  <a:lnTo>
                    <a:pt x="7808" y="9414"/>
                  </a:lnTo>
                  <a:cubicBezTo>
                    <a:pt x="7716" y="9352"/>
                    <a:pt x="7716" y="9259"/>
                    <a:pt x="7808" y="9198"/>
                  </a:cubicBezTo>
                  <a:lnTo>
                    <a:pt x="8148" y="8827"/>
                  </a:lnTo>
                  <a:cubicBezTo>
                    <a:pt x="8178" y="8796"/>
                    <a:pt x="8217" y="8781"/>
                    <a:pt x="8256" y="8781"/>
                  </a:cubicBezTo>
                  <a:cubicBezTo>
                    <a:pt x="8294" y="8781"/>
                    <a:pt x="8333" y="8796"/>
                    <a:pt x="8364" y="8827"/>
                  </a:cubicBezTo>
                  <a:lnTo>
                    <a:pt x="8888" y="9352"/>
                  </a:lnTo>
                  <a:cubicBezTo>
                    <a:pt x="8981" y="9445"/>
                    <a:pt x="9043" y="9568"/>
                    <a:pt x="9012" y="9722"/>
                  </a:cubicBezTo>
                  <a:lnTo>
                    <a:pt x="8549" y="12500"/>
                  </a:lnTo>
                  <a:cubicBezTo>
                    <a:pt x="8518" y="12654"/>
                    <a:pt x="8394" y="12778"/>
                    <a:pt x="8209" y="12839"/>
                  </a:cubicBezTo>
                  <a:lnTo>
                    <a:pt x="5771" y="13395"/>
                  </a:lnTo>
                  <a:cubicBezTo>
                    <a:pt x="5727" y="13408"/>
                    <a:pt x="5683" y="13415"/>
                    <a:pt x="5642" y="13415"/>
                  </a:cubicBezTo>
                  <a:cubicBezTo>
                    <a:pt x="5397" y="13415"/>
                    <a:pt x="5220" y="13196"/>
                    <a:pt x="5247" y="12932"/>
                  </a:cubicBezTo>
                  <a:lnTo>
                    <a:pt x="6666" y="4661"/>
                  </a:lnTo>
                  <a:close/>
                  <a:moveTo>
                    <a:pt x="10123" y="1"/>
                  </a:moveTo>
                  <a:cubicBezTo>
                    <a:pt x="9938" y="1"/>
                    <a:pt x="9752" y="63"/>
                    <a:pt x="9598" y="155"/>
                  </a:cubicBezTo>
                  <a:lnTo>
                    <a:pt x="8981" y="556"/>
                  </a:lnTo>
                  <a:cubicBezTo>
                    <a:pt x="8888" y="618"/>
                    <a:pt x="8857" y="742"/>
                    <a:pt x="8919" y="834"/>
                  </a:cubicBezTo>
                  <a:cubicBezTo>
                    <a:pt x="8959" y="894"/>
                    <a:pt x="9025" y="928"/>
                    <a:pt x="9091" y="928"/>
                  </a:cubicBezTo>
                  <a:cubicBezTo>
                    <a:pt x="9127" y="928"/>
                    <a:pt x="9164" y="918"/>
                    <a:pt x="9197" y="896"/>
                  </a:cubicBezTo>
                  <a:lnTo>
                    <a:pt x="9814" y="495"/>
                  </a:lnTo>
                  <a:cubicBezTo>
                    <a:pt x="9907" y="433"/>
                    <a:pt x="9999" y="402"/>
                    <a:pt x="10123" y="402"/>
                  </a:cubicBezTo>
                  <a:lnTo>
                    <a:pt x="10894" y="402"/>
                  </a:lnTo>
                  <a:cubicBezTo>
                    <a:pt x="10987" y="402"/>
                    <a:pt x="11079" y="495"/>
                    <a:pt x="11079" y="587"/>
                  </a:cubicBezTo>
                  <a:lnTo>
                    <a:pt x="11079" y="1420"/>
                  </a:lnTo>
                  <a:cubicBezTo>
                    <a:pt x="11079" y="1513"/>
                    <a:pt x="10987" y="1606"/>
                    <a:pt x="10894" y="1606"/>
                  </a:cubicBezTo>
                  <a:lnTo>
                    <a:pt x="10339" y="1606"/>
                  </a:lnTo>
                  <a:cubicBezTo>
                    <a:pt x="10308" y="1606"/>
                    <a:pt x="10277" y="1606"/>
                    <a:pt x="10246" y="1637"/>
                  </a:cubicBezTo>
                  <a:lnTo>
                    <a:pt x="8024" y="3025"/>
                  </a:lnTo>
                  <a:cubicBezTo>
                    <a:pt x="7962" y="3056"/>
                    <a:pt x="7932" y="3118"/>
                    <a:pt x="7932" y="3180"/>
                  </a:cubicBezTo>
                  <a:lnTo>
                    <a:pt x="7716" y="4445"/>
                  </a:lnTo>
                  <a:lnTo>
                    <a:pt x="6543" y="4260"/>
                  </a:lnTo>
                  <a:lnTo>
                    <a:pt x="6821" y="2624"/>
                  </a:lnTo>
                  <a:cubicBezTo>
                    <a:pt x="6851" y="2439"/>
                    <a:pt x="6944" y="2315"/>
                    <a:pt x="7098" y="2223"/>
                  </a:cubicBezTo>
                  <a:lnTo>
                    <a:pt x="8518" y="1328"/>
                  </a:lnTo>
                  <a:cubicBezTo>
                    <a:pt x="8678" y="1195"/>
                    <a:pt x="8562" y="970"/>
                    <a:pt x="8388" y="970"/>
                  </a:cubicBezTo>
                  <a:cubicBezTo>
                    <a:pt x="8361" y="970"/>
                    <a:pt x="8332" y="976"/>
                    <a:pt x="8302" y="988"/>
                  </a:cubicBezTo>
                  <a:lnTo>
                    <a:pt x="6882" y="1883"/>
                  </a:lnTo>
                  <a:cubicBezTo>
                    <a:pt x="6635" y="2007"/>
                    <a:pt x="6450" y="2254"/>
                    <a:pt x="6419" y="2562"/>
                  </a:cubicBezTo>
                  <a:lnTo>
                    <a:pt x="6142" y="4229"/>
                  </a:lnTo>
                  <a:cubicBezTo>
                    <a:pt x="6111" y="4352"/>
                    <a:pt x="6172" y="4476"/>
                    <a:pt x="6265" y="4568"/>
                  </a:cubicBezTo>
                  <a:lnTo>
                    <a:pt x="5926" y="6605"/>
                  </a:lnTo>
                  <a:lnTo>
                    <a:pt x="2006" y="7284"/>
                  </a:lnTo>
                  <a:lnTo>
                    <a:pt x="2006" y="7284"/>
                  </a:lnTo>
                  <a:lnTo>
                    <a:pt x="2160" y="6513"/>
                  </a:lnTo>
                  <a:lnTo>
                    <a:pt x="4012" y="6204"/>
                  </a:lnTo>
                  <a:lnTo>
                    <a:pt x="4228" y="6420"/>
                  </a:lnTo>
                  <a:cubicBezTo>
                    <a:pt x="4336" y="6528"/>
                    <a:pt x="4475" y="6582"/>
                    <a:pt x="4618" y="6582"/>
                  </a:cubicBezTo>
                  <a:cubicBezTo>
                    <a:pt x="4761" y="6582"/>
                    <a:pt x="4907" y="6528"/>
                    <a:pt x="5031" y="6420"/>
                  </a:cubicBezTo>
                  <a:lnTo>
                    <a:pt x="5370" y="6081"/>
                  </a:lnTo>
                  <a:cubicBezTo>
                    <a:pt x="5586" y="5865"/>
                    <a:pt x="5586" y="5494"/>
                    <a:pt x="5370" y="5278"/>
                  </a:cubicBezTo>
                  <a:lnTo>
                    <a:pt x="4876" y="4754"/>
                  </a:lnTo>
                  <a:cubicBezTo>
                    <a:pt x="4705" y="4607"/>
                    <a:pt x="4515" y="4518"/>
                    <a:pt x="4305" y="4518"/>
                  </a:cubicBezTo>
                  <a:cubicBezTo>
                    <a:pt x="4250" y="4518"/>
                    <a:pt x="4194" y="4525"/>
                    <a:pt x="4136" y="4538"/>
                  </a:cubicBezTo>
                  <a:lnTo>
                    <a:pt x="1358" y="5000"/>
                  </a:lnTo>
                  <a:cubicBezTo>
                    <a:pt x="1049" y="5062"/>
                    <a:pt x="772" y="5278"/>
                    <a:pt x="710" y="5618"/>
                  </a:cubicBezTo>
                  <a:lnTo>
                    <a:pt x="124" y="8087"/>
                  </a:lnTo>
                  <a:cubicBezTo>
                    <a:pt x="0" y="8580"/>
                    <a:pt x="370" y="9074"/>
                    <a:pt x="895" y="9074"/>
                  </a:cubicBezTo>
                  <a:cubicBezTo>
                    <a:pt x="957" y="9074"/>
                    <a:pt x="2130" y="8889"/>
                    <a:pt x="2130" y="8889"/>
                  </a:cubicBezTo>
                  <a:lnTo>
                    <a:pt x="2160" y="8889"/>
                  </a:lnTo>
                  <a:cubicBezTo>
                    <a:pt x="2253" y="8858"/>
                    <a:pt x="2315" y="8766"/>
                    <a:pt x="2315" y="8673"/>
                  </a:cubicBezTo>
                  <a:cubicBezTo>
                    <a:pt x="2288" y="8566"/>
                    <a:pt x="2215" y="8482"/>
                    <a:pt x="2115" y="8482"/>
                  </a:cubicBezTo>
                  <a:cubicBezTo>
                    <a:pt x="2100" y="8482"/>
                    <a:pt x="2084" y="8484"/>
                    <a:pt x="2068" y="8488"/>
                  </a:cubicBezTo>
                  <a:lnTo>
                    <a:pt x="988" y="8673"/>
                  </a:lnTo>
                  <a:cubicBezTo>
                    <a:pt x="970" y="8675"/>
                    <a:pt x="953" y="8676"/>
                    <a:pt x="936" y="8676"/>
                  </a:cubicBezTo>
                  <a:cubicBezTo>
                    <a:pt x="655" y="8676"/>
                    <a:pt x="467" y="8441"/>
                    <a:pt x="525" y="8179"/>
                  </a:cubicBezTo>
                  <a:lnTo>
                    <a:pt x="1111" y="5710"/>
                  </a:lnTo>
                  <a:cubicBezTo>
                    <a:pt x="1142" y="5556"/>
                    <a:pt x="1265" y="5433"/>
                    <a:pt x="1420" y="5402"/>
                  </a:cubicBezTo>
                  <a:lnTo>
                    <a:pt x="4228" y="4939"/>
                  </a:lnTo>
                  <a:cubicBezTo>
                    <a:pt x="4259" y="4931"/>
                    <a:pt x="4290" y="4927"/>
                    <a:pt x="4320" y="4927"/>
                  </a:cubicBezTo>
                  <a:cubicBezTo>
                    <a:pt x="4411" y="4927"/>
                    <a:pt x="4498" y="4962"/>
                    <a:pt x="4568" y="5031"/>
                  </a:cubicBezTo>
                  <a:lnTo>
                    <a:pt x="5092" y="5556"/>
                  </a:lnTo>
                  <a:cubicBezTo>
                    <a:pt x="5154" y="5618"/>
                    <a:pt x="5154" y="5710"/>
                    <a:pt x="5092" y="5772"/>
                  </a:cubicBezTo>
                  <a:lnTo>
                    <a:pt x="4722" y="6142"/>
                  </a:lnTo>
                  <a:cubicBezTo>
                    <a:pt x="4691" y="6173"/>
                    <a:pt x="4652" y="6189"/>
                    <a:pt x="4614" y="6189"/>
                  </a:cubicBezTo>
                  <a:cubicBezTo>
                    <a:pt x="4575" y="6189"/>
                    <a:pt x="4537" y="6173"/>
                    <a:pt x="4506" y="6142"/>
                  </a:cubicBezTo>
                  <a:lnTo>
                    <a:pt x="4228" y="5834"/>
                  </a:lnTo>
                  <a:cubicBezTo>
                    <a:pt x="4166" y="5803"/>
                    <a:pt x="4105" y="5772"/>
                    <a:pt x="4043" y="5772"/>
                  </a:cubicBezTo>
                  <a:lnTo>
                    <a:pt x="1975" y="6142"/>
                  </a:lnTo>
                  <a:cubicBezTo>
                    <a:pt x="1883" y="6142"/>
                    <a:pt x="1821" y="6204"/>
                    <a:pt x="1821" y="6297"/>
                  </a:cubicBezTo>
                  <a:cubicBezTo>
                    <a:pt x="1821" y="6297"/>
                    <a:pt x="1543" y="7439"/>
                    <a:pt x="1543" y="7469"/>
                  </a:cubicBezTo>
                  <a:cubicBezTo>
                    <a:pt x="1512" y="7593"/>
                    <a:pt x="1605" y="7716"/>
                    <a:pt x="1759" y="7716"/>
                  </a:cubicBezTo>
                  <a:lnTo>
                    <a:pt x="5833" y="7006"/>
                  </a:lnTo>
                  <a:lnTo>
                    <a:pt x="5710" y="7871"/>
                  </a:lnTo>
                  <a:lnTo>
                    <a:pt x="2870" y="8364"/>
                  </a:lnTo>
                  <a:cubicBezTo>
                    <a:pt x="2778" y="8364"/>
                    <a:pt x="2685" y="8488"/>
                    <a:pt x="2716" y="8580"/>
                  </a:cubicBezTo>
                  <a:cubicBezTo>
                    <a:pt x="2747" y="8704"/>
                    <a:pt x="2839" y="8766"/>
                    <a:pt x="2963" y="8766"/>
                  </a:cubicBezTo>
                  <a:lnTo>
                    <a:pt x="5648" y="8303"/>
                  </a:lnTo>
                  <a:lnTo>
                    <a:pt x="4876" y="12870"/>
                  </a:lnTo>
                  <a:cubicBezTo>
                    <a:pt x="4815" y="13210"/>
                    <a:pt x="4969" y="13549"/>
                    <a:pt x="5277" y="13703"/>
                  </a:cubicBezTo>
                  <a:cubicBezTo>
                    <a:pt x="5401" y="13796"/>
                    <a:pt x="5524" y="13827"/>
                    <a:pt x="5679" y="13827"/>
                  </a:cubicBezTo>
                  <a:cubicBezTo>
                    <a:pt x="5740" y="13827"/>
                    <a:pt x="5833" y="13827"/>
                    <a:pt x="5895" y="13796"/>
                  </a:cubicBezTo>
                  <a:lnTo>
                    <a:pt x="8333" y="13210"/>
                  </a:lnTo>
                  <a:cubicBezTo>
                    <a:pt x="8672" y="13148"/>
                    <a:pt x="8919" y="12870"/>
                    <a:pt x="8950" y="12562"/>
                  </a:cubicBezTo>
                  <a:lnTo>
                    <a:pt x="9444" y="9784"/>
                  </a:lnTo>
                  <a:cubicBezTo>
                    <a:pt x="9475" y="9506"/>
                    <a:pt x="9382" y="9259"/>
                    <a:pt x="9197" y="9074"/>
                  </a:cubicBezTo>
                  <a:lnTo>
                    <a:pt x="8703" y="8550"/>
                  </a:lnTo>
                  <a:cubicBezTo>
                    <a:pt x="8580" y="8442"/>
                    <a:pt x="8433" y="8388"/>
                    <a:pt x="8290" y="8388"/>
                  </a:cubicBezTo>
                  <a:cubicBezTo>
                    <a:pt x="8148" y="8388"/>
                    <a:pt x="8009" y="8442"/>
                    <a:pt x="7901" y="8550"/>
                  </a:cubicBezTo>
                  <a:lnTo>
                    <a:pt x="7530" y="8889"/>
                  </a:lnTo>
                  <a:cubicBezTo>
                    <a:pt x="7314" y="9136"/>
                    <a:pt x="7314" y="9475"/>
                    <a:pt x="7530" y="9691"/>
                  </a:cubicBezTo>
                  <a:lnTo>
                    <a:pt x="7746" y="9907"/>
                  </a:lnTo>
                  <a:lnTo>
                    <a:pt x="7438" y="11759"/>
                  </a:lnTo>
                  <a:lnTo>
                    <a:pt x="6697" y="11944"/>
                  </a:lnTo>
                  <a:lnTo>
                    <a:pt x="6697" y="11944"/>
                  </a:lnTo>
                  <a:lnTo>
                    <a:pt x="7376" y="7994"/>
                  </a:lnTo>
                  <a:lnTo>
                    <a:pt x="9413" y="7655"/>
                  </a:lnTo>
                  <a:cubicBezTo>
                    <a:pt x="9475" y="7747"/>
                    <a:pt x="9567" y="7809"/>
                    <a:pt x="9691" y="7809"/>
                  </a:cubicBezTo>
                  <a:lnTo>
                    <a:pt x="9752" y="7809"/>
                  </a:lnTo>
                  <a:lnTo>
                    <a:pt x="11419" y="7500"/>
                  </a:lnTo>
                  <a:cubicBezTo>
                    <a:pt x="11697" y="7469"/>
                    <a:pt x="11944" y="7315"/>
                    <a:pt x="12098" y="7068"/>
                  </a:cubicBezTo>
                  <a:lnTo>
                    <a:pt x="13795" y="4352"/>
                  </a:lnTo>
                  <a:cubicBezTo>
                    <a:pt x="13888" y="4198"/>
                    <a:pt x="13950" y="4013"/>
                    <a:pt x="13950" y="3828"/>
                  </a:cubicBezTo>
                  <a:lnTo>
                    <a:pt x="13950" y="3056"/>
                  </a:lnTo>
                  <a:cubicBezTo>
                    <a:pt x="13950" y="2748"/>
                    <a:pt x="13672" y="2470"/>
                    <a:pt x="13363" y="2470"/>
                  </a:cubicBezTo>
                  <a:lnTo>
                    <a:pt x="12530" y="2470"/>
                  </a:lnTo>
                  <a:cubicBezTo>
                    <a:pt x="12221" y="2470"/>
                    <a:pt x="11944" y="2748"/>
                    <a:pt x="11944" y="3056"/>
                  </a:cubicBezTo>
                  <a:lnTo>
                    <a:pt x="11944" y="3519"/>
                  </a:lnTo>
                  <a:lnTo>
                    <a:pt x="10647" y="5618"/>
                  </a:lnTo>
                  <a:lnTo>
                    <a:pt x="9413" y="5834"/>
                  </a:lnTo>
                  <a:cubicBezTo>
                    <a:pt x="9289" y="5865"/>
                    <a:pt x="9166" y="5926"/>
                    <a:pt x="9135" y="6050"/>
                  </a:cubicBezTo>
                  <a:lnTo>
                    <a:pt x="7654" y="6297"/>
                  </a:lnTo>
                  <a:lnTo>
                    <a:pt x="7901" y="4815"/>
                  </a:lnTo>
                  <a:cubicBezTo>
                    <a:pt x="7932" y="4815"/>
                    <a:pt x="7962" y="4815"/>
                    <a:pt x="7993" y="4784"/>
                  </a:cubicBezTo>
                  <a:cubicBezTo>
                    <a:pt x="8055" y="4723"/>
                    <a:pt x="8117" y="4630"/>
                    <a:pt x="8148" y="4538"/>
                  </a:cubicBezTo>
                  <a:lnTo>
                    <a:pt x="8333" y="3303"/>
                  </a:lnTo>
                  <a:lnTo>
                    <a:pt x="10431" y="2007"/>
                  </a:lnTo>
                  <a:lnTo>
                    <a:pt x="10894" y="2007"/>
                  </a:lnTo>
                  <a:cubicBezTo>
                    <a:pt x="11234" y="2007"/>
                    <a:pt x="11481" y="1760"/>
                    <a:pt x="11481" y="1420"/>
                  </a:cubicBezTo>
                  <a:lnTo>
                    <a:pt x="11481" y="587"/>
                  </a:lnTo>
                  <a:cubicBezTo>
                    <a:pt x="11481" y="279"/>
                    <a:pt x="11234" y="1"/>
                    <a:pt x="10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290" name="Google Shape;13290;p25"/>
          <p:cNvGrpSpPr/>
          <p:nvPr/>
        </p:nvGrpSpPr>
        <p:grpSpPr>
          <a:xfrm>
            <a:off x="5497231" y="2360887"/>
            <a:ext cx="345675" cy="261575"/>
            <a:chOff x="4051938" y="3063831"/>
            <a:chExt cx="345675" cy="261575"/>
          </a:xfrm>
        </p:grpSpPr>
        <p:sp>
          <p:nvSpPr>
            <p:cNvPr id="13291" name="Google Shape;13291;p25"/>
            <p:cNvSpPr/>
            <p:nvPr/>
          </p:nvSpPr>
          <p:spPr>
            <a:xfrm>
              <a:off x="4222713" y="3063831"/>
              <a:ext cx="174900" cy="261575"/>
            </a:xfrm>
            <a:custGeom>
              <a:avLst/>
              <a:gdLst/>
              <a:ahLst/>
              <a:cxnLst/>
              <a:rect l="l" t="t" r="r" b="b"/>
              <a:pathLst>
                <a:path w="6996" h="10463" extrusionOk="0">
                  <a:moveTo>
                    <a:pt x="4928" y="417"/>
                  </a:moveTo>
                  <a:cubicBezTo>
                    <a:pt x="5128" y="417"/>
                    <a:pt x="5329" y="556"/>
                    <a:pt x="5329" y="833"/>
                  </a:cubicBezTo>
                  <a:lnTo>
                    <a:pt x="5329" y="2222"/>
                  </a:lnTo>
                  <a:cubicBezTo>
                    <a:pt x="5329" y="2346"/>
                    <a:pt x="5421" y="2438"/>
                    <a:pt x="5545" y="2438"/>
                  </a:cubicBezTo>
                  <a:cubicBezTo>
                    <a:pt x="5668" y="2438"/>
                    <a:pt x="5761" y="2346"/>
                    <a:pt x="5730" y="2222"/>
                  </a:cubicBezTo>
                  <a:lnTo>
                    <a:pt x="5730" y="833"/>
                  </a:lnTo>
                  <a:cubicBezTo>
                    <a:pt x="5730" y="617"/>
                    <a:pt x="5915" y="432"/>
                    <a:pt x="6131" y="432"/>
                  </a:cubicBezTo>
                  <a:cubicBezTo>
                    <a:pt x="6347" y="432"/>
                    <a:pt x="6501" y="617"/>
                    <a:pt x="6501" y="833"/>
                  </a:cubicBezTo>
                  <a:lnTo>
                    <a:pt x="6501" y="7685"/>
                  </a:lnTo>
                  <a:lnTo>
                    <a:pt x="2150" y="7685"/>
                  </a:lnTo>
                  <a:lnTo>
                    <a:pt x="2150" y="4568"/>
                  </a:lnTo>
                  <a:cubicBezTo>
                    <a:pt x="2150" y="4506"/>
                    <a:pt x="2119" y="4444"/>
                    <a:pt x="2088" y="4413"/>
                  </a:cubicBezTo>
                  <a:lnTo>
                    <a:pt x="915" y="3549"/>
                  </a:lnTo>
                  <a:cubicBezTo>
                    <a:pt x="569" y="3277"/>
                    <a:pt x="818" y="2806"/>
                    <a:pt x="1154" y="2806"/>
                  </a:cubicBezTo>
                  <a:cubicBezTo>
                    <a:pt x="1236" y="2806"/>
                    <a:pt x="1324" y="2834"/>
                    <a:pt x="1409" y="2901"/>
                  </a:cubicBezTo>
                  <a:lnTo>
                    <a:pt x="1841" y="3210"/>
                  </a:lnTo>
                  <a:cubicBezTo>
                    <a:pt x="1875" y="3235"/>
                    <a:pt x="1914" y="3247"/>
                    <a:pt x="1952" y="3247"/>
                  </a:cubicBezTo>
                  <a:cubicBezTo>
                    <a:pt x="2053" y="3247"/>
                    <a:pt x="2150" y="3167"/>
                    <a:pt x="2150" y="3055"/>
                  </a:cubicBezTo>
                  <a:lnTo>
                    <a:pt x="2150" y="833"/>
                  </a:lnTo>
                  <a:cubicBezTo>
                    <a:pt x="2150" y="556"/>
                    <a:pt x="2351" y="417"/>
                    <a:pt x="2551" y="417"/>
                  </a:cubicBezTo>
                  <a:cubicBezTo>
                    <a:pt x="2752" y="417"/>
                    <a:pt x="2952" y="556"/>
                    <a:pt x="2952" y="833"/>
                  </a:cubicBezTo>
                  <a:lnTo>
                    <a:pt x="2952" y="2222"/>
                  </a:lnTo>
                  <a:cubicBezTo>
                    <a:pt x="2968" y="2346"/>
                    <a:pt x="3060" y="2407"/>
                    <a:pt x="3153" y="2407"/>
                  </a:cubicBezTo>
                  <a:cubicBezTo>
                    <a:pt x="3246" y="2407"/>
                    <a:pt x="3338" y="2346"/>
                    <a:pt x="3354" y="2222"/>
                  </a:cubicBezTo>
                  <a:lnTo>
                    <a:pt x="3354" y="833"/>
                  </a:lnTo>
                  <a:cubicBezTo>
                    <a:pt x="3354" y="617"/>
                    <a:pt x="3539" y="432"/>
                    <a:pt x="3755" y="432"/>
                  </a:cubicBezTo>
                  <a:cubicBezTo>
                    <a:pt x="3971" y="432"/>
                    <a:pt x="4125" y="617"/>
                    <a:pt x="4125" y="833"/>
                  </a:cubicBezTo>
                  <a:lnTo>
                    <a:pt x="4125" y="2222"/>
                  </a:lnTo>
                  <a:cubicBezTo>
                    <a:pt x="4125" y="2346"/>
                    <a:pt x="4218" y="2438"/>
                    <a:pt x="4341" y="2438"/>
                  </a:cubicBezTo>
                  <a:cubicBezTo>
                    <a:pt x="4434" y="2438"/>
                    <a:pt x="4526" y="2346"/>
                    <a:pt x="4526" y="2222"/>
                  </a:cubicBezTo>
                  <a:lnTo>
                    <a:pt x="4526" y="833"/>
                  </a:lnTo>
                  <a:cubicBezTo>
                    <a:pt x="4526" y="556"/>
                    <a:pt x="4727" y="417"/>
                    <a:pt x="4928" y="417"/>
                  </a:cubicBezTo>
                  <a:close/>
                  <a:moveTo>
                    <a:pt x="3770" y="0"/>
                  </a:moveTo>
                  <a:cubicBezTo>
                    <a:pt x="3546" y="0"/>
                    <a:pt x="3323" y="93"/>
                    <a:pt x="3168" y="278"/>
                  </a:cubicBezTo>
                  <a:cubicBezTo>
                    <a:pt x="3014" y="124"/>
                    <a:pt x="2798" y="0"/>
                    <a:pt x="2551" y="0"/>
                  </a:cubicBezTo>
                  <a:cubicBezTo>
                    <a:pt x="2119" y="0"/>
                    <a:pt x="1749" y="371"/>
                    <a:pt x="1749" y="833"/>
                  </a:cubicBezTo>
                  <a:lnTo>
                    <a:pt x="1749" y="2654"/>
                  </a:lnTo>
                  <a:lnTo>
                    <a:pt x="1656" y="2562"/>
                  </a:lnTo>
                  <a:cubicBezTo>
                    <a:pt x="1491" y="2438"/>
                    <a:pt x="1323" y="2385"/>
                    <a:pt x="1164" y="2385"/>
                  </a:cubicBezTo>
                  <a:cubicBezTo>
                    <a:pt x="493" y="2385"/>
                    <a:pt x="0" y="3334"/>
                    <a:pt x="699" y="3858"/>
                  </a:cubicBezTo>
                  <a:lnTo>
                    <a:pt x="1749" y="4660"/>
                  </a:lnTo>
                  <a:lnTo>
                    <a:pt x="1749" y="8857"/>
                  </a:lnTo>
                  <a:cubicBezTo>
                    <a:pt x="1749" y="8950"/>
                    <a:pt x="1841" y="9043"/>
                    <a:pt x="1965" y="9043"/>
                  </a:cubicBezTo>
                  <a:cubicBezTo>
                    <a:pt x="2057" y="9043"/>
                    <a:pt x="2150" y="8950"/>
                    <a:pt x="2150" y="8857"/>
                  </a:cubicBezTo>
                  <a:lnTo>
                    <a:pt x="2150" y="8086"/>
                  </a:lnTo>
                  <a:lnTo>
                    <a:pt x="6594" y="8086"/>
                  </a:lnTo>
                  <a:lnTo>
                    <a:pt x="6594" y="10030"/>
                  </a:lnTo>
                  <a:lnTo>
                    <a:pt x="2150" y="10030"/>
                  </a:lnTo>
                  <a:lnTo>
                    <a:pt x="2150" y="9629"/>
                  </a:lnTo>
                  <a:cubicBezTo>
                    <a:pt x="2150" y="9506"/>
                    <a:pt x="2057" y="9444"/>
                    <a:pt x="1965" y="9444"/>
                  </a:cubicBezTo>
                  <a:cubicBezTo>
                    <a:pt x="1841" y="9444"/>
                    <a:pt x="1749" y="9536"/>
                    <a:pt x="1749" y="9660"/>
                  </a:cubicBezTo>
                  <a:lnTo>
                    <a:pt x="1749" y="10277"/>
                  </a:lnTo>
                  <a:cubicBezTo>
                    <a:pt x="1749" y="10370"/>
                    <a:pt x="1841" y="10462"/>
                    <a:pt x="1965" y="10462"/>
                  </a:cubicBezTo>
                  <a:lnTo>
                    <a:pt x="6779" y="10462"/>
                  </a:lnTo>
                  <a:cubicBezTo>
                    <a:pt x="6903" y="10462"/>
                    <a:pt x="6995" y="10370"/>
                    <a:pt x="6995" y="10277"/>
                  </a:cubicBezTo>
                  <a:lnTo>
                    <a:pt x="6995" y="833"/>
                  </a:lnTo>
                  <a:cubicBezTo>
                    <a:pt x="6995" y="371"/>
                    <a:pt x="6625" y="0"/>
                    <a:pt x="6193" y="0"/>
                  </a:cubicBezTo>
                  <a:cubicBezTo>
                    <a:pt x="6023" y="185"/>
                    <a:pt x="5799" y="278"/>
                    <a:pt x="5579" y="278"/>
                  </a:cubicBezTo>
                  <a:cubicBezTo>
                    <a:pt x="5360" y="278"/>
                    <a:pt x="5144" y="185"/>
                    <a:pt x="4989" y="0"/>
                  </a:cubicBezTo>
                  <a:cubicBezTo>
                    <a:pt x="4742" y="0"/>
                    <a:pt x="4526" y="124"/>
                    <a:pt x="4372" y="278"/>
                  </a:cubicBezTo>
                  <a:cubicBezTo>
                    <a:pt x="4218" y="93"/>
                    <a:pt x="3994" y="0"/>
                    <a:pt x="37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92" name="Google Shape;13292;p25"/>
            <p:cNvSpPr/>
            <p:nvPr/>
          </p:nvSpPr>
          <p:spPr>
            <a:xfrm>
              <a:off x="4051938" y="3063831"/>
              <a:ext cx="175025" cy="261575"/>
            </a:xfrm>
            <a:custGeom>
              <a:avLst/>
              <a:gdLst/>
              <a:ahLst/>
              <a:cxnLst/>
              <a:rect l="l" t="t" r="r" b="b"/>
              <a:pathLst>
                <a:path w="7001" h="10463" extrusionOk="0">
                  <a:moveTo>
                    <a:pt x="4845" y="8086"/>
                  </a:moveTo>
                  <a:lnTo>
                    <a:pt x="4845" y="10061"/>
                  </a:lnTo>
                  <a:lnTo>
                    <a:pt x="401" y="10061"/>
                  </a:lnTo>
                  <a:lnTo>
                    <a:pt x="401" y="8086"/>
                  </a:lnTo>
                  <a:close/>
                  <a:moveTo>
                    <a:pt x="2022" y="0"/>
                  </a:moveTo>
                  <a:cubicBezTo>
                    <a:pt x="1798" y="0"/>
                    <a:pt x="1574" y="93"/>
                    <a:pt x="1420" y="278"/>
                  </a:cubicBezTo>
                  <a:cubicBezTo>
                    <a:pt x="1266" y="124"/>
                    <a:pt x="1049" y="0"/>
                    <a:pt x="833" y="0"/>
                  </a:cubicBezTo>
                  <a:cubicBezTo>
                    <a:pt x="371" y="0"/>
                    <a:pt x="0" y="371"/>
                    <a:pt x="0" y="803"/>
                  </a:cubicBezTo>
                  <a:lnTo>
                    <a:pt x="0" y="4259"/>
                  </a:lnTo>
                  <a:cubicBezTo>
                    <a:pt x="0" y="4366"/>
                    <a:pt x="70" y="4450"/>
                    <a:pt x="169" y="4450"/>
                  </a:cubicBezTo>
                  <a:cubicBezTo>
                    <a:pt x="184" y="4450"/>
                    <a:pt x="200" y="4448"/>
                    <a:pt x="216" y="4444"/>
                  </a:cubicBezTo>
                  <a:cubicBezTo>
                    <a:pt x="309" y="4444"/>
                    <a:pt x="401" y="4383"/>
                    <a:pt x="401" y="4259"/>
                  </a:cubicBezTo>
                  <a:lnTo>
                    <a:pt x="401" y="803"/>
                  </a:lnTo>
                  <a:cubicBezTo>
                    <a:pt x="401" y="540"/>
                    <a:pt x="602" y="409"/>
                    <a:pt x="803" y="409"/>
                  </a:cubicBezTo>
                  <a:cubicBezTo>
                    <a:pt x="1003" y="409"/>
                    <a:pt x="1204" y="540"/>
                    <a:pt x="1204" y="803"/>
                  </a:cubicBezTo>
                  <a:lnTo>
                    <a:pt x="1204" y="2222"/>
                  </a:lnTo>
                  <a:cubicBezTo>
                    <a:pt x="1204" y="2346"/>
                    <a:pt x="1296" y="2438"/>
                    <a:pt x="1420" y="2438"/>
                  </a:cubicBezTo>
                  <a:cubicBezTo>
                    <a:pt x="1543" y="2438"/>
                    <a:pt x="1636" y="2346"/>
                    <a:pt x="1636" y="2222"/>
                  </a:cubicBezTo>
                  <a:lnTo>
                    <a:pt x="1636" y="803"/>
                  </a:lnTo>
                  <a:cubicBezTo>
                    <a:pt x="1636" y="540"/>
                    <a:pt x="1836" y="409"/>
                    <a:pt x="2037" y="409"/>
                  </a:cubicBezTo>
                  <a:cubicBezTo>
                    <a:pt x="2238" y="409"/>
                    <a:pt x="2438" y="540"/>
                    <a:pt x="2438" y="803"/>
                  </a:cubicBezTo>
                  <a:lnTo>
                    <a:pt x="2438" y="2222"/>
                  </a:lnTo>
                  <a:cubicBezTo>
                    <a:pt x="2438" y="2346"/>
                    <a:pt x="2531" y="2438"/>
                    <a:pt x="2623" y="2438"/>
                  </a:cubicBezTo>
                  <a:cubicBezTo>
                    <a:pt x="2747" y="2438"/>
                    <a:pt x="2839" y="2346"/>
                    <a:pt x="2839" y="2222"/>
                  </a:cubicBezTo>
                  <a:lnTo>
                    <a:pt x="2839" y="803"/>
                  </a:lnTo>
                  <a:cubicBezTo>
                    <a:pt x="2839" y="540"/>
                    <a:pt x="3040" y="409"/>
                    <a:pt x="3241" y="409"/>
                  </a:cubicBezTo>
                  <a:cubicBezTo>
                    <a:pt x="3441" y="409"/>
                    <a:pt x="3642" y="540"/>
                    <a:pt x="3642" y="803"/>
                  </a:cubicBezTo>
                  <a:lnTo>
                    <a:pt x="3642" y="2222"/>
                  </a:lnTo>
                  <a:cubicBezTo>
                    <a:pt x="3642" y="2346"/>
                    <a:pt x="3734" y="2438"/>
                    <a:pt x="3827" y="2438"/>
                  </a:cubicBezTo>
                  <a:cubicBezTo>
                    <a:pt x="3950" y="2438"/>
                    <a:pt x="4043" y="2346"/>
                    <a:pt x="4043" y="2222"/>
                  </a:cubicBezTo>
                  <a:lnTo>
                    <a:pt x="4043" y="803"/>
                  </a:lnTo>
                  <a:cubicBezTo>
                    <a:pt x="4043" y="540"/>
                    <a:pt x="4244" y="409"/>
                    <a:pt x="4444" y="409"/>
                  </a:cubicBezTo>
                  <a:cubicBezTo>
                    <a:pt x="4645" y="409"/>
                    <a:pt x="4845" y="540"/>
                    <a:pt x="4845" y="803"/>
                  </a:cubicBezTo>
                  <a:lnTo>
                    <a:pt x="4845" y="3055"/>
                  </a:lnTo>
                  <a:cubicBezTo>
                    <a:pt x="4845" y="3167"/>
                    <a:pt x="4943" y="3247"/>
                    <a:pt x="5043" y="3247"/>
                  </a:cubicBezTo>
                  <a:cubicBezTo>
                    <a:pt x="5081" y="3247"/>
                    <a:pt x="5120" y="3235"/>
                    <a:pt x="5154" y="3210"/>
                  </a:cubicBezTo>
                  <a:lnTo>
                    <a:pt x="5586" y="2901"/>
                  </a:lnTo>
                  <a:cubicBezTo>
                    <a:pt x="5672" y="2834"/>
                    <a:pt x="5760" y="2805"/>
                    <a:pt x="5843" y="2805"/>
                  </a:cubicBezTo>
                  <a:cubicBezTo>
                    <a:pt x="6178" y="2805"/>
                    <a:pt x="6426" y="3271"/>
                    <a:pt x="6080" y="3518"/>
                  </a:cubicBezTo>
                  <a:lnTo>
                    <a:pt x="4907" y="4383"/>
                  </a:lnTo>
                  <a:cubicBezTo>
                    <a:pt x="4876" y="4444"/>
                    <a:pt x="4845" y="4506"/>
                    <a:pt x="4845" y="4568"/>
                  </a:cubicBezTo>
                  <a:lnTo>
                    <a:pt x="4845" y="7685"/>
                  </a:lnTo>
                  <a:lnTo>
                    <a:pt x="401" y="7685"/>
                  </a:lnTo>
                  <a:lnTo>
                    <a:pt x="401" y="5062"/>
                  </a:lnTo>
                  <a:cubicBezTo>
                    <a:pt x="401" y="4969"/>
                    <a:pt x="309" y="4876"/>
                    <a:pt x="216" y="4876"/>
                  </a:cubicBezTo>
                  <a:cubicBezTo>
                    <a:pt x="93" y="4876"/>
                    <a:pt x="0" y="4969"/>
                    <a:pt x="0" y="5062"/>
                  </a:cubicBezTo>
                  <a:lnTo>
                    <a:pt x="0" y="10277"/>
                  </a:lnTo>
                  <a:cubicBezTo>
                    <a:pt x="0" y="10370"/>
                    <a:pt x="93" y="10462"/>
                    <a:pt x="216" y="10462"/>
                  </a:cubicBezTo>
                  <a:lnTo>
                    <a:pt x="5031" y="10462"/>
                  </a:lnTo>
                  <a:cubicBezTo>
                    <a:pt x="5154" y="10462"/>
                    <a:pt x="5247" y="10370"/>
                    <a:pt x="5247" y="10277"/>
                  </a:cubicBezTo>
                  <a:lnTo>
                    <a:pt x="5247" y="4660"/>
                  </a:lnTo>
                  <a:lnTo>
                    <a:pt x="6327" y="3858"/>
                  </a:lnTo>
                  <a:cubicBezTo>
                    <a:pt x="7001" y="3334"/>
                    <a:pt x="6504" y="2385"/>
                    <a:pt x="5831" y="2385"/>
                  </a:cubicBezTo>
                  <a:cubicBezTo>
                    <a:pt x="5673" y="2385"/>
                    <a:pt x="5504" y="2438"/>
                    <a:pt x="5339" y="2562"/>
                  </a:cubicBezTo>
                  <a:lnTo>
                    <a:pt x="5247" y="2623"/>
                  </a:lnTo>
                  <a:lnTo>
                    <a:pt x="5247" y="803"/>
                  </a:lnTo>
                  <a:cubicBezTo>
                    <a:pt x="5247" y="371"/>
                    <a:pt x="4876" y="0"/>
                    <a:pt x="4444" y="0"/>
                  </a:cubicBezTo>
                  <a:cubicBezTo>
                    <a:pt x="4290" y="185"/>
                    <a:pt x="4066" y="278"/>
                    <a:pt x="3842" y="278"/>
                  </a:cubicBezTo>
                  <a:cubicBezTo>
                    <a:pt x="3619" y="278"/>
                    <a:pt x="3395" y="185"/>
                    <a:pt x="3241" y="0"/>
                  </a:cubicBezTo>
                  <a:cubicBezTo>
                    <a:pt x="2994" y="0"/>
                    <a:pt x="2778" y="124"/>
                    <a:pt x="2623" y="278"/>
                  </a:cubicBezTo>
                  <a:cubicBezTo>
                    <a:pt x="2469" y="93"/>
                    <a:pt x="2245" y="0"/>
                    <a:pt x="20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293" name="Google Shape;13293;p25"/>
          <p:cNvGrpSpPr/>
          <p:nvPr/>
        </p:nvGrpSpPr>
        <p:grpSpPr>
          <a:xfrm>
            <a:off x="4802650" y="2343087"/>
            <a:ext cx="347975" cy="297175"/>
            <a:chOff x="3292738" y="3045206"/>
            <a:chExt cx="347975" cy="297175"/>
          </a:xfrm>
        </p:grpSpPr>
        <p:sp>
          <p:nvSpPr>
            <p:cNvPr id="13294" name="Google Shape;13294;p25"/>
            <p:cNvSpPr/>
            <p:nvPr/>
          </p:nvSpPr>
          <p:spPr>
            <a:xfrm>
              <a:off x="3575888" y="3204256"/>
              <a:ext cx="10050" cy="20275"/>
            </a:xfrm>
            <a:custGeom>
              <a:avLst/>
              <a:gdLst/>
              <a:ahLst/>
              <a:cxnLst/>
              <a:rect l="l" t="t" r="r" b="b"/>
              <a:pathLst>
                <a:path w="402" h="811" extrusionOk="0">
                  <a:moveTo>
                    <a:pt x="186" y="0"/>
                  </a:moveTo>
                  <a:cubicBezTo>
                    <a:pt x="93" y="0"/>
                    <a:pt x="0" y="93"/>
                    <a:pt x="0" y="185"/>
                  </a:cubicBezTo>
                  <a:lnTo>
                    <a:pt x="0" y="648"/>
                  </a:lnTo>
                  <a:cubicBezTo>
                    <a:pt x="16" y="756"/>
                    <a:pt x="108" y="810"/>
                    <a:pt x="201" y="810"/>
                  </a:cubicBezTo>
                  <a:cubicBezTo>
                    <a:pt x="294" y="810"/>
                    <a:pt x="386" y="756"/>
                    <a:pt x="402" y="648"/>
                  </a:cubicBezTo>
                  <a:lnTo>
                    <a:pt x="402" y="185"/>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95" name="Google Shape;13295;p25"/>
            <p:cNvSpPr/>
            <p:nvPr/>
          </p:nvSpPr>
          <p:spPr>
            <a:xfrm>
              <a:off x="3292738" y="3045206"/>
              <a:ext cx="347975" cy="297175"/>
            </a:xfrm>
            <a:custGeom>
              <a:avLst/>
              <a:gdLst/>
              <a:ahLst/>
              <a:cxnLst/>
              <a:rect l="l" t="t" r="r" b="b"/>
              <a:pathLst>
                <a:path w="13919" h="11887" extrusionOk="0">
                  <a:moveTo>
                    <a:pt x="9752" y="3492"/>
                  </a:moveTo>
                  <a:cubicBezTo>
                    <a:pt x="10061" y="3492"/>
                    <a:pt x="10308" y="3739"/>
                    <a:pt x="10339" y="4078"/>
                  </a:cubicBezTo>
                  <a:cubicBezTo>
                    <a:pt x="10339" y="4078"/>
                    <a:pt x="10339" y="4109"/>
                    <a:pt x="10339" y="4140"/>
                  </a:cubicBezTo>
                  <a:lnTo>
                    <a:pt x="10123" y="4140"/>
                  </a:lnTo>
                  <a:cubicBezTo>
                    <a:pt x="9907" y="4140"/>
                    <a:pt x="9722" y="4140"/>
                    <a:pt x="9536" y="4202"/>
                  </a:cubicBezTo>
                  <a:cubicBezTo>
                    <a:pt x="9413" y="4202"/>
                    <a:pt x="9320" y="4233"/>
                    <a:pt x="9228" y="4294"/>
                  </a:cubicBezTo>
                  <a:cubicBezTo>
                    <a:pt x="9197" y="4202"/>
                    <a:pt x="9166" y="4140"/>
                    <a:pt x="9166" y="4078"/>
                  </a:cubicBezTo>
                  <a:cubicBezTo>
                    <a:pt x="9166" y="3770"/>
                    <a:pt x="9444" y="3523"/>
                    <a:pt x="9752" y="3523"/>
                  </a:cubicBezTo>
                  <a:lnTo>
                    <a:pt x="9752" y="3492"/>
                  </a:lnTo>
                  <a:close/>
                  <a:moveTo>
                    <a:pt x="13209" y="6485"/>
                  </a:moveTo>
                  <a:cubicBezTo>
                    <a:pt x="13271" y="6485"/>
                    <a:pt x="13363" y="6516"/>
                    <a:pt x="13425" y="6578"/>
                  </a:cubicBezTo>
                  <a:cubicBezTo>
                    <a:pt x="13456" y="6609"/>
                    <a:pt x="13487" y="6671"/>
                    <a:pt x="13487" y="6732"/>
                  </a:cubicBezTo>
                  <a:lnTo>
                    <a:pt x="13487" y="6918"/>
                  </a:lnTo>
                  <a:cubicBezTo>
                    <a:pt x="13302" y="6856"/>
                    <a:pt x="13178" y="6732"/>
                    <a:pt x="13116" y="6578"/>
                  </a:cubicBezTo>
                  <a:lnTo>
                    <a:pt x="13116" y="6485"/>
                  </a:lnTo>
                  <a:close/>
                  <a:moveTo>
                    <a:pt x="5218" y="4046"/>
                  </a:moveTo>
                  <a:cubicBezTo>
                    <a:pt x="5248" y="4046"/>
                    <a:pt x="5278" y="4047"/>
                    <a:pt x="5308" y="4047"/>
                  </a:cubicBezTo>
                  <a:cubicBezTo>
                    <a:pt x="6265" y="4047"/>
                    <a:pt x="7191" y="4449"/>
                    <a:pt x="7839" y="5128"/>
                  </a:cubicBezTo>
                  <a:cubicBezTo>
                    <a:pt x="7962" y="5236"/>
                    <a:pt x="8117" y="5290"/>
                    <a:pt x="8267" y="5290"/>
                  </a:cubicBezTo>
                  <a:cubicBezTo>
                    <a:pt x="8418" y="5290"/>
                    <a:pt x="8564" y="5236"/>
                    <a:pt x="8672" y="5128"/>
                  </a:cubicBezTo>
                  <a:cubicBezTo>
                    <a:pt x="9044" y="4743"/>
                    <a:pt x="9527" y="4561"/>
                    <a:pt x="10007" y="4561"/>
                  </a:cubicBezTo>
                  <a:cubicBezTo>
                    <a:pt x="10684" y="4561"/>
                    <a:pt x="11354" y="4923"/>
                    <a:pt x="11697" y="5590"/>
                  </a:cubicBezTo>
                  <a:cubicBezTo>
                    <a:pt x="11882" y="6023"/>
                    <a:pt x="12252" y="6300"/>
                    <a:pt x="12684" y="6455"/>
                  </a:cubicBezTo>
                  <a:cubicBezTo>
                    <a:pt x="12715" y="6578"/>
                    <a:pt x="12746" y="6732"/>
                    <a:pt x="12808" y="6856"/>
                  </a:cubicBezTo>
                  <a:cubicBezTo>
                    <a:pt x="12962" y="7103"/>
                    <a:pt x="13178" y="7257"/>
                    <a:pt x="13425" y="7319"/>
                  </a:cubicBezTo>
                  <a:cubicBezTo>
                    <a:pt x="13394" y="7473"/>
                    <a:pt x="13363" y="7627"/>
                    <a:pt x="13302" y="7782"/>
                  </a:cubicBezTo>
                  <a:cubicBezTo>
                    <a:pt x="13116" y="7782"/>
                    <a:pt x="12931" y="7689"/>
                    <a:pt x="12777" y="7566"/>
                  </a:cubicBezTo>
                  <a:cubicBezTo>
                    <a:pt x="12734" y="7523"/>
                    <a:pt x="12686" y="7505"/>
                    <a:pt x="12640" y="7505"/>
                  </a:cubicBezTo>
                  <a:cubicBezTo>
                    <a:pt x="12488" y="7505"/>
                    <a:pt x="12357" y="7701"/>
                    <a:pt x="12499" y="7843"/>
                  </a:cubicBezTo>
                  <a:cubicBezTo>
                    <a:pt x="12684" y="8029"/>
                    <a:pt x="12900" y="8152"/>
                    <a:pt x="13147" y="8183"/>
                  </a:cubicBezTo>
                  <a:cubicBezTo>
                    <a:pt x="12746" y="9047"/>
                    <a:pt x="12036" y="9726"/>
                    <a:pt x="11141" y="10127"/>
                  </a:cubicBezTo>
                  <a:lnTo>
                    <a:pt x="11141" y="10158"/>
                  </a:lnTo>
                  <a:cubicBezTo>
                    <a:pt x="10802" y="10312"/>
                    <a:pt x="10462" y="10436"/>
                    <a:pt x="10092" y="10528"/>
                  </a:cubicBezTo>
                  <a:cubicBezTo>
                    <a:pt x="9938" y="10436"/>
                    <a:pt x="9722" y="10374"/>
                    <a:pt x="9536" y="10374"/>
                  </a:cubicBezTo>
                  <a:lnTo>
                    <a:pt x="8981" y="10374"/>
                  </a:lnTo>
                  <a:cubicBezTo>
                    <a:pt x="8703" y="10374"/>
                    <a:pt x="8425" y="10528"/>
                    <a:pt x="8302" y="10744"/>
                  </a:cubicBezTo>
                  <a:lnTo>
                    <a:pt x="5185" y="10744"/>
                  </a:lnTo>
                  <a:cubicBezTo>
                    <a:pt x="5031" y="10559"/>
                    <a:pt x="4784" y="10436"/>
                    <a:pt x="4537" y="10374"/>
                  </a:cubicBezTo>
                  <a:lnTo>
                    <a:pt x="3796" y="10374"/>
                  </a:lnTo>
                  <a:cubicBezTo>
                    <a:pt x="3704" y="10374"/>
                    <a:pt x="3580" y="10405"/>
                    <a:pt x="3487" y="10436"/>
                  </a:cubicBezTo>
                  <a:lnTo>
                    <a:pt x="3426" y="10467"/>
                  </a:lnTo>
                  <a:cubicBezTo>
                    <a:pt x="2469" y="10004"/>
                    <a:pt x="1821" y="9109"/>
                    <a:pt x="1667" y="8059"/>
                  </a:cubicBezTo>
                  <a:cubicBezTo>
                    <a:pt x="1574" y="7134"/>
                    <a:pt x="1821" y="6208"/>
                    <a:pt x="2407" y="5467"/>
                  </a:cubicBezTo>
                  <a:cubicBezTo>
                    <a:pt x="3068" y="4596"/>
                    <a:pt x="4110" y="4046"/>
                    <a:pt x="5218" y="4046"/>
                  </a:cubicBezTo>
                  <a:close/>
                  <a:moveTo>
                    <a:pt x="4352" y="10775"/>
                  </a:moveTo>
                  <a:cubicBezTo>
                    <a:pt x="4722" y="10775"/>
                    <a:pt x="5031" y="11084"/>
                    <a:pt x="5061" y="11485"/>
                  </a:cubicBezTo>
                  <a:cubicBezTo>
                    <a:pt x="5061" y="11507"/>
                    <a:pt x="5046" y="11529"/>
                    <a:pt x="5026" y="11529"/>
                  </a:cubicBezTo>
                  <a:cubicBezTo>
                    <a:pt x="5018" y="11529"/>
                    <a:pt x="5009" y="11525"/>
                    <a:pt x="5000" y="11516"/>
                  </a:cubicBezTo>
                  <a:lnTo>
                    <a:pt x="5000" y="11547"/>
                  </a:lnTo>
                  <a:lnTo>
                    <a:pt x="3796" y="11547"/>
                  </a:lnTo>
                  <a:cubicBezTo>
                    <a:pt x="3580" y="11547"/>
                    <a:pt x="3395" y="11362"/>
                    <a:pt x="3395" y="11146"/>
                  </a:cubicBezTo>
                  <a:cubicBezTo>
                    <a:pt x="3395" y="10930"/>
                    <a:pt x="3580" y="10775"/>
                    <a:pt x="3796" y="10775"/>
                  </a:cubicBezTo>
                  <a:close/>
                  <a:moveTo>
                    <a:pt x="9506" y="10775"/>
                  </a:moveTo>
                  <a:cubicBezTo>
                    <a:pt x="9907" y="10775"/>
                    <a:pt x="10215" y="11084"/>
                    <a:pt x="10215" y="11485"/>
                  </a:cubicBezTo>
                  <a:cubicBezTo>
                    <a:pt x="10215" y="11516"/>
                    <a:pt x="10185" y="11516"/>
                    <a:pt x="10185" y="11516"/>
                  </a:cubicBezTo>
                  <a:lnTo>
                    <a:pt x="10185" y="11547"/>
                  </a:lnTo>
                  <a:lnTo>
                    <a:pt x="8950" y="11547"/>
                  </a:lnTo>
                  <a:cubicBezTo>
                    <a:pt x="8734" y="11547"/>
                    <a:pt x="8580" y="11362"/>
                    <a:pt x="8580" y="11146"/>
                  </a:cubicBezTo>
                  <a:cubicBezTo>
                    <a:pt x="8580" y="10930"/>
                    <a:pt x="8734" y="10775"/>
                    <a:pt x="8950" y="10775"/>
                  </a:cubicBezTo>
                  <a:close/>
                  <a:moveTo>
                    <a:pt x="2163" y="1"/>
                  </a:moveTo>
                  <a:cubicBezTo>
                    <a:pt x="1783" y="1"/>
                    <a:pt x="1416" y="377"/>
                    <a:pt x="1605" y="838"/>
                  </a:cubicBezTo>
                  <a:cubicBezTo>
                    <a:pt x="1759" y="1116"/>
                    <a:pt x="1852" y="1424"/>
                    <a:pt x="1883" y="1764"/>
                  </a:cubicBezTo>
                  <a:cubicBezTo>
                    <a:pt x="1883" y="2504"/>
                    <a:pt x="1451" y="3122"/>
                    <a:pt x="988" y="3770"/>
                  </a:cubicBezTo>
                  <a:cubicBezTo>
                    <a:pt x="710" y="4140"/>
                    <a:pt x="494" y="4510"/>
                    <a:pt x="278" y="4912"/>
                  </a:cubicBezTo>
                  <a:cubicBezTo>
                    <a:pt x="247" y="5035"/>
                    <a:pt x="278" y="5158"/>
                    <a:pt x="401" y="5189"/>
                  </a:cubicBezTo>
                  <a:cubicBezTo>
                    <a:pt x="427" y="5207"/>
                    <a:pt x="455" y="5214"/>
                    <a:pt x="483" y="5214"/>
                  </a:cubicBezTo>
                  <a:cubicBezTo>
                    <a:pt x="556" y="5214"/>
                    <a:pt x="626" y="5163"/>
                    <a:pt x="648" y="5097"/>
                  </a:cubicBezTo>
                  <a:cubicBezTo>
                    <a:pt x="833" y="4695"/>
                    <a:pt x="1080" y="4325"/>
                    <a:pt x="1327" y="3986"/>
                  </a:cubicBezTo>
                  <a:cubicBezTo>
                    <a:pt x="1790" y="3307"/>
                    <a:pt x="2284" y="2597"/>
                    <a:pt x="2284" y="1733"/>
                  </a:cubicBezTo>
                  <a:cubicBezTo>
                    <a:pt x="2253" y="1362"/>
                    <a:pt x="2160" y="992"/>
                    <a:pt x="1975" y="653"/>
                  </a:cubicBezTo>
                  <a:cubicBezTo>
                    <a:pt x="1944" y="560"/>
                    <a:pt x="1975" y="437"/>
                    <a:pt x="2068" y="406"/>
                  </a:cubicBezTo>
                  <a:cubicBezTo>
                    <a:pt x="2093" y="397"/>
                    <a:pt x="2117" y="394"/>
                    <a:pt x="2142" y="394"/>
                  </a:cubicBezTo>
                  <a:cubicBezTo>
                    <a:pt x="2208" y="394"/>
                    <a:pt x="2270" y="422"/>
                    <a:pt x="2315" y="467"/>
                  </a:cubicBezTo>
                  <a:cubicBezTo>
                    <a:pt x="2531" y="838"/>
                    <a:pt x="2685" y="1270"/>
                    <a:pt x="2747" y="1733"/>
                  </a:cubicBezTo>
                  <a:cubicBezTo>
                    <a:pt x="2747" y="2196"/>
                    <a:pt x="2685" y="2659"/>
                    <a:pt x="2500" y="3060"/>
                  </a:cubicBezTo>
                  <a:cubicBezTo>
                    <a:pt x="2346" y="3430"/>
                    <a:pt x="2160" y="3770"/>
                    <a:pt x="1975" y="4078"/>
                  </a:cubicBezTo>
                  <a:cubicBezTo>
                    <a:pt x="1667" y="4572"/>
                    <a:pt x="1420" y="5066"/>
                    <a:pt x="1265" y="5621"/>
                  </a:cubicBezTo>
                  <a:cubicBezTo>
                    <a:pt x="1204" y="5899"/>
                    <a:pt x="1265" y="6177"/>
                    <a:pt x="1389" y="6424"/>
                  </a:cubicBezTo>
                  <a:cubicBezTo>
                    <a:pt x="1296" y="6701"/>
                    <a:pt x="1235" y="7010"/>
                    <a:pt x="1235" y="7288"/>
                  </a:cubicBezTo>
                  <a:lnTo>
                    <a:pt x="1235" y="7596"/>
                  </a:lnTo>
                  <a:cubicBezTo>
                    <a:pt x="710" y="7134"/>
                    <a:pt x="432" y="6485"/>
                    <a:pt x="463" y="5807"/>
                  </a:cubicBezTo>
                  <a:cubicBezTo>
                    <a:pt x="446" y="5691"/>
                    <a:pt x="359" y="5628"/>
                    <a:pt x="272" y="5628"/>
                  </a:cubicBezTo>
                  <a:cubicBezTo>
                    <a:pt x="197" y="5628"/>
                    <a:pt x="121" y="5675"/>
                    <a:pt x="93" y="5776"/>
                  </a:cubicBezTo>
                  <a:cubicBezTo>
                    <a:pt x="0" y="6609"/>
                    <a:pt x="432" y="7442"/>
                    <a:pt x="1296" y="8183"/>
                  </a:cubicBezTo>
                  <a:cubicBezTo>
                    <a:pt x="1451" y="9263"/>
                    <a:pt x="2130" y="10220"/>
                    <a:pt x="3117" y="10713"/>
                  </a:cubicBezTo>
                  <a:cubicBezTo>
                    <a:pt x="3055" y="10837"/>
                    <a:pt x="2994" y="10960"/>
                    <a:pt x="2994" y="11115"/>
                  </a:cubicBezTo>
                  <a:cubicBezTo>
                    <a:pt x="2994" y="11516"/>
                    <a:pt x="3333" y="11886"/>
                    <a:pt x="3765" y="11886"/>
                  </a:cubicBezTo>
                  <a:lnTo>
                    <a:pt x="4969" y="11886"/>
                  </a:lnTo>
                  <a:cubicBezTo>
                    <a:pt x="5247" y="11886"/>
                    <a:pt x="5432" y="11670"/>
                    <a:pt x="5432" y="11423"/>
                  </a:cubicBezTo>
                  <a:cubicBezTo>
                    <a:pt x="5432" y="11300"/>
                    <a:pt x="5432" y="11207"/>
                    <a:pt x="5401" y="11084"/>
                  </a:cubicBezTo>
                  <a:lnTo>
                    <a:pt x="8178" y="11084"/>
                  </a:lnTo>
                  <a:cubicBezTo>
                    <a:pt x="8178" y="11516"/>
                    <a:pt x="8518" y="11855"/>
                    <a:pt x="8950" y="11855"/>
                  </a:cubicBezTo>
                  <a:lnTo>
                    <a:pt x="10154" y="11855"/>
                  </a:lnTo>
                  <a:cubicBezTo>
                    <a:pt x="10401" y="11855"/>
                    <a:pt x="10617" y="11670"/>
                    <a:pt x="10617" y="11392"/>
                  </a:cubicBezTo>
                  <a:cubicBezTo>
                    <a:pt x="10617" y="11176"/>
                    <a:pt x="10555" y="10960"/>
                    <a:pt x="10431" y="10775"/>
                  </a:cubicBezTo>
                  <a:cubicBezTo>
                    <a:pt x="10709" y="10683"/>
                    <a:pt x="11018" y="10559"/>
                    <a:pt x="11296" y="10436"/>
                  </a:cubicBezTo>
                  <a:cubicBezTo>
                    <a:pt x="12067" y="10065"/>
                    <a:pt x="12746" y="9479"/>
                    <a:pt x="13240" y="8769"/>
                  </a:cubicBezTo>
                  <a:cubicBezTo>
                    <a:pt x="13548" y="8245"/>
                    <a:pt x="13764" y="7689"/>
                    <a:pt x="13826" y="7072"/>
                  </a:cubicBezTo>
                  <a:cubicBezTo>
                    <a:pt x="13919" y="6794"/>
                    <a:pt x="13888" y="6455"/>
                    <a:pt x="13703" y="6208"/>
                  </a:cubicBezTo>
                  <a:cubicBezTo>
                    <a:pt x="13548" y="6053"/>
                    <a:pt x="13363" y="5992"/>
                    <a:pt x="13147" y="5992"/>
                  </a:cubicBezTo>
                  <a:lnTo>
                    <a:pt x="13178" y="6084"/>
                  </a:lnTo>
                  <a:lnTo>
                    <a:pt x="12931" y="6084"/>
                  </a:lnTo>
                  <a:cubicBezTo>
                    <a:pt x="12530" y="6023"/>
                    <a:pt x="12221" y="5776"/>
                    <a:pt x="12036" y="5436"/>
                  </a:cubicBezTo>
                  <a:cubicBezTo>
                    <a:pt x="11944" y="5220"/>
                    <a:pt x="11820" y="5035"/>
                    <a:pt x="11697" y="4881"/>
                  </a:cubicBezTo>
                  <a:cubicBezTo>
                    <a:pt x="11913" y="4325"/>
                    <a:pt x="11913" y="3708"/>
                    <a:pt x="11635" y="3183"/>
                  </a:cubicBezTo>
                  <a:cubicBezTo>
                    <a:pt x="11593" y="3100"/>
                    <a:pt x="11526" y="3066"/>
                    <a:pt x="11460" y="3066"/>
                  </a:cubicBezTo>
                  <a:cubicBezTo>
                    <a:pt x="11331" y="3066"/>
                    <a:pt x="11203" y="3195"/>
                    <a:pt x="11265" y="3338"/>
                  </a:cubicBezTo>
                  <a:cubicBezTo>
                    <a:pt x="11450" y="3739"/>
                    <a:pt x="11481" y="4171"/>
                    <a:pt x="11357" y="4572"/>
                  </a:cubicBezTo>
                  <a:cubicBezTo>
                    <a:pt x="11172" y="4449"/>
                    <a:pt x="10956" y="4325"/>
                    <a:pt x="10740" y="4263"/>
                  </a:cubicBezTo>
                  <a:cubicBezTo>
                    <a:pt x="10740" y="4202"/>
                    <a:pt x="10740" y="4140"/>
                    <a:pt x="10740" y="4078"/>
                  </a:cubicBezTo>
                  <a:cubicBezTo>
                    <a:pt x="10740" y="3430"/>
                    <a:pt x="10246" y="3106"/>
                    <a:pt x="9752" y="3106"/>
                  </a:cubicBezTo>
                  <a:cubicBezTo>
                    <a:pt x="9259" y="3106"/>
                    <a:pt x="8765" y="3430"/>
                    <a:pt x="8765" y="4078"/>
                  </a:cubicBezTo>
                  <a:cubicBezTo>
                    <a:pt x="8765" y="4202"/>
                    <a:pt x="8796" y="4356"/>
                    <a:pt x="8857" y="4449"/>
                  </a:cubicBezTo>
                  <a:cubicBezTo>
                    <a:pt x="8672" y="4572"/>
                    <a:pt x="8487" y="4695"/>
                    <a:pt x="8364" y="4850"/>
                  </a:cubicBezTo>
                  <a:cubicBezTo>
                    <a:pt x="8333" y="4881"/>
                    <a:pt x="8302" y="4881"/>
                    <a:pt x="8271" y="4881"/>
                  </a:cubicBezTo>
                  <a:cubicBezTo>
                    <a:pt x="7586" y="3652"/>
                    <a:pt x="8600" y="2388"/>
                    <a:pt x="9764" y="2388"/>
                  </a:cubicBezTo>
                  <a:cubicBezTo>
                    <a:pt x="10121" y="2388"/>
                    <a:pt x="10492" y="2507"/>
                    <a:pt x="10833" y="2782"/>
                  </a:cubicBezTo>
                  <a:cubicBezTo>
                    <a:pt x="10863" y="2818"/>
                    <a:pt x="10897" y="2833"/>
                    <a:pt x="10932" y="2833"/>
                  </a:cubicBezTo>
                  <a:cubicBezTo>
                    <a:pt x="11077" y="2833"/>
                    <a:pt x="11229" y="2573"/>
                    <a:pt x="11079" y="2473"/>
                  </a:cubicBezTo>
                  <a:cubicBezTo>
                    <a:pt x="10677" y="2135"/>
                    <a:pt x="10213" y="1984"/>
                    <a:pt x="9759" y="1984"/>
                  </a:cubicBezTo>
                  <a:cubicBezTo>
                    <a:pt x="8678" y="1984"/>
                    <a:pt x="7654" y="2840"/>
                    <a:pt x="7654" y="4078"/>
                  </a:cubicBezTo>
                  <a:cubicBezTo>
                    <a:pt x="7654" y="4202"/>
                    <a:pt x="7685" y="4325"/>
                    <a:pt x="7716" y="4449"/>
                  </a:cubicBezTo>
                  <a:cubicBezTo>
                    <a:pt x="6991" y="3892"/>
                    <a:pt x="6129" y="3617"/>
                    <a:pt x="5270" y="3617"/>
                  </a:cubicBezTo>
                  <a:cubicBezTo>
                    <a:pt x="4226" y="3617"/>
                    <a:pt x="3186" y="4023"/>
                    <a:pt x="2407" y="4819"/>
                  </a:cubicBezTo>
                  <a:cubicBezTo>
                    <a:pt x="2099" y="5097"/>
                    <a:pt x="1852" y="5436"/>
                    <a:pt x="1667" y="5807"/>
                  </a:cubicBezTo>
                  <a:cubicBezTo>
                    <a:pt x="1667" y="5807"/>
                    <a:pt x="1667" y="5776"/>
                    <a:pt x="1667" y="5745"/>
                  </a:cubicBezTo>
                  <a:cubicBezTo>
                    <a:pt x="1790" y="5220"/>
                    <a:pt x="2037" y="4757"/>
                    <a:pt x="2315" y="4325"/>
                  </a:cubicBezTo>
                  <a:cubicBezTo>
                    <a:pt x="2531" y="3986"/>
                    <a:pt x="2716" y="3615"/>
                    <a:pt x="2870" y="3245"/>
                  </a:cubicBezTo>
                  <a:cubicBezTo>
                    <a:pt x="3086" y="2751"/>
                    <a:pt x="3179" y="2227"/>
                    <a:pt x="3148" y="1702"/>
                  </a:cubicBezTo>
                  <a:cubicBezTo>
                    <a:pt x="3086" y="1208"/>
                    <a:pt x="2932" y="714"/>
                    <a:pt x="2654" y="282"/>
                  </a:cubicBezTo>
                  <a:cubicBezTo>
                    <a:pt x="2526" y="84"/>
                    <a:pt x="2343" y="1"/>
                    <a:pt x="2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296" name="Google Shape;13296;p25"/>
          <p:cNvGrpSpPr/>
          <p:nvPr/>
        </p:nvGrpSpPr>
        <p:grpSpPr>
          <a:xfrm>
            <a:off x="4818450" y="2850724"/>
            <a:ext cx="316375" cy="345675"/>
            <a:chOff x="5578038" y="3581531"/>
            <a:chExt cx="316375" cy="345675"/>
          </a:xfrm>
        </p:grpSpPr>
        <p:sp>
          <p:nvSpPr>
            <p:cNvPr id="13297" name="Google Shape;13297;p25"/>
            <p:cNvSpPr/>
            <p:nvPr/>
          </p:nvSpPr>
          <p:spPr>
            <a:xfrm>
              <a:off x="5659838" y="3846006"/>
              <a:ext cx="10050" cy="17925"/>
            </a:xfrm>
            <a:custGeom>
              <a:avLst/>
              <a:gdLst/>
              <a:ahLst/>
              <a:cxnLst/>
              <a:rect l="l" t="t" r="r" b="b"/>
              <a:pathLst>
                <a:path w="402" h="717" extrusionOk="0">
                  <a:moveTo>
                    <a:pt x="253" y="1"/>
                  </a:moveTo>
                  <a:cubicBezTo>
                    <a:pt x="241" y="1"/>
                    <a:pt x="228" y="3"/>
                    <a:pt x="216" y="7"/>
                  </a:cubicBezTo>
                  <a:cubicBezTo>
                    <a:pt x="93" y="7"/>
                    <a:pt x="0" y="69"/>
                    <a:pt x="0" y="192"/>
                  </a:cubicBezTo>
                  <a:lnTo>
                    <a:pt x="0" y="501"/>
                  </a:lnTo>
                  <a:cubicBezTo>
                    <a:pt x="0" y="624"/>
                    <a:pt x="93" y="717"/>
                    <a:pt x="216" y="717"/>
                  </a:cubicBezTo>
                  <a:cubicBezTo>
                    <a:pt x="309" y="717"/>
                    <a:pt x="401" y="624"/>
                    <a:pt x="401" y="501"/>
                  </a:cubicBezTo>
                  <a:lnTo>
                    <a:pt x="401" y="192"/>
                  </a:lnTo>
                  <a:cubicBezTo>
                    <a:pt x="401" y="85"/>
                    <a:pt x="332" y="1"/>
                    <a:pt x="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98" name="Google Shape;13298;p25"/>
            <p:cNvSpPr/>
            <p:nvPr/>
          </p:nvSpPr>
          <p:spPr>
            <a:xfrm>
              <a:off x="5747788" y="3847331"/>
              <a:ext cx="9275" cy="16600"/>
            </a:xfrm>
            <a:custGeom>
              <a:avLst/>
              <a:gdLst/>
              <a:ahLst/>
              <a:cxnLst/>
              <a:rect l="l" t="t" r="r" b="b"/>
              <a:pathLst>
                <a:path w="371" h="664" extrusionOk="0">
                  <a:moveTo>
                    <a:pt x="174" y="0"/>
                  </a:moveTo>
                  <a:cubicBezTo>
                    <a:pt x="93" y="0"/>
                    <a:pt x="16" y="46"/>
                    <a:pt x="1" y="139"/>
                  </a:cubicBezTo>
                  <a:lnTo>
                    <a:pt x="1" y="448"/>
                  </a:lnTo>
                  <a:cubicBezTo>
                    <a:pt x="1" y="571"/>
                    <a:pt x="62" y="664"/>
                    <a:pt x="186" y="664"/>
                  </a:cubicBezTo>
                  <a:cubicBezTo>
                    <a:pt x="278" y="664"/>
                    <a:pt x="371" y="571"/>
                    <a:pt x="371" y="448"/>
                  </a:cubicBezTo>
                  <a:lnTo>
                    <a:pt x="371" y="139"/>
                  </a:lnTo>
                  <a:cubicBezTo>
                    <a:pt x="340" y="46"/>
                    <a:pt x="255"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299" name="Google Shape;13299;p25"/>
            <p:cNvSpPr/>
            <p:nvPr/>
          </p:nvSpPr>
          <p:spPr>
            <a:xfrm>
              <a:off x="5690888" y="3852256"/>
              <a:ext cx="33775" cy="15525"/>
            </a:xfrm>
            <a:custGeom>
              <a:avLst/>
              <a:gdLst/>
              <a:ahLst/>
              <a:cxnLst/>
              <a:rect l="l" t="t" r="r" b="b"/>
              <a:pathLst>
                <a:path w="1351" h="621" extrusionOk="0">
                  <a:moveTo>
                    <a:pt x="279" y="0"/>
                  </a:moveTo>
                  <a:cubicBezTo>
                    <a:pt x="129" y="0"/>
                    <a:pt x="0" y="181"/>
                    <a:pt x="116" y="343"/>
                  </a:cubicBezTo>
                  <a:cubicBezTo>
                    <a:pt x="271" y="498"/>
                    <a:pt x="487" y="590"/>
                    <a:pt x="703" y="590"/>
                  </a:cubicBezTo>
                  <a:lnTo>
                    <a:pt x="703" y="621"/>
                  </a:lnTo>
                  <a:cubicBezTo>
                    <a:pt x="919" y="621"/>
                    <a:pt x="1135" y="528"/>
                    <a:pt x="1289" y="374"/>
                  </a:cubicBezTo>
                  <a:cubicBezTo>
                    <a:pt x="1351" y="282"/>
                    <a:pt x="1351" y="158"/>
                    <a:pt x="1258" y="65"/>
                  </a:cubicBezTo>
                  <a:cubicBezTo>
                    <a:pt x="1227" y="35"/>
                    <a:pt x="1181" y="19"/>
                    <a:pt x="1131" y="19"/>
                  </a:cubicBezTo>
                  <a:cubicBezTo>
                    <a:pt x="1081" y="19"/>
                    <a:pt x="1027" y="35"/>
                    <a:pt x="980" y="65"/>
                  </a:cubicBezTo>
                  <a:cubicBezTo>
                    <a:pt x="919" y="158"/>
                    <a:pt x="826" y="189"/>
                    <a:pt x="703" y="189"/>
                  </a:cubicBezTo>
                  <a:cubicBezTo>
                    <a:pt x="610" y="189"/>
                    <a:pt x="487" y="158"/>
                    <a:pt x="425" y="65"/>
                  </a:cubicBezTo>
                  <a:cubicBezTo>
                    <a:pt x="379" y="20"/>
                    <a:pt x="328" y="0"/>
                    <a:pt x="2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00" name="Google Shape;13300;p25"/>
            <p:cNvSpPr/>
            <p:nvPr/>
          </p:nvSpPr>
          <p:spPr>
            <a:xfrm>
              <a:off x="5604288" y="3800656"/>
              <a:ext cx="209575" cy="100325"/>
            </a:xfrm>
            <a:custGeom>
              <a:avLst/>
              <a:gdLst/>
              <a:ahLst/>
              <a:cxnLst/>
              <a:rect l="l" t="t" r="r" b="b"/>
              <a:pathLst>
                <a:path w="8383" h="4013" extrusionOk="0">
                  <a:moveTo>
                    <a:pt x="1574" y="432"/>
                  </a:moveTo>
                  <a:cubicBezTo>
                    <a:pt x="2161" y="432"/>
                    <a:pt x="2716" y="586"/>
                    <a:pt x="3210" y="864"/>
                  </a:cubicBezTo>
                  <a:cubicBezTo>
                    <a:pt x="3796" y="1173"/>
                    <a:pt x="4413" y="1327"/>
                    <a:pt x="5062" y="1327"/>
                  </a:cubicBezTo>
                  <a:cubicBezTo>
                    <a:pt x="5926" y="1296"/>
                    <a:pt x="6821" y="1111"/>
                    <a:pt x="7654" y="802"/>
                  </a:cubicBezTo>
                  <a:cubicBezTo>
                    <a:pt x="7682" y="791"/>
                    <a:pt x="7709" y="786"/>
                    <a:pt x="7734" y="786"/>
                  </a:cubicBezTo>
                  <a:cubicBezTo>
                    <a:pt x="7848" y="786"/>
                    <a:pt x="7926" y="892"/>
                    <a:pt x="7901" y="1018"/>
                  </a:cubicBezTo>
                  <a:cubicBezTo>
                    <a:pt x="7777" y="1636"/>
                    <a:pt x="7438" y="2191"/>
                    <a:pt x="7006" y="2654"/>
                  </a:cubicBezTo>
                  <a:cubicBezTo>
                    <a:pt x="6389" y="3241"/>
                    <a:pt x="5555" y="3580"/>
                    <a:pt x="4691" y="3611"/>
                  </a:cubicBezTo>
                  <a:lnTo>
                    <a:pt x="3765" y="3611"/>
                  </a:lnTo>
                  <a:cubicBezTo>
                    <a:pt x="2901" y="3580"/>
                    <a:pt x="2068" y="3271"/>
                    <a:pt x="1451" y="2654"/>
                  </a:cubicBezTo>
                  <a:cubicBezTo>
                    <a:pt x="926" y="2129"/>
                    <a:pt x="587" y="1451"/>
                    <a:pt x="494" y="741"/>
                  </a:cubicBezTo>
                  <a:cubicBezTo>
                    <a:pt x="463" y="617"/>
                    <a:pt x="556" y="525"/>
                    <a:pt x="648" y="525"/>
                  </a:cubicBezTo>
                  <a:cubicBezTo>
                    <a:pt x="957" y="463"/>
                    <a:pt x="1266" y="432"/>
                    <a:pt x="1574" y="432"/>
                  </a:cubicBezTo>
                  <a:close/>
                  <a:moveTo>
                    <a:pt x="1543" y="0"/>
                  </a:moveTo>
                  <a:cubicBezTo>
                    <a:pt x="1204" y="0"/>
                    <a:pt x="864" y="31"/>
                    <a:pt x="525" y="93"/>
                  </a:cubicBezTo>
                  <a:lnTo>
                    <a:pt x="525" y="123"/>
                  </a:lnTo>
                  <a:cubicBezTo>
                    <a:pt x="216" y="185"/>
                    <a:pt x="0" y="463"/>
                    <a:pt x="31" y="772"/>
                  </a:cubicBezTo>
                  <a:cubicBezTo>
                    <a:pt x="155" y="1605"/>
                    <a:pt x="525" y="2376"/>
                    <a:pt x="1142" y="2932"/>
                  </a:cubicBezTo>
                  <a:cubicBezTo>
                    <a:pt x="1821" y="3611"/>
                    <a:pt x="2778" y="4012"/>
                    <a:pt x="3735" y="4012"/>
                  </a:cubicBezTo>
                  <a:lnTo>
                    <a:pt x="4660" y="4012"/>
                  </a:lnTo>
                  <a:cubicBezTo>
                    <a:pt x="5648" y="4012"/>
                    <a:pt x="6574" y="3611"/>
                    <a:pt x="7284" y="2932"/>
                  </a:cubicBezTo>
                  <a:cubicBezTo>
                    <a:pt x="7777" y="2438"/>
                    <a:pt x="8148" y="1790"/>
                    <a:pt x="8302" y="1111"/>
                  </a:cubicBezTo>
                  <a:cubicBezTo>
                    <a:pt x="8382" y="709"/>
                    <a:pt x="8068" y="377"/>
                    <a:pt x="7701" y="377"/>
                  </a:cubicBezTo>
                  <a:cubicBezTo>
                    <a:pt x="7645" y="377"/>
                    <a:pt x="7588" y="385"/>
                    <a:pt x="7531" y="401"/>
                  </a:cubicBezTo>
                  <a:cubicBezTo>
                    <a:pt x="6728" y="710"/>
                    <a:pt x="5895" y="864"/>
                    <a:pt x="5062" y="926"/>
                  </a:cubicBezTo>
                  <a:cubicBezTo>
                    <a:pt x="4444" y="895"/>
                    <a:pt x="3858" y="741"/>
                    <a:pt x="3364" y="463"/>
                  </a:cubicBezTo>
                  <a:cubicBezTo>
                    <a:pt x="2778" y="154"/>
                    <a:pt x="2161" y="0"/>
                    <a:pt x="15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01" name="Google Shape;13301;p25"/>
            <p:cNvSpPr/>
            <p:nvPr/>
          </p:nvSpPr>
          <p:spPr>
            <a:xfrm>
              <a:off x="5713313" y="3762831"/>
              <a:ext cx="55325" cy="47450"/>
            </a:xfrm>
            <a:custGeom>
              <a:avLst/>
              <a:gdLst/>
              <a:ahLst/>
              <a:cxnLst/>
              <a:rect l="l" t="t" r="r" b="b"/>
              <a:pathLst>
                <a:path w="2213" h="1898" extrusionOk="0">
                  <a:moveTo>
                    <a:pt x="947" y="402"/>
                  </a:moveTo>
                  <a:cubicBezTo>
                    <a:pt x="1441" y="402"/>
                    <a:pt x="1688" y="988"/>
                    <a:pt x="1349" y="1328"/>
                  </a:cubicBezTo>
                  <a:cubicBezTo>
                    <a:pt x="1239" y="1437"/>
                    <a:pt x="1104" y="1486"/>
                    <a:pt x="971" y="1486"/>
                  </a:cubicBezTo>
                  <a:cubicBezTo>
                    <a:pt x="692" y="1486"/>
                    <a:pt x="423" y="1271"/>
                    <a:pt x="423" y="958"/>
                  </a:cubicBezTo>
                  <a:cubicBezTo>
                    <a:pt x="423" y="649"/>
                    <a:pt x="639" y="402"/>
                    <a:pt x="947" y="402"/>
                  </a:cubicBezTo>
                  <a:close/>
                  <a:moveTo>
                    <a:pt x="947" y="1"/>
                  </a:moveTo>
                  <a:cubicBezTo>
                    <a:pt x="423" y="1"/>
                    <a:pt x="22" y="433"/>
                    <a:pt x="22" y="958"/>
                  </a:cubicBezTo>
                  <a:cubicBezTo>
                    <a:pt x="1" y="1518"/>
                    <a:pt x="469" y="1897"/>
                    <a:pt x="956" y="1897"/>
                  </a:cubicBezTo>
                  <a:cubicBezTo>
                    <a:pt x="1193" y="1897"/>
                    <a:pt x="1435" y="1808"/>
                    <a:pt x="1626" y="1606"/>
                  </a:cubicBezTo>
                  <a:cubicBezTo>
                    <a:pt x="2213" y="1019"/>
                    <a:pt x="1812" y="1"/>
                    <a:pt x="9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02" name="Google Shape;13302;p25"/>
            <p:cNvSpPr/>
            <p:nvPr/>
          </p:nvSpPr>
          <p:spPr>
            <a:xfrm>
              <a:off x="5652888" y="3749256"/>
              <a:ext cx="45550" cy="38300"/>
            </a:xfrm>
            <a:custGeom>
              <a:avLst/>
              <a:gdLst/>
              <a:ahLst/>
              <a:cxnLst/>
              <a:rect l="l" t="t" r="r" b="b"/>
              <a:pathLst>
                <a:path w="1822" h="1532" extrusionOk="0">
                  <a:moveTo>
                    <a:pt x="1050" y="412"/>
                  </a:moveTo>
                  <a:cubicBezTo>
                    <a:pt x="1138" y="412"/>
                    <a:pt x="1227" y="443"/>
                    <a:pt x="1297" y="513"/>
                  </a:cubicBezTo>
                  <a:cubicBezTo>
                    <a:pt x="1544" y="760"/>
                    <a:pt x="1358" y="1130"/>
                    <a:pt x="1050" y="1130"/>
                  </a:cubicBezTo>
                  <a:cubicBezTo>
                    <a:pt x="834" y="1130"/>
                    <a:pt x="679" y="976"/>
                    <a:pt x="679" y="760"/>
                  </a:cubicBezTo>
                  <a:cubicBezTo>
                    <a:pt x="679" y="551"/>
                    <a:pt x="864" y="412"/>
                    <a:pt x="1050" y="412"/>
                  </a:cubicBezTo>
                  <a:close/>
                  <a:moveTo>
                    <a:pt x="1049" y="1"/>
                  </a:moveTo>
                  <a:cubicBezTo>
                    <a:pt x="855" y="1"/>
                    <a:pt x="656" y="73"/>
                    <a:pt x="494" y="235"/>
                  </a:cubicBezTo>
                  <a:cubicBezTo>
                    <a:pt x="1" y="698"/>
                    <a:pt x="371" y="1531"/>
                    <a:pt x="1050" y="1531"/>
                  </a:cubicBezTo>
                  <a:cubicBezTo>
                    <a:pt x="1482" y="1531"/>
                    <a:pt x="1821" y="1192"/>
                    <a:pt x="1821" y="760"/>
                  </a:cubicBezTo>
                  <a:cubicBezTo>
                    <a:pt x="1821" y="304"/>
                    <a:pt x="1445" y="1"/>
                    <a:pt x="1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03" name="Google Shape;13303;p25"/>
            <p:cNvSpPr/>
            <p:nvPr/>
          </p:nvSpPr>
          <p:spPr>
            <a:xfrm>
              <a:off x="5693788" y="3706506"/>
              <a:ext cx="38600" cy="33300"/>
            </a:xfrm>
            <a:custGeom>
              <a:avLst/>
              <a:gdLst/>
              <a:ahLst/>
              <a:cxnLst/>
              <a:rect l="l" t="t" r="r" b="b"/>
              <a:pathLst>
                <a:path w="1544" h="1332" extrusionOk="0">
                  <a:moveTo>
                    <a:pt x="884" y="448"/>
                  </a:moveTo>
                  <a:cubicBezTo>
                    <a:pt x="1019" y="448"/>
                    <a:pt x="1158" y="526"/>
                    <a:pt x="1142" y="680"/>
                  </a:cubicBezTo>
                  <a:cubicBezTo>
                    <a:pt x="1142" y="803"/>
                    <a:pt x="1019" y="927"/>
                    <a:pt x="895" y="927"/>
                  </a:cubicBezTo>
                  <a:cubicBezTo>
                    <a:pt x="741" y="927"/>
                    <a:pt x="617" y="803"/>
                    <a:pt x="648" y="680"/>
                  </a:cubicBezTo>
                  <a:cubicBezTo>
                    <a:pt x="617" y="526"/>
                    <a:pt x="749" y="448"/>
                    <a:pt x="884" y="448"/>
                  </a:cubicBezTo>
                  <a:close/>
                  <a:moveTo>
                    <a:pt x="895" y="1"/>
                  </a:moveTo>
                  <a:cubicBezTo>
                    <a:pt x="309" y="1"/>
                    <a:pt x="0" y="711"/>
                    <a:pt x="401" y="1143"/>
                  </a:cubicBezTo>
                  <a:cubicBezTo>
                    <a:pt x="541" y="1273"/>
                    <a:pt x="711" y="1332"/>
                    <a:pt x="875" y="1332"/>
                  </a:cubicBezTo>
                  <a:cubicBezTo>
                    <a:pt x="1219" y="1332"/>
                    <a:pt x="1543" y="1076"/>
                    <a:pt x="1543" y="680"/>
                  </a:cubicBezTo>
                  <a:cubicBezTo>
                    <a:pt x="1543" y="310"/>
                    <a:pt x="1235" y="1"/>
                    <a:pt x="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04" name="Google Shape;13304;p25"/>
            <p:cNvSpPr/>
            <p:nvPr/>
          </p:nvSpPr>
          <p:spPr>
            <a:xfrm>
              <a:off x="5597338" y="3660081"/>
              <a:ext cx="243050" cy="267125"/>
            </a:xfrm>
            <a:custGeom>
              <a:avLst/>
              <a:gdLst/>
              <a:ahLst/>
              <a:cxnLst/>
              <a:rect l="l" t="t" r="r" b="b"/>
              <a:pathLst>
                <a:path w="9722" h="10685" extrusionOk="0">
                  <a:moveTo>
                    <a:pt x="5353" y="0"/>
                  </a:moveTo>
                  <a:cubicBezTo>
                    <a:pt x="5248" y="0"/>
                    <a:pt x="5154" y="84"/>
                    <a:pt x="5154" y="191"/>
                  </a:cubicBezTo>
                  <a:lnTo>
                    <a:pt x="5154" y="994"/>
                  </a:lnTo>
                  <a:cubicBezTo>
                    <a:pt x="5154" y="1086"/>
                    <a:pt x="5216" y="1179"/>
                    <a:pt x="5309" y="1179"/>
                  </a:cubicBezTo>
                  <a:cubicBezTo>
                    <a:pt x="7592" y="1580"/>
                    <a:pt x="9290" y="3555"/>
                    <a:pt x="9290" y="5901"/>
                  </a:cubicBezTo>
                  <a:cubicBezTo>
                    <a:pt x="9321" y="8308"/>
                    <a:pt x="7346" y="10283"/>
                    <a:pt x="4938" y="10283"/>
                  </a:cubicBezTo>
                  <a:lnTo>
                    <a:pt x="4043" y="10283"/>
                  </a:lnTo>
                  <a:cubicBezTo>
                    <a:pt x="2593" y="10283"/>
                    <a:pt x="1235" y="9573"/>
                    <a:pt x="402" y="8370"/>
                  </a:cubicBezTo>
                  <a:cubicBezTo>
                    <a:pt x="362" y="8310"/>
                    <a:pt x="296" y="8276"/>
                    <a:pt x="230" y="8276"/>
                  </a:cubicBezTo>
                  <a:cubicBezTo>
                    <a:pt x="193" y="8276"/>
                    <a:pt x="157" y="8286"/>
                    <a:pt x="124" y="8308"/>
                  </a:cubicBezTo>
                  <a:cubicBezTo>
                    <a:pt x="31" y="8370"/>
                    <a:pt x="0" y="8493"/>
                    <a:pt x="62" y="8586"/>
                  </a:cubicBezTo>
                  <a:cubicBezTo>
                    <a:pt x="957" y="9882"/>
                    <a:pt x="2439" y="10684"/>
                    <a:pt x="4013" y="10684"/>
                  </a:cubicBezTo>
                  <a:lnTo>
                    <a:pt x="4938" y="10684"/>
                  </a:lnTo>
                  <a:cubicBezTo>
                    <a:pt x="7592" y="10684"/>
                    <a:pt x="9722" y="8524"/>
                    <a:pt x="9722" y="5901"/>
                  </a:cubicBezTo>
                  <a:cubicBezTo>
                    <a:pt x="9691" y="3432"/>
                    <a:pt x="7963" y="1302"/>
                    <a:pt x="5556" y="809"/>
                  </a:cubicBezTo>
                  <a:lnTo>
                    <a:pt x="5556" y="469"/>
                  </a:lnTo>
                  <a:lnTo>
                    <a:pt x="8889" y="1549"/>
                  </a:lnTo>
                  <a:cubicBezTo>
                    <a:pt x="8908" y="1554"/>
                    <a:pt x="8926" y="1556"/>
                    <a:pt x="8943" y="1556"/>
                  </a:cubicBezTo>
                  <a:cubicBezTo>
                    <a:pt x="9152" y="1556"/>
                    <a:pt x="9240" y="1234"/>
                    <a:pt x="9012" y="1148"/>
                  </a:cubicBezTo>
                  <a:lnTo>
                    <a:pt x="5401" y="6"/>
                  </a:lnTo>
                  <a:cubicBezTo>
                    <a:pt x="5385" y="2"/>
                    <a:pt x="5369" y="0"/>
                    <a:pt x="53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05" name="Google Shape;13305;p25"/>
            <p:cNvSpPr/>
            <p:nvPr/>
          </p:nvSpPr>
          <p:spPr>
            <a:xfrm>
              <a:off x="5578038" y="3581531"/>
              <a:ext cx="316375" cy="278075"/>
            </a:xfrm>
            <a:custGeom>
              <a:avLst/>
              <a:gdLst/>
              <a:ahLst/>
              <a:cxnLst/>
              <a:rect l="l" t="t" r="r" b="b"/>
              <a:pathLst>
                <a:path w="12655" h="11123" extrusionOk="0">
                  <a:moveTo>
                    <a:pt x="6112" y="402"/>
                  </a:moveTo>
                  <a:cubicBezTo>
                    <a:pt x="6729" y="463"/>
                    <a:pt x="6729" y="1389"/>
                    <a:pt x="6112" y="1451"/>
                  </a:cubicBezTo>
                  <a:lnTo>
                    <a:pt x="4352" y="1451"/>
                  </a:lnTo>
                  <a:cubicBezTo>
                    <a:pt x="4075" y="1451"/>
                    <a:pt x="3859" y="1204"/>
                    <a:pt x="3859" y="926"/>
                  </a:cubicBezTo>
                  <a:lnTo>
                    <a:pt x="3890" y="926"/>
                  </a:lnTo>
                  <a:cubicBezTo>
                    <a:pt x="3890" y="648"/>
                    <a:pt x="4106" y="402"/>
                    <a:pt x="4383" y="402"/>
                  </a:cubicBezTo>
                  <a:close/>
                  <a:moveTo>
                    <a:pt x="4383" y="0"/>
                  </a:moveTo>
                  <a:cubicBezTo>
                    <a:pt x="3272" y="0"/>
                    <a:pt x="3087" y="1574"/>
                    <a:pt x="4167" y="1821"/>
                  </a:cubicBezTo>
                  <a:lnTo>
                    <a:pt x="4167" y="3951"/>
                  </a:lnTo>
                  <a:cubicBezTo>
                    <a:pt x="3025" y="4167"/>
                    <a:pt x="2007" y="4784"/>
                    <a:pt x="1266" y="5679"/>
                  </a:cubicBezTo>
                  <a:cubicBezTo>
                    <a:pt x="433" y="6636"/>
                    <a:pt x="1" y="7870"/>
                    <a:pt x="1" y="9166"/>
                  </a:cubicBezTo>
                  <a:lnTo>
                    <a:pt x="32" y="9166"/>
                  </a:lnTo>
                  <a:cubicBezTo>
                    <a:pt x="32" y="9814"/>
                    <a:pt x="155" y="10432"/>
                    <a:pt x="433" y="11018"/>
                  </a:cubicBezTo>
                  <a:cubicBezTo>
                    <a:pt x="456" y="11087"/>
                    <a:pt x="531" y="11122"/>
                    <a:pt x="620" y="11122"/>
                  </a:cubicBezTo>
                  <a:cubicBezTo>
                    <a:pt x="649" y="11122"/>
                    <a:pt x="680" y="11118"/>
                    <a:pt x="711" y="11111"/>
                  </a:cubicBezTo>
                  <a:cubicBezTo>
                    <a:pt x="803" y="11049"/>
                    <a:pt x="834" y="10925"/>
                    <a:pt x="803" y="10833"/>
                  </a:cubicBezTo>
                  <a:cubicBezTo>
                    <a:pt x="556" y="10277"/>
                    <a:pt x="402" y="9691"/>
                    <a:pt x="402" y="9074"/>
                  </a:cubicBezTo>
                  <a:cubicBezTo>
                    <a:pt x="402" y="6728"/>
                    <a:pt x="2100" y="4722"/>
                    <a:pt x="4414" y="4321"/>
                  </a:cubicBezTo>
                  <a:cubicBezTo>
                    <a:pt x="4507" y="4290"/>
                    <a:pt x="4568" y="4198"/>
                    <a:pt x="4568" y="4105"/>
                  </a:cubicBezTo>
                  <a:lnTo>
                    <a:pt x="4568" y="1852"/>
                  </a:lnTo>
                  <a:lnTo>
                    <a:pt x="5896" y="1852"/>
                  </a:lnTo>
                  <a:lnTo>
                    <a:pt x="5896" y="2222"/>
                  </a:lnTo>
                  <a:cubicBezTo>
                    <a:pt x="5896" y="2315"/>
                    <a:pt x="5957" y="2408"/>
                    <a:pt x="6050" y="2408"/>
                  </a:cubicBezTo>
                  <a:lnTo>
                    <a:pt x="12068" y="4383"/>
                  </a:lnTo>
                  <a:cubicBezTo>
                    <a:pt x="12161" y="4414"/>
                    <a:pt x="12191" y="4506"/>
                    <a:pt x="12191" y="4599"/>
                  </a:cubicBezTo>
                  <a:lnTo>
                    <a:pt x="12068" y="4876"/>
                  </a:lnTo>
                  <a:cubicBezTo>
                    <a:pt x="12043" y="4953"/>
                    <a:pt x="11975" y="5008"/>
                    <a:pt x="11918" y="5008"/>
                  </a:cubicBezTo>
                  <a:cubicBezTo>
                    <a:pt x="11906" y="5008"/>
                    <a:pt x="11894" y="5005"/>
                    <a:pt x="11883" y="5000"/>
                  </a:cubicBezTo>
                  <a:lnTo>
                    <a:pt x="10525" y="4568"/>
                  </a:lnTo>
                  <a:cubicBezTo>
                    <a:pt x="10498" y="4558"/>
                    <a:pt x="10472" y="4553"/>
                    <a:pt x="10448" y="4553"/>
                  </a:cubicBezTo>
                  <a:cubicBezTo>
                    <a:pt x="10255" y="4553"/>
                    <a:pt x="10182" y="4856"/>
                    <a:pt x="10401" y="4938"/>
                  </a:cubicBezTo>
                  <a:lnTo>
                    <a:pt x="11759" y="5370"/>
                  </a:lnTo>
                  <a:cubicBezTo>
                    <a:pt x="11814" y="5389"/>
                    <a:pt x="11871" y="5397"/>
                    <a:pt x="11928" y="5397"/>
                  </a:cubicBezTo>
                  <a:cubicBezTo>
                    <a:pt x="12161" y="5397"/>
                    <a:pt x="12395" y="5254"/>
                    <a:pt x="12469" y="5031"/>
                  </a:cubicBezTo>
                  <a:lnTo>
                    <a:pt x="12562" y="4722"/>
                  </a:lnTo>
                  <a:cubicBezTo>
                    <a:pt x="12654" y="4414"/>
                    <a:pt x="12500" y="4105"/>
                    <a:pt x="12191" y="4012"/>
                  </a:cubicBezTo>
                  <a:lnTo>
                    <a:pt x="6297" y="2068"/>
                  </a:lnTo>
                  <a:lnTo>
                    <a:pt x="6297" y="1821"/>
                  </a:lnTo>
                  <a:cubicBezTo>
                    <a:pt x="7377" y="1574"/>
                    <a:pt x="7192" y="0"/>
                    <a:pt x="61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306" name="Google Shape;13306;p25"/>
          <p:cNvGrpSpPr/>
          <p:nvPr/>
        </p:nvGrpSpPr>
        <p:grpSpPr>
          <a:xfrm>
            <a:off x="5504556" y="2850824"/>
            <a:ext cx="331025" cy="345475"/>
            <a:chOff x="2540463" y="3580956"/>
            <a:chExt cx="331025" cy="345475"/>
          </a:xfrm>
        </p:grpSpPr>
        <p:sp>
          <p:nvSpPr>
            <p:cNvPr id="13307" name="Google Shape;13307;p25"/>
            <p:cNvSpPr/>
            <p:nvPr/>
          </p:nvSpPr>
          <p:spPr>
            <a:xfrm>
              <a:off x="2601413" y="3888456"/>
              <a:ext cx="10825" cy="16375"/>
            </a:xfrm>
            <a:custGeom>
              <a:avLst/>
              <a:gdLst/>
              <a:ahLst/>
              <a:cxnLst/>
              <a:rect l="l" t="t" r="r" b="b"/>
              <a:pathLst>
                <a:path w="433" h="655" extrusionOk="0">
                  <a:moveTo>
                    <a:pt x="264" y="0"/>
                  </a:moveTo>
                  <a:cubicBezTo>
                    <a:pt x="249" y="0"/>
                    <a:pt x="233" y="2"/>
                    <a:pt x="217" y="6"/>
                  </a:cubicBezTo>
                  <a:cubicBezTo>
                    <a:pt x="93" y="6"/>
                    <a:pt x="32" y="68"/>
                    <a:pt x="32" y="191"/>
                  </a:cubicBezTo>
                  <a:lnTo>
                    <a:pt x="32" y="438"/>
                  </a:lnTo>
                  <a:cubicBezTo>
                    <a:pt x="1" y="562"/>
                    <a:pt x="93" y="654"/>
                    <a:pt x="217" y="654"/>
                  </a:cubicBezTo>
                  <a:cubicBezTo>
                    <a:pt x="340" y="654"/>
                    <a:pt x="433" y="562"/>
                    <a:pt x="433" y="438"/>
                  </a:cubicBezTo>
                  <a:lnTo>
                    <a:pt x="433" y="191"/>
                  </a:lnTo>
                  <a:cubicBezTo>
                    <a:pt x="433" y="84"/>
                    <a:pt x="363" y="0"/>
                    <a:pt x="2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08" name="Google Shape;13308;p25"/>
            <p:cNvSpPr/>
            <p:nvPr/>
          </p:nvSpPr>
          <p:spPr>
            <a:xfrm>
              <a:off x="2670088" y="3888606"/>
              <a:ext cx="11600" cy="16225"/>
            </a:xfrm>
            <a:custGeom>
              <a:avLst/>
              <a:gdLst/>
              <a:ahLst/>
              <a:cxnLst/>
              <a:rect l="l" t="t" r="r" b="b"/>
              <a:pathLst>
                <a:path w="464" h="649" extrusionOk="0">
                  <a:moveTo>
                    <a:pt x="232" y="0"/>
                  </a:moveTo>
                  <a:cubicBezTo>
                    <a:pt x="116" y="0"/>
                    <a:pt x="1" y="62"/>
                    <a:pt x="31" y="185"/>
                  </a:cubicBezTo>
                  <a:lnTo>
                    <a:pt x="31" y="432"/>
                  </a:lnTo>
                  <a:cubicBezTo>
                    <a:pt x="31" y="551"/>
                    <a:pt x="116" y="641"/>
                    <a:pt x="232" y="648"/>
                  </a:cubicBezTo>
                  <a:lnTo>
                    <a:pt x="232" y="648"/>
                  </a:lnTo>
                  <a:cubicBezTo>
                    <a:pt x="348" y="641"/>
                    <a:pt x="433" y="551"/>
                    <a:pt x="433" y="432"/>
                  </a:cubicBezTo>
                  <a:lnTo>
                    <a:pt x="433" y="185"/>
                  </a:lnTo>
                  <a:cubicBezTo>
                    <a:pt x="463" y="62"/>
                    <a:pt x="348" y="0"/>
                    <a:pt x="232" y="0"/>
                  </a:cubicBezTo>
                  <a:close/>
                  <a:moveTo>
                    <a:pt x="232" y="648"/>
                  </a:moveTo>
                  <a:cubicBezTo>
                    <a:pt x="227" y="648"/>
                    <a:pt x="222" y="648"/>
                    <a:pt x="217" y="648"/>
                  </a:cubicBezTo>
                  <a:lnTo>
                    <a:pt x="247" y="648"/>
                  </a:lnTo>
                  <a:cubicBezTo>
                    <a:pt x="242" y="648"/>
                    <a:pt x="237" y="648"/>
                    <a:pt x="232" y="648"/>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09" name="Google Shape;13309;p25"/>
            <p:cNvSpPr/>
            <p:nvPr/>
          </p:nvSpPr>
          <p:spPr>
            <a:xfrm>
              <a:off x="2625763" y="3893581"/>
              <a:ext cx="29700" cy="13950"/>
            </a:xfrm>
            <a:custGeom>
              <a:avLst/>
              <a:gdLst/>
              <a:ahLst/>
              <a:cxnLst/>
              <a:rect l="l" t="t" r="r" b="b"/>
              <a:pathLst>
                <a:path w="1188" h="558" extrusionOk="0">
                  <a:moveTo>
                    <a:pt x="289" y="0"/>
                  </a:moveTo>
                  <a:cubicBezTo>
                    <a:pt x="135" y="0"/>
                    <a:pt x="1" y="189"/>
                    <a:pt x="138" y="326"/>
                  </a:cubicBezTo>
                  <a:cubicBezTo>
                    <a:pt x="261" y="480"/>
                    <a:pt x="439" y="557"/>
                    <a:pt x="616" y="557"/>
                  </a:cubicBezTo>
                  <a:cubicBezTo>
                    <a:pt x="794" y="557"/>
                    <a:pt x="971" y="480"/>
                    <a:pt x="1095" y="326"/>
                  </a:cubicBezTo>
                  <a:cubicBezTo>
                    <a:pt x="1187" y="264"/>
                    <a:pt x="1187" y="110"/>
                    <a:pt x="1095" y="48"/>
                  </a:cubicBezTo>
                  <a:lnTo>
                    <a:pt x="1095" y="79"/>
                  </a:lnTo>
                  <a:cubicBezTo>
                    <a:pt x="1048" y="33"/>
                    <a:pt x="994" y="10"/>
                    <a:pt x="944" y="10"/>
                  </a:cubicBezTo>
                  <a:cubicBezTo>
                    <a:pt x="894" y="10"/>
                    <a:pt x="848" y="33"/>
                    <a:pt x="817" y="79"/>
                  </a:cubicBezTo>
                  <a:cubicBezTo>
                    <a:pt x="755" y="110"/>
                    <a:pt x="693" y="141"/>
                    <a:pt x="632" y="141"/>
                  </a:cubicBezTo>
                  <a:cubicBezTo>
                    <a:pt x="539" y="141"/>
                    <a:pt x="477" y="110"/>
                    <a:pt x="447" y="79"/>
                  </a:cubicBezTo>
                  <a:cubicBezTo>
                    <a:pt x="399" y="23"/>
                    <a:pt x="343" y="0"/>
                    <a:pt x="2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10" name="Google Shape;13310;p25"/>
            <p:cNvSpPr/>
            <p:nvPr/>
          </p:nvSpPr>
          <p:spPr>
            <a:xfrm>
              <a:off x="2540463" y="3580956"/>
              <a:ext cx="331025" cy="345475"/>
            </a:xfrm>
            <a:custGeom>
              <a:avLst/>
              <a:gdLst/>
              <a:ahLst/>
              <a:cxnLst/>
              <a:rect l="l" t="t" r="r" b="b"/>
              <a:pathLst>
                <a:path w="13241" h="13819" extrusionOk="0">
                  <a:moveTo>
                    <a:pt x="4044" y="2400"/>
                  </a:moveTo>
                  <a:cubicBezTo>
                    <a:pt x="4105" y="2492"/>
                    <a:pt x="4136" y="2554"/>
                    <a:pt x="4167" y="2647"/>
                  </a:cubicBezTo>
                  <a:cubicBezTo>
                    <a:pt x="4352" y="3017"/>
                    <a:pt x="4445" y="3418"/>
                    <a:pt x="4383" y="3850"/>
                  </a:cubicBezTo>
                  <a:lnTo>
                    <a:pt x="3704" y="3850"/>
                  </a:lnTo>
                  <a:cubicBezTo>
                    <a:pt x="3642" y="3418"/>
                    <a:pt x="3704" y="3017"/>
                    <a:pt x="3889" y="2647"/>
                  </a:cubicBezTo>
                  <a:lnTo>
                    <a:pt x="3920" y="2647"/>
                  </a:lnTo>
                  <a:cubicBezTo>
                    <a:pt x="3951" y="2554"/>
                    <a:pt x="4013" y="2492"/>
                    <a:pt x="4044" y="2400"/>
                  </a:cubicBezTo>
                  <a:close/>
                  <a:moveTo>
                    <a:pt x="4908" y="4251"/>
                  </a:moveTo>
                  <a:cubicBezTo>
                    <a:pt x="5031" y="4251"/>
                    <a:pt x="5155" y="4344"/>
                    <a:pt x="5155" y="4467"/>
                  </a:cubicBezTo>
                  <a:lnTo>
                    <a:pt x="5155" y="6689"/>
                  </a:lnTo>
                  <a:cubicBezTo>
                    <a:pt x="5155" y="6813"/>
                    <a:pt x="5031" y="6905"/>
                    <a:pt x="4908" y="6905"/>
                  </a:cubicBezTo>
                  <a:lnTo>
                    <a:pt x="3180" y="6905"/>
                  </a:lnTo>
                  <a:cubicBezTo>
                    <a:pt x="3056" y="6905"/>
                    <a:pt x="2933" y="6813"/>
                    <a:pt x="2933" y="6689"/>
                  </a:cubicBezTo>
                  <a:lnTo>
                    <a:pt x="2933" y="4467"/>
                  </a:lnTo>
                  <a:cubicBezTo>
                    <a:pt x="2933" y="4344"/>
                    <a:pt x="3056" y="4251"/>
                    <a:pt x="3180" y="4251"/>
                  </a:cubicBezTo>
                  <a:close/>
                  <a:moveTo>
                    <a:pt x="2964" y="8726"/>
                  </a:moveTo>
                  <a:lnTo>
                    <a:pt x="2964" y="9560"/>
                  </a:lnTo>
                  <a:lnTo>
                    <a:pt x="2285" y="9590"/>
                  </a:lnTo>
                  <a:lnTo>
                    <a:pt x="2285" y="8726"/>
                  </a:lnTo>
                  <a:close/>
                  <a:moveTo>
                    <a:pt x="1698" y="8140"/>
                  </a:moveTo>
                  <a:cubicBezTo>
                    <a:pt x="1791" y="8140"/>
                    <a:pt x="1883" y="8202"/>
                    <a:pt x="1883" y="8325"/>
                  </a:cubicBezTo>
                  <a:lnTo>
                    <a:pt x="1883" y="9992"/>
                  </a:lnTo>
                  <a:cubicBezTo>
                    <a:pt x="1883" y="10084"/>
                    <a:pt x="1791" y="10146"/>
                    <a:pt x="1698" y="10146"/>
                  </a:cubicBezTo>
                  <a:lnTo>
                    <a:pt x="1174" y="10146"/>
                  </a:lnTo>
                  <a:cubicBezTo>
                    <a:pt x="1081" y="10146"/>
                    <a:pt x="988" y="10084"/>
                    <a:pt x="988" y="9992"/>
                  </a:cubicBezTo>
                  <a:lnTo>
                    <a:pt x="988" y="8325"/>
                  </a:lnTo>
                  <a:cubicBezTo>
                    <a:pt x="988" y="8202"/>
                    <a:pt x="1081" y="8140"/>
                    <a:pt x="1174" y="8140"/>
                  </a:cubicBezTo>
                  <a:close/>
                  <a:moveTo>
                    <a:pt x="4723" y="7338"/>
                  </a:moveTo>
                  <a:lnTo>
                    <a:pt x="4723" y="11257"/>
                  </a:lnTo>
                  <a:lnTo>
                    <a:pt x="3396" y="11257"/>
                  </a:lnTo>
                  <a:lnTo>
                    <a:pt x="3396" y="7338"/>
                  </a:lnTo>
                  <a:close/>
                  <a:moveTo>
                    <a:pt x="4877" y="11689"/>
                  </a:moveTo>
                  <a:cubicBezTo>
                    <a:pt x="5031" y="11689"/>
                    <a:pt x="6605" y="11936"/>
                    <a:pt x="7408" y="12985"/>
                  </a:cubicBezTo>
                  <a:cubicBezTo>
                    <a:pt x="7531" y="13170"/>
                    <a:pt x="7408" y="13417"/>
                    <a:pt x="7192" y="13417"/>
                  </a:cubicBezTo>
                  <a:lnTo>
                    <a:pt x="896" y="13417"/>
                  </a:lnTo>
                  <a:cubicBezTo>
                    <a:pt x="649" y="13417"/>
                    <a:pt x="525" y="13170"/>
                    <a:pt x="680" y="12985"/>
                  </a:cubicBezTo>
                  <a:cubicBezTo>
                    <a:pt x="1451" y="11936"/>
                    <a:pt x="3025" y="11689"/>
                    <a:pt x="3180" y="11689"/>
                  </a:cubicBezTo>
                  <a:close/>
                  <a:moveTo>
                    <a:pt x="4013" y="0"/>
                  </a:moveTo>
                  <a:cubicBezTo>
                    <a:pt x="3920" y="0"/>
                    <a:pt x="3828" y="39"/>
                    <a:pt x="3766" y="116"/>
                  </a:cubicBezTo>
                  <a:cubicBezTo>
                    <a:pt x="3550" y="394"/>
                    <a:pt x="3334" y="671"/>
                    <a:pt x="3180" y="980"/>
                  </a:cubicBezTo>
                  <a:cubicBezTo>
                    <a:pt x="3073" y="1150"/>
                    <a:pt x="3216" y="1291"/>
                    <a:pt x="3356" y="1291"/>
                  </a:cubicBezTo>
                  <a:cubicBezTo>
                    <a:pt x="3419" y="1291"/>
                    <a:pt x="3481" y="1263"/>
                    <a:pt x="3519" y="1196"/>
                  </a:cubicBezTo>
                  <a:cubicBezTo>
                    <a:pt x="3673" y="918"/>
                    <a:pt x="3828" y="671"/>
                    <a:pt x="4013" y="455"/>
                  </a:cubicBezTo>
                  <a:cubicBezTo>
                    <a:pt x="4352" y="857"/>
                    <a:pt x="4599" y="1289"/>
                    <a:pt x="4784" y="1782"/>
                  </a:cubicBezTo>
                  <a:cubicBezTo>
                    <a:pt x="5093" y="2431"/>
                    <a:pt x="5062" y="3171"/>
                    <a:pt x="4753" y="3819"/>
                  </a:cubicBezTo>
                  <a:cubicBezTo>
                    <a:pt x="4815" y="3356"/>
                    <a:pt x="4723" y="2893"/>
                    <a:pt x="4507" y="2461"/>
                  </a:cubicBezTo>
                  <a:cubicBezTo>
                    <a:pt x="4414" y="2276"/>
                    <a:pt x="4291" y="2091"/>
                    <a:pt x="4167" y="1906"/>
                  </a:cubicBezTo>
                  <a:cubicBezTo>
                    <a:pt x="4136" y="1844"/>
                    <a:pt x="4075" y="1813"/>
                    <a:pt x="4013" y="1813"/>
                  </a:cubicBezTo>
                  <a:cubicBezTo>
                    <a:pt x="3951" y="1813"/>
                    <a:pt x="3889" y="1844"/>
                    <a:pt x="3859" y="1906"/>
                  </a:cubicBezTo>
                  <a:cubicBezTo>
                    <a:pt x="3704" y="2060"/>
                    <a:pt x="3612" y="2276"/>
                    <a:pt x="3519" y="2461"/>
                  </a:cubicBezTo>
                  <a:cubicBezTo>
                    <a:pt x="3303" y="2893"/>
                    <a:pt x="3210" y="3356"/>
                    <a:pt x="3241" y="3819"/>
                  </a:cubicBezTo>
                  <a:cubicBezTo>
                    <a:pt x="2964" y="3202"/>
                    <a:pt x="2933" y="2523"/>
                    <a:pt x="3180" y="1906"/>
                  </a:cubicBezTo>
                  <a:cubicBezTo>
                    <a:pt x="3237" y="1732"/>
                    <a:pt x="3114" y="1619"/>
                    <a:pt x="2991" y="1619"/>
                  </a:cubicBezTo>
                  <a:cubicBezTo>
                    <a:pt x="2917" y="1619"/>
                    <a:pt x="2844" y="1659"/>
                    <a:pt x="2809" y="1752"/>
                  </a:cubicBezTo>
                  <a:cubicBezTo>
                    <a:pt x="2531" y="2461"/>
                    <a:pt x="2531" y="3233"/>
                    <a:pt x="2840" y="3912"/>
                  </a:cubicBezTo>
                  <a:cubicBezTo>
                    <a:pt x="2624" y="4035"/>
                    <a:pt x="2501" y="4251"/>
                    <a:pt x="2501" y="4498"/>
                  </a:cubicBezTo>
                  <a:lnTo>
                    <a:pt x="2501" y="6689"/>
                  </a:lnTo>
                  <a:cubicBezTo>
                    <a:pt x="2501" y="6967"/>
                    <a:pt x="2686" y="7214"/>
                    <a:pt x="2933" y="7307"/>
                  </a:cubicBezTo>
                  <a:lnTo>
                    <a:pt x="2933" y="8325"/>
                  </a:lnTo>
                  <a:lnTo>
                    <a:pt x="2254" y="8325"/>
                  </a:lnTo>
                  <a:cubicBezTo>
                    <a:pt x="2254" y="7986"/>
                    <a:pt x="1976" y="7739"/>
                    <a:pt x="1667" y="7739"/>
                  </a:cubicBezTo>
                  <a:lnTo>
                    <a:pt x="1143" y="7739"/>
                  </a:lnTo>
                  <a:cubicBezTo>
                    <a:pt x="834" y="7739"/>
                    <a:pt x="556" y="7986"/>
                    <a:pt x="556" y="8325"/>
                  </a:cubicBezTo>
                  <a:lnTo>
                    <a:pt x="556" y="9992"/>
                  </a:lnTo>
                  <a:cubicBezTo>
                    <a:pt x="556" y="10300"/>
                    <a:pt x="834" y="10578"/>
                    <a:pt x="1143" y="10578"/>
                  </a:cubicBezTo>
                  <a:lnTo>
                    <a:pt x="1667" y="10578"/>
                  </a:lnTo>
                  <a:cubicBezTo>
                    <a:pt x="1976" y="10578"/>
                    <a:pt x="2223" y="10300"/>
                    <a:pt x="2254" y="9992"/>
                  </a:cubicBezTo>
                  <a:lnTo>
                    <a:pt x="2933" y="9992"/>
                  </a:lnTo>
                  <a:lnTo>
                    <a:pt x="2933" y="11288"/>
                  </a:lnTo>
                  <a:cubicBezTo>
                    <a:pt x="2439" y="11380"/>
                    <a:pt x="1081" y="11720"/>
                    <a:pt x="309" y="12738"/>
                  </a:cubicBezTo>
                  <a:cubicBezTo>
                    <a:pt x="1" y="13170"/>
                    <a:pt x="309" y="13788"/>
                    <a:pt x="865" y="13818"/>
                  </a:cubicBezTo>
                  <a:lnTo>
                    <a:pt x="7161" y="13818"/>
                  </a:lnTo>
                  <a:cubicBezTo>
                    <a:pt x="7716" y="13788"/>
                    <a:pt x="8025" y="13170"/>
                    <a:pt x="7685" y="12738"/>
                  </a:cubicBezTo>
                  <a:cubicBezTo>
                    <a:pt x="6914" y="11720"/>
                    <a:pt x="5556" y="11380"/>
                    <a:pt x="5062" y="11288"/>
                  </a:cubicBezTo>
                  <a:lnTo>
                    <a:pt x="5062" y="11041"/>
                  </a:lnTo>
                  <a:cubicBezTo>
                    <a:pt x="5229" y="11018"/>
                    <a:pt x="5392" y="11007"/>
                    <a:pt x="5553" y="11007"/>
                  </a:cubicBezTo>
                  <a:cubicBezTo>
                    <a:pt x="6461" y="11007"/>
                    <a:pt x="7278" y="11348"/>
                    <a:pt x="8117" y="11689"/>
                  </a:cubicBezTo>
                  <a:cubicBezTo>
                    <a:pt x="8858" y="11998"/>
                    <a:pt x="9661" y="12245"/>
                    <a:pt x="10432" y="12368"/>
                  </a:cubicBezTo>
                  <a:cubicBezTo>
                    <a:pt x="10453" y="12376"/>
                    <a:pt x="10473" y="12380"/>
                    <a:pt x="10492" y="12380"/>
                  </a:cubicBezTo>
                  <a:cubicBezTo>
                    <a:pt x="10681" y="12380"/>
                    <a:pt x="10717" y="11996"/>
                    <a:pt x="10515" y="11996"/>
                  </a:cubicBezTo>
                  <a:cubicBezTo>
                    <a:pt x="10509" y="11996"/>
                    <a:pt x="10501" y="11997"/>
                    <a:pt x="10494" y="11998"/>
                  </a:cubicBezTo>
                  <a:cubicBezTo>
                    <a:pt x="9722" y="11843"/>
                    <a:pt x="8982" y="11627"/>
                    <a:pt x="8272" y="11319"/>
                  </a:cubicBezTo>
                  <a:cubicBezTo>
                    <a:pt x="7362" y="10944"/>
                    <a:pt x="6498" y="10616"/>
                    <a:pt x="5520" y="10616"/>
                  </a:cubicBezTo>
                  <a:cubicBezTo>
                    <a:pt x="5370" y="10616"/>
                    <a:pt x="5218" y="10623"/>
                    <a:pt x="5062" y="10640"/>
                  </a:cubicBezTo>
                  <a:lnTo>
                    <a:pt x="5062" y="9806"/>
                  </a:lnTo>
                  <a:cubicBezTo>
                    <a:pt x="5211" y="9793"/>
                    <a:pt x="5358" y="9786"/>
                    <a:pt x="5503" y="9786"/>
                  </a:cubicBezTo>
                  <a:cubicBezTo>
                    <a:pt x="6650" y="9786"/>
                    <a:pt x="7676" y="10191"/>
                    <a:pt x="8580" y="10547"/>
                  </a:cubicBezTo>
                  <a:cubicBezTo>
                    <a:pt x="9436" y="10901"/>
                    <a:pt x="10225" y="11209"/>
                    <a:pt x="11061" y="11209"/>
                  </a:cubicBezTo>
                  <a:cubicBezTo>
                    <a:pt x="11612" y="11209"/>
                    <a:pt x="12183" y="11075"/>
                    <a:pt x="12808" y="10732"/>
                  </a:cubicBezTo>
                  <a:lnTo>
                    <a:pt x="12808" y="11658"/>
                  </a:lnTo>
                  <a:cubicBezTo>
                    <a:pt x="12346" y="11874"/>
                    <a:pt x="11821" y="11998"/>
                    <a:pt x="11265" y="12029"/>
                  </a:cubicBezTo>
                  <a:lnTo>
                    <a:pt x="11296" y="11998"/>
                  </a:lnTo>
                  <a:cubicBezTo>
                    <a:pt x="11204" y="11998"/>
                    <a:pt x="11111" y="12090"/>
                    <a:pt x="11111" y="12214"/>
                  </a:cubicBezTo>
                  <a:cubicBezTo>
                    <a:pt x="11111" y="12306"/>
                    <a:pt x="11204" y="12399"/>
                    <a:pt x="11296" y="12399"/>
                  </a:cubicBezTo>
                  <a:cubicBezTo>
                    <a:pt x="11944" y="12368"/>
                    <a:pt x="12562" y="12214"/>
                    <a:pt x="13117" y="11936"/>
                  </a:cubicBezTo>
                  <a:cubicBezTo>
                    <a:pt x="13179" y="11905"/>
                    <a:pt x="13241" y="11843"/>
                    <a:pt x="13241" y="11751"/>
                  </a:cubicBezTo>
                  <a:lnTo>
                    <a:pt x="13241" y="10362"/>
                  </a:lnTo>
                  <a:cubicBezTo>
                    <a:pt x="13241" y="10226"/>
                    <a:pt x="13141" y="10140"/>
                    <a:pt x="13040" y="10140"/>
                  </a:cubicBezTo>
                  <a:cubicBezTo>
                    <a:pt x="13002" y="10140"/>
                    <a:pt x="12965" y="10152"/>
                    <a:pt x="12932" y="10177"/>
                  </a:cubicBezTo>
                  <a:cubicBezTo>
                    <a:pt x="12264" y="10618"/>
                    <a:pt x="11677" y="10787"/>
                    <a:pt x="11101" y="10787"/>
                  </a:cubicBezTo>
                  <a:cubicBezTo>
                    <a:pt x="10346" y="10787"/>
                    <a:pt x="9610" y="10496"/>
                    <a:pt x="8735" y="10146"/>
                  </a:cubicBezTo>
                  <a:cubicBezTo>
                    <a:pt x="7777" y="9780"/>
                    <a:pt x="6717" y="9362"/>
                    <a:pt x="5460" y="9362"/>
                  </a:cubicBezTo>
                  <a:cubicBezTo>
                    <a:pt x="5340" y="9362"/>
                    <a:pt x="5217" y="9366"/>
                    <a:pt x="5093" y="9374"/>
                  </a:cubicBezTo>
                  <a:lnTo>
                    <a:pt x="5093" y="7276"/>
                  </a:lnTo>
                  <a:cubicBezTo>
                    <a:pt x="5340" y="7183"/>
                    <a:pt x="5525" y="6967"/>
                    <a:pt x="5525" y="6689"/>
                  </a:cubicBezTo>
                  <a:lnTo>
                    <a:pt x="5525" y="4467"/>
                  </a:lnTo>
                  <a:cubicBezTo>
                    <a:pt x="5525" y="4221"/>
                    <a:pt x="5402" y="4004"/>
                    <a:pt x="5186" y="3912"/>
                  </a:cubicBezTo>
                  <a:cubicBezTo>
                    <a:pt x="5494" y="3171"/>
                    <a:pt x="5494" y="2369"/>
                    <a:pt x="5186" y="1628"/>
                  </a:cubicBezTo>
                  <a:cubicBezTo>
                    <a:pt x="4970" y="1073"/>
                    <a:pt x="4661" y="579"/>
                    <a:pt x="4260" y="116"/>
                  </a:cubicBezTo>
                  <a:cubicBezTo>
                    <a:pt x="4198" y="39"/>
                    <a:pt x="4105" y="0"/>
                    <a:pt x="4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311" name="Google Shape;13311;p25"/>
          <p:cNvGrpSpPr/>
          <p:nvPr/>
        </p:nvGrpSpPr>
        <p:grpSpPr>
          <a:xfrm>
            <a:off x="6246038" y="2852274"/>
            <a:ext cx="354150" cy="342575"/>
            <a:chOff x="6307938" y="1923106"/>
            <a:chExt cx="354150" cy="342575"/>
          </a:xfrm>
        </p:grpSpPr>
        <p:sp>
          <p:nvSpPr>
            <p:cNvPr id="13312" name="Google Shape;13312;p25"/>
            <p:cNvSpPr/>
            <p:nvPr/>
          </p:nvSpPr>
          <p:spPr>
            <a:xfrm>
              <a:off x="6392038" y="2170181"/>
              <a:ext cx="17675" cy="14550"/>
            </a:xfrm>
            <a:custGeom>
              <a:avLst/>
              <a:gdLst/>
              <a:ahLst/>
              <a:cxnLst/>
              <a:rect l="l" t="t" r="r" b="b"/>
              <a:pathLst>
                <a:path w="707" h="582" extrusionOk="0">
                  <a:moveTo>
                    <a:pt x="243" y="1"/>
                  </a:moveTo>
                  <a:cubicBezTo>
                    <a:pt x="193" y="1"/>
                    <a:pt x="139" y="24"/>
                    <a:pt x="93" y="70"/>
                  </a:cubicBezTo>
                  <a:cubicBezTo>
                    <a:pt x="0" y="132"/>
                    <a:pt x="0" y="255"/>
                    <a:pt x="93" y="348"/>
                  </a:cubicBezTo>
                  <a:lnTo>
                    <a:pt x="309" y="533"/>
                  </a:lnTo>
                  <a:cubicBezTo>
                    <a:pt x="350" y="567"/>
                    <a:pt x="393" y="582"/>
                    <a:pt x="435" y="582"/>
                  </a:cubicBezTo>
                  <a:cubicBezTo>
                    <a:pt x="583" y="582"/>
                    <a:pt x="707" y="400"/>
                    <a:pt x="587" y="255"/>
                  </a:cubicBezTo>
                  <a:lnTo>
                    <a:pt x="371" y="70"/>
                  </a:lnTo>
                  <a:cubicBezTo>
                    <a:pt x="340" y="24"/>
                    <a:pt x="293" y="1"/>
                    <a:pt x="2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13" name="Google Shape;13313;p25"/>
            <p:cNvSpPr/>
            <p:nvPr/>
          </p:nvSpPr>
          <p:spPr>
            <a:xfrm>
              <a:off x="6446338" y="2114081"/>
              <a:ext cx="18250" cy="15625"/>
            </a:xfrm>
            <a:custGeom>
              <a:avLst/>
              <a:gdLst/>
              <a:ahLst/>
              <a:cxnLst/>
              <a:rect l="l" t="t" r="r" b="b"/>
              <a:pathLst>
                <a:path w="730" h="625" extrusionOk="0">
                  <a:moveTo>
                    <a:pt x="299" y="1"/>
                  </a:moveTo>
                  <a:cubicBezTo>
                    <a:pt x="132" y="1"/>
                    <a:pt x="0" y="204"/>
                    <a:pt x="143" y="370"/>
                  </a:cubicBezTo>
                  <a:lnTo>
                    <a:pt x="359" y="555"/>
                  </a:lnTo>
                  <a:cubicBezTo>
                    <a:pt x="390" y="601"/>
                    <a:pt x="444" y="624"/>
                    <a:pt x="498" y="624"/>
                  </a:cubicBezTo>
                  <a:cubicBezTo>
                    <a:pt x="552" y="624"/>
                    <a:pt x="606" y="601"/>
                    <a:pt x="637" y="555"/>
                  </a:cubicBezTo>
                  <a:cubicBezTo>
                    <a:pt x="729" y="462"/>
                    <a:pt x="729" y="339"/>
                    <a:pt x="637" y="277"/>
                  </a:cubicBezTo>
                  <a:lnTo>
                    <a:pt x="451" y="61"/>
                  </a:lnTo>
                  <a:cubicBezTo>
                    <a:pt x="402" y="19"/>
                    <a:pt x="349" y="1"/>
                    <a:pt x="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14" name="Google Shape;13314;p25"/>
            <p:cNvSpPr/>
            <p:nvPr/>
          </p:nvSpPr>
          <p:spPr>
            <a:xfrm>
              <a:off x="6417888" y="2139506"/>
              <a:ext cx="25100" cy="24725"/>
            </a:xfrm>
            <a:custGeom>
              <a:avLst/>
              <a:gdLst/>
              <a:ahLst/>
              <a:cxnLst/>
              <a:rect l="l" t="t" r="r" b="b"/>
              <a:pathLst>
                <a:path w="1004" h="989" extrusionOk="0">
                  <a:moveTo>
                    <a:pt x="787" y="1"/>
                  </a:moveTo>
                  <a:cubicBezTo>
                    <a:pt x="664" y="32"/>
                    <a:pt x="571" y="124"/>
                    <a:pt x="602" y="217"/>
                  </a:cubicBezTo>
                  <a:cubicBezTo>
                    <a:pt x="602" y="402"/>
                    <a:pt x="448" y="556"/>
                    <a:pt x="262" y="556"/>
                  </a:cubicBezTo>
                  <a:cubicBezTo>
                    <a:pt x="248" y="553"/>
                    <a:pt x="234" y="551"/>
                    <a:pt x="221" y="551"/>
                  </a:cubicBezTo>
                  <a:cubicBezTo>
                    <a:pt x="20" y="551"/>
                    <a:pt x="0" y="959"/>
                    <a:pt x="210" y="959"/>
                  </a:cubicBezTo>
                  <a:cubicBezTo>
                    <a:pt x="217" y="959"/>
                    <a:pt x="224" y="959"/>
                    <a:pt x="232" y="958"/>
                  </a:cubicBezTo>
                  <a:lnTo>
                    <a:pt x="232" y="989"/>
                  </a:lnTo>
                  <a:cubicBezTo>
                    <a:pt x="664" y="989"/>
                    <a:pt x="1003" y="649"/>
                    <a:pt x="1003" y="217"/>
                  </a:cubicBezTo>
                  <a:cubicBezTo>
                    <a:pt x="972" y="94"/>
                    <a:pt x="880" y="1"/>
                    <a:pt x="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15" name="Google Shape;13315;p25"/>
            <p:cNvSpPr/>
            <p:nvPr/>
          </p:nvSpPr>
          <p:spPr>
            <a:xfrm>
              <a:off x="6355763" y="2078431"/>
              <a:ext cx="162500" cy="143275"/>
            </a:xfrm>
            <a:custGeom>
              <a:avLst/>
              <a:gdLst/>
              <a:ahLst/>
              <a:cxnLst/>
              <a:rect l="l" t="t" r="r" b="b"/>
              <a:pathLst>
                <a:path w="6500" h="5731" extrusionOk="0">
                  <a:moveTo>
                    <a:pt x="4301" y="502"/>
                  </a:moveTo>
                  <a:cubicBezTo>
                    <a:pt x="5095" y="502"/>
                    <a:pt x="5764" y="1492"/>
                    <a:pt x="5093" y="2259"/>
                  </a:cubicBezTo>
                  <a:lnTo>
                    <a:pt x="2315" y="5036"/>
                  </a:lnTo>
                  <a:cubicBezTo>
                    <a:pt x="2088" y="5257"/>
                    <a:pt x="1834" y="5349"/>
                    <a:pt x="1590" y="5349"/>
                  </a:cubicBezTo>
                  <a:cubicBezTo>
                    <a:pt x="776" y="5349"/>
                    <a:pt x="74" y="4315"/>
                    <a:pt x="834" y="3555"/>
                  </a:cubicBezTo>
                  <a:lnTo>
                    <a:pt x="3612" y="777"/>
                  </a:lnTo>
                  <a:cubicBezTo>
                    <a:pt x="3832" y="584"/>
                    <a:pt x="4072" y="502"/>
                    <a:pt x="4301" y="502"/>
                  </a:cubicBezTo>
                  <a:close/>
                  <a:moveTo>
                    <a:pt x="4379" y="1"/>
                  </a:moveTo>
                  <a:cubicBezTo>
                    <a:pt x="4025" y="1"/>
                    <a:pt x="3657" y="147"/>
                    <a:pt x="3334" y="500"/>
                  </a:cubicBezTo>
                  <a:lnTo>
                    <a:pt x="556" y="3277"/>
                  </a:lnTo>
                  <a:cubicBezTo>
                    <a:pt x="1" y="3833"/>
                    <a:pt x="1" y="4759"/>
                    <a:pt x="556" y="5314"/>
                  </a:cubicBezTo>
                  <a:cubicBezTo>
                    <a:pt x="834" y="5592"/>
                    <a:pt x="1204" y="5731"/>
                    <a:pt x="1575" y="5731"/>
                  </a:cubicBezTo>
                  <a:cubicBezTo>
                    <a:pt x="1945" y="5731"/>
                    <a:pt x="2315" y="5592"/>
                    <a:pt x="2593" y="5314"/>
                  </a:cubicBezTo>
                  <a:lnTo>
                    <a:pt x="5371" y="2537"/>
                  </a:lnTo>
                  <a:cubicBezTo>
                    <a:pt x="6500" y="1502"/>
                    <a:pt x="5514" y="1"/>
                    <a:pt x="43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16" name="Google Shape;13316;p25"/>
            <p:cNvSpPr/>
            <p:nvPr/>
          </p:nvSpPr>
          <p:spPr>
            <a:xfrm>
              <a:off x="6539388" y="1982906"/>
              <a:ext cx="17475" cy="13900"/>
            </a:xfrm>
            <a:custGeom>
              <a:avLst/>
              <a:gdLst/>
              <a:ahLst/>
              <a:cxnLst/>
              <a:rect l="l" t="t" r="r" b="b"/>
              <a:pathLst>
                <a:path w="699" h="556" extrusionOk="0">
                  <a:moveTo>
                    <a:pt x="416" y="1"/>
                  </a:moveTo>
                  <a:cubicBezTo>
                    <a:pt x="370" y="1"/>
                    <a:pt x="322" y="19"/>
                    <a:pt x="279" y="62"/>
                  </a:cubicBezTo>
                  <a:lnTo>
                    <a:pt x="124" y="216"/>
                  </a:lnTo>
                  <a:cubicBezTo>
                    <a:pt x="1" y="340"/>
                    <a:pt x="93" y="556"/>
                    <a:pt x="279" y="556"/>
                  </a:cubicBezTo>
                  <a:cubicBezTo>
                    <a:pt x="309" y="556"/>
                    <a:pt x="371" y="556"/>
                    <a:pt x="402" y="494"/>
                  </a:cubicBezTo>
                  <a:lnTo>
                    <a:pt x="556" y="340"/>
                  </a:lnTo>
                  <a:cubicBezTo>
                    <a:pt x="698" y="197"/>
                    <a:pt x="568" y="1"/>
                    <a:pt x="4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17" name="Google Shape;13317;p25"/>
            <p:cNvSpPr/>
            <p:nvPr/>
          </p:nvSpPr>
          <p:spPr>
            <a:xfrm>
              <a:off x="6583363" y="2026106"/>
              <a:ext cx="16700" cy="13900"/>
            </a:xfrm>
            <a:custGeom>
              <a:avLst/>
              <a:gdLst/>
              <a:ahLst/>
              <a:cxnLst/>
              <a:rect l="l" t="t" r="r" b="b"/>
              <a:pathLst>
                <a:path w="668" h="556" extrusionOk="0">
                  <a:moveTo>
                    <a:pt x="371" y="1"/>
                  </a:moveTo>
                  <a:cubicBezTo>
                    <a:pt x="321" y="1"/>
                    <a:pt x="267" y="19"/>
                    <a:pt x="217" y="62"/>
                  </a:cubicBezTo>
                  <a:lnTo>
                    <a:pt x="63" y="216"/>
                  </a:lnTo>
                  <a:cubicBezTo>
                    <a:pt x="1" y="278"/>
                    <a:pt x="1" y="402"/>
                    <a:pt x="63" y="494"/>
                  </a:cubicBezTo>
                  <a:cubicBezTo>
                    <a:pt x="124" y="525"/>
                    <a:pt x="155" y="556"/>
                    <a:pt x="217" y="556"/>
                  </a:cubicBezTo>
                  <a:cubicBezTo>
                    <a:pt x="279" y="556"/>
                    <a:pt x="310" y="525"/>
                    <a:pt x="371" y="494"/>
                  </a:cubicBezTo>
                  <a:lnTo>
                    <a:pt x="526" y="340"/>
                  </a:lnTo>
                  <a:cubicBezTo>
                    <a:pt x="668" y="198"/>
                    <a:pt x="537"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18" name="Google Shape;13318;p25"/>
            <p:cNvSpPr/>
            <p:nvPr/>
          </p:nvSpPr>
          <p:spPr>
            <a:xfrm>
              <a:off x="6557913" y="2004481"/>
              <a:ext cx="20075" cy="19325"/>
            </a:xfrm>
            <a:custGeom>
              <a:avLst/>
              <a:gdLst/>
              <a:ahLst/>
              <a:cxnLst/>
              <a:rect l="l" t="t" r="r" b="b"/>
              <a:pathLst>
                <a:path w="803" h="773" extrusionOk="0">
                  <a:moveTo>
                    <a:pt x="177" y="0"/>
                  </a:moveTo>
                  <a:cubicBezTo>
                    <a:pt x="103" y="0"/>
                    <a:pt x="29" y="40"/>
                    <a:pt x="1" y="125"/>
                  </a:cubicBezTo>
                  <a:cubicBezTo>
                    <a:pt x="1" y="279"/>
                    <a:pt x="62" y="464"/>
                    <a:pt x="186" y="588"/>
                  </a:cubicBezTo>
                  <a:cubicBezTo>
                    <a:pt x="309" y="711"/>
                    <a:pt x="463" y="773"/>
                    <a:pt x="649" y="773"/>
                  </a:cubicBezTo>
                  <a:cubicBezTo>
                    <a:pt x="803" y="680"/>
                    <a:pt x="803" y="433"/>
                    <a:pt x="618" y="372"/>
                  </a:cubicBezTo>
                  <a:lnTo>
                    <a:pt x="587" y="372"/>
                  </a:lnTo>
                  <a:cubicBezTo>
                    <a:pt x="463" y="372"/>
                    <a:pt x="371" y="279"/>
                    <a:pt x="371" y="156"/>
                  </a:cubicBezTo>
                  <a:cubicBezTo>
                    <a:pt x="354" y="55"/>
                    <a:pt x="265"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19" name="Google Shape;13319;p25"/>
            <p:cNvSpPr/>
            <p:nvPr/>
          </p:nvSpPr>
          <p:spPr>
            <a:xfrm>
              <a:off x="6503013" y="1957856"/>
              <a:ext cx="123600" cy="109925"/>
            </a:xfrm>
            <a:custGeom>
              <a:avLst/>
              <a:gdLst/>
              <a:ahLst/>
              <a:cxnLst/>
              <a:rect l="l" t="t" r="r" b="b"/>
              <a:pathLst>
                <a:path w="4944" h="4397" extrusionOk="0">
                  <a:moveTo>
                    <a:pt x="1548" y="366"/>
                  </a:moveTo>
                  <a:cubicBezTo>
                    <a:pt x="1733" y="366"/>
                    <a:pt x="1921" y="439"/>
                    <a:pt x="2073" y="601"/>
                  </a:cubicBezTo>
                  <a:lnTo>
                    <a:pt x="4203" y="2730"/>
                  </a:lnTo>
                  <a:cubicBezTo>
                    <a:pt x="4746" y="3274"/>
                    <a:pt x="4240" y="4016"/>
                    <a:pt x="3669" y="4016"/>
                  </a:cubicBezTo>
                  <a:cubicBezTo>
                    <a:pt x="3494" y="4016"/>
                    <a:pt x="3312" y="3946"/>
                    <a:pt x="3153" y="3780"/>
                  </a:cubicBezTo>
                  <a:lnTo>
                    <a:pt x="1024" y="1650"/>
                  </a:lnTo>
                  <a:cubicBezTo>
                    <a:pt x="869" y="1496"/>
                    <a:pt x="808" y="1311"/>
                    <a:pt x="808" y="1126"/>
                  </a:cubicBezTo>
                  <a:cubicBezTo>
                    <a:pt x="808" y="669"/>
                    <a:pt x="1170" y="366"/>
                    <a:pt x="1548" y="366"/>
                  </a:cubicBezTo>
                  <a:close/>
                  <a:moveTo>
                    <a:pt x="1607" y="1"/>
                  </a:moveTo>
                  <a:cubicBezTo>
                    <a:pt x="735" y="1"/>
                    <a:pt x="0" y="1086"/>
                    <a:pt x="746" y="1928"/>
                  </a:cubicBezTo>
                  <a:lnTo>
                    <a:pt x="2875" y="4057"/>
                  </a:lnTo>
                  <a:cubicBezTo>
                    <a:pt x="3091" y="4273"/>
                    <a:pt x="3369" y="4397"/>
                    <a:pt x="3678" y="4397"/>
                  </a:cubicBezTo>
                  <a:cubicBezTo>
                    <a:pt x="3986" y="4397"/>
                    <a:pt x="4264" y="4273"/>
                    <a:pt x="4511" y="4057"/>
                  </a:cubicBezTo>
                  <a:cubicBezTo>
                    <a:pt x="4943" y="3625"/>
                    <a:pt x="4943" y="2885"/>
                    <a:pt x="4511" y="2422"/>
                  </a:cubicBezTo>
                  <a:lnTo>
                    <a:pt x="2351" y="292"/>
                  </a:lnTo>
                  <a:cubicBezTo>
                    <a:pt x="2112" y="88"/>
                    <a:pt x="1854" y="1"/>
                    <a:pt x="16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20" name="Google Shape;13320;p25"/>
            <p:cNvSpPr/>
            <p:nvPr/>
          </p:nvSpPr>
          <p:spPr>
            <a:xfrm>
              <a:off x="6307938" y="2036706"/>
              <a:ext cx="241525" cy="228975"/>
            </a:xfrm>
            <a:custGeom>
              <a:avLst/>
              <a:gdLst/>
              <a:ahLst/>
              <a:cxnLst/>
              <a:rect l="l" t="t" r="r" b="b"/>
              <a:pathLst>
                <a:path w="9661" h="9159" extrusionOk="0">
                  <a:moveTo>
                    <a:pt x="5987" y="348"/>
                  </a:moveTo>
                  <a:cubicBezTo>
                    <a:pt x="6142" y="348"/>
                    <a:pt x="6234" y="440"/>
                    <a:pt x="6234" y="595"/>
                  </a:cubicBezTo>
                  <a:lnTo>
                    <a:pt x="6234" y="811"/>
                  </a:lnTo>
                  <a:cubicBezTo>
                    <a:pt x="6080" y="811"/>
                    <a:pt x="5895" y="842"/>
                    <a:pt x="5741" y="873"/>
                  </a:cubicBezTo>
                  <a:lnTo>
                    <a:pt x="5741" y="595"/>
                  </a:lnTo>
                  <a:cubicBezTo>
                    <a:pt x="5741" y="440"/>
                    <a:pt x="5833" y="348"/>
                    <a:pt x="5987" y="348"/>
                  </a:cubicBezTo>
                  <a:close/>
                  <a:moveTo>
                    <a:pt x="8129" y="1069"/>
                  </a:moveTo>
                  <a:cubicBezTo>
                    <a:pt x="8317" y="1069"/>
                    <a:pt x="8492" y="1331"/>
                    <a:pt x="8302" y="1521"/>
                  </a:cubicBezTo>
                  <a:lnTo>
                    <a:pt x="8117" y="1706"/>
                  </a:lnTo>
                  <a:cubicBezTo>
                    <a:pt x="8086" y="1644"/>
                    <a:pt x="8024" y="1582"/>
                    <a:pt x="7963" y="1521"/>
                  </a:cubicBezTo>
                  <a:cubicBezTo>
                    <a:pt x="7901" y="1459"/>
                    <a:pt x="7839" y="1397"/>
                    <a:pt x="7777" y="1335"/>
                  </a:cubicBezTo>
                  <a:lnTo>
                    <a:pt x="7963" y="1150"/>
                  </a:lnTo>
                  <a:cubicBezTo>
                    <a:pt x="8013" y="1093"/>
                    <a:pt x="8071" y="1069"/>
                    <a:pt x="8129" y="1069"/>
                  </a:cubicBezTo>
                  <a:close/>
                  <a:moveTo>
                    <a:pt x="3741" y="1593"/>
                  </a:moveTo>
                  <a:cubicBezTo>
                    <a:pt x="3800" y="1593"/>
                    <a:pt x="3862" y="1618"/>
                    <a:pt x="3920" y="1675"/>
                  </a:cubicBezTo>
                  <a:lnTo>
                    <a:pt x="4167" y="1922"/>
                  </a:lnTo>
                  <a:lnTo>
                    <a:pt x="3827" y="2292"/>
                  </a:lnTo>
                  <a:lnTo>
                    <a:pt x="3580" y="2045"/>
                  </a:lnTo>
                  <a:cubicBezTo>
                    <a:pt x="3391" y="1856"/>
                    <a:pt x="3547" y="1593"/>
                    <a:pt x="3741" y="1593"/>
                  </a:cubicBezTo>
                  <a:close/>
                  <a:moveTo>
                    <a:pt x="8858" y="3218"/>
                  </a:moveTo>
                  <a:cubicBezTo>
                    <a:pt x="8981" y="3218"/>
                    <a:pt x="9105" y="3341"/>
                    <a:pt x="9105" y="3465"/>
                  </a:cubicBezTo>
                  <a:cubicBezTo>
                    <a:pt x="9105" y="3619"/>
                    <a:pt x="8981" y="3743"/>
                    <a:pt x="8858" y="3743"/>
                  </a:cubicBezTo>
                  <a:lnTo>
                    <a:pt x="8580" y="3743"/>
                  </a:lnTo>
                  <a:cubicBezTo>
                    <a:pt x="8611" y="3557"/>
                    <a:pt x="8642" y="3403"/>
                    <a:pt x="8642" y="3218"/>
                  </a:cubicBezTo>
                  <a:close/>
                  <a:moveTo>
                    <a:pt x="2149" y="3179"/>
                  </a:moveTo>
                  <a:cubicBezTo>
                    <a:pt x="2215" y="3179"/>
                    <a:pt x="2284" y="3203"/>
                    <a:pt x="2346" y="3249"/>
                  </a:cubicBezTo>
                  <a:lnTo>
                    <a:pt x="2593" y="3496"/>
                  </a:lnTo>
                  <a:lnTo>
                    <a:pt x="2222" y="3866"/>
                  </a:lnTo>
                  <a:lnTo>
                    <a:pt x="1975" y="3619"/>
                  </a:lnTo>
                  <a:cubicBezTo>
                    <a:pt x="1883" y="3527"/>
                    <a:pt x="1883" y="3341"/>
                    <a:pt x="1975" y="3249"/>
                  </a:cubicBezTo>
                  <a:cubicBezTo>
                    <a:pt x="2022" y="3203"/>
                    <a:pt x="2083" y="3179"/>
                    <a:pt x="2149" y="3179"/>
                  </a:cubicBezTo>
                  <a:close/>
                  <a:moveTo>
                    <a:pt x="1204" y="5409"/>
                  </a:moveTo>
                  <a:cubicBezTo>
                    <a:pt x="1142" y="5594"/>
                    <a:pt x="1142" y="5749"/>
                    <a:pt x="1142" y="5934"/>
                  </a:cubicBezTo>
                  <a:lnTo>
                    <a:pt x="895" y="5934"/>
                  </a:lnTo>
                  <a:cubicBezTo>
                    <a:pt x="772" y="5934"/>
                    <a:pt x="648" y="5810"/>
                    <a:pt x="648" y="5687"/>
                  </a:cubicBezTo>
                  <a:cubicBezTo>
                    <a:pt x="648" y="5533"/>
                    <a:pt x="772" y="5409"/>
                    <a:pt x="895" y="5409"/>
                  </a:cubicBezTo>
                  <a:close/>
                  <a:moveTo>
                    <a:pt x="7531" y="5286"/>
                  </a:moveTo>
                  <a:lnTo>
                    <a:pt x="7777" y="5533"/>
                  </a:lnTo>
                  <a:cubicBezTo>
                    <a:pt x="7870" y="5625"/>
                    <a:pt x="7870" y="5810"/>
                    <a:pt x="7777" y="5903"/>
                  </a:cubicBezTo>
                  <a:cubicBezTo>
                    <a:pt x="7716" y="5949"/>
                    <a:pt x="7646" y="5972"/>
                    <a:pt x="7581" y="5972"/>
                  </a:cubicBezTo>
                  <a:cubicBezTo>
                    <a:pt x="7515" y="5972"/>
                    <a:pt x="7453" y="5949"/>
                    <a:pt x="7407" y="5903"/>
                  </a:cubicBezTo>
                  <a:lnTo>
                    <a:pt x="7160" y="5656"/>
                  </a:lnTo>
                  <a:lnTo>
                    <a:pt x="7531" y="5286"/>
                  </a:lnTo>
                  <a:close/>
                  <a:moveTo>
                    <a:pt x="5957" y="6860"/>
                  </a:moveTo>
                  <a:lnTo>
                    <a:pt x="6203" y="7107"/>
                  </a:lnTo>
                  <a:cubicBezTo>
                    <a:pt x="6296" y="7199"/>
                    <a:pt x="6296" y="7384"/>
                    <a:pt x="6203" y="7477"/>
                  </a:cubicBezTo>
                  <a:cubicBezTo>
                    <a:pt x="6142" y="7523"/>
                    <a:pt x="6072" y="7546"/>
                    <a:pt x="6007" y="7546"/>
                  </a:cubicBezTo>
                  <a:cubicBezTo>
                    <a:pt x="5941" y="7546"/>
                    <a:pt x="5879" y="7523"/>
                    <a:pt x="5833" y="7477"/>
                  </a:cubicBezTo>
                  <a:lnTo>
                    <a:pt x="5586" y="7230"/>
                  </a:lnTo>
                  <a:lnTo>
                    <a:pt x="5957" y="6860"/>
                  </a:lnTo>
                  <a:close/>
                  <a:moveTo>
                    <a:pt x="6252" y="1188"/>
                  </a:moveTo>
                  <a:cubicBezTo>
                    <a:pt x="7782" y="1188"/>
                    <a:pt x="9106" y="3155"/>
                    <a:pt x="7685" y="4576"/>
                  </a:cubicBezTo>
                  <a:lnTo>
                    <a:pt x="4876" y="7384"/>
                  </a:lnTo>
                  <a:cubicBezTo>
                    <a:pt x="4449" y="7812"/>
                    <a:pt x="3972" y="7991"/>
                    <a:pt x="3515" y="7991"/>
                  </a:cubicBezTo>
                  <a:cubicBezTo>
                    <a:pt x="1989" y="7991"/>
                    <a:pt x="674" y="6000"/>
                    <a:pt x="2099" y="4576"/>
                  </a:cubicBezTo>
                  <a:lnTo>
                    <a:pt x="4876" y="1798"/>
                  </a:lnTo>
                  <a:cubicBezTo>
                    <a:pt x="5307" y="1368"/>
                    <a:pt x="5789" y="1188"/>
                    <a:pt x="6252" y="1188"/>
                  </a:cubicBezTo>
                  <a:close/>
                  <a:moveTo>
                    <a:pt x="1605" y="7446"/>
                  </a:moveTo>
                  <a:cubicBezTo>
                    <a:pt x="1667" y="7508"/>
                    <a:pt x="1729" y="7569"/>
                    <a:pt x="1790" y="7631"/>
                  </a:cubicBezTo>
                  <a:lnTo>
                    <a:pt x="1975" y="7816"/>
                  </a:lnTo>
                  <a:lnTo>
                    <a:pt x="1790" y="8002"/>
                  </a:lnTo>
                  <a:cubicBezTo>
                    <a:pt x="1733" y="8059"/>
                    <a:pt x="1669" y="8083"/>
                    <a:pt x="1607" y="8083"/>
                  </a:cubicBezTo>
                  <a:cubicBezTo>
                    <a:pt x="1405" y="8083"/>
                    <a:pt x="1230" y="7821"/>
                    <a:pt x="1420" y="7631"/>
                  </a:cubicBezTo>
                  <a:lnTo>
                    <a:pt x="1605" y="7446"/>
                  </a:lnTo>
                  <a:close/>
                  <a:moveTo>
                    <a:pt x="4012" y="8279"/>
                  </a:moveTo>
                  <a:lnTo>
                    <a:pt x="4012" y="8557"/>
                  </a:lnTo>
                  <a:cubicBezTo>
                    <a:pt x="4012" y="8711"/>
                    <a:pt x="3889" y="8835"/>
                    <a:pt x="3765" y="8835"/>
                  </a:cubicBezTo>
                  <a:cubicBezTo>
                    <a:pt x="3611" y="8835"/>
                    <a:pt x="3488" y="8711"/>
                    <a:pt x="3488" y="8557"/>
                  </a:cubicBezTo>
                  <a:lnTo>
                    <a:pt x="3488" y="8341"/>
                  </a:lnTo>
                  <a:lnTo>
                    <a:pt x="3765" y="8341"/>
                  </a:lnTo>
                  <a:lnTo>
                    <a:pt x="4012" y="8279"/>
                  </a:lnTo>
                  <a:close/>
                  <a:moveTo>
                    <a:pt x="5960" y="1"/>
                  </a:moveTo>
                  <a:cubicBezTo>
                    <a:pt x="5648" y="1"/>
                    <a:pt x="5339" y="209"/>
                    <a:pt x="5308" y="626"/>
                  </a:cubicBezTo>
                  <a:lnTo>
                    <a:pt x="5308" y="1027"/>
                  </a:lnTo>
                  <a:cubicBezTo>
                    <a:pt x="5031" y="1150"/>
                    <a:pt x="4784" y="1335"/>
                    <a:pt x="4568" y="1521"/>
                  </a:cubicBezTo>
                  <a:lnTo>
                    <a:pt x="4444" y="1675"/>
                  </a:lnTo>
                  <a:lnTo>
                    <a:pt x="4197" y="1428"/>
                  </a:lnTo>
                  <a:cubicBezTo>
                    <a:pt x="4059" y="1289"/>
                    <a:pt x="3889" y="1220"/>
                    <a:pt x="3719" y="1220"/>
                  </a:cubicBezTo>
                  <a:cubicBezTo>
                    <a:pt x="3549" y="1220"/>
                    <a:pt x="3380" y="1289"/>
                    <a:pt x="3241" y="1428"/>
                  </a:cubicBezTo>
                  <a:cubicBezTo>
                    <a:pt x="2994" y="1675"/>
                    <a:pt x="2994" y="2076"/>
                    <a:pt x="3241" y="2354"/>
                  </a:cubicBezTo>
                  <a:lnTo>
                    <a:pt x="3488" y="2601"/>
                  </a:lnTo>
                  <a:lnTo>
                    <a:pt x="2870" y="3249"/>
                  </a:lnTo>
                  <a:lnTo>
                    <a:pt x="2624" y="3002"/>
                  </a:lnTo>
                  <a:cubicBezTo>
                    <a:pt x="2528" y="2853"/>
                    <a:pt x="2397" y="2791"/>
                    <a:pt x="2258" y="2791"/>
                  </a:cubicBezTo>
                  <a:cubicBezTo>
                    <a:pt x="1765" y="2791"/>
                    <a:pt x="1168" y="3560"/>
                    <a:pt x="1698" y="3897"/>
                  </a:cubicBezTo>
                  <a:lnTo>
                    <a:pt x="1945" y="4144"/>
                  </a:lnTo>
                  <a:lnTo>
                    <a:pt x="1790" y="4267"/>
                  </a:lnTo>
                  <a:cubicBezTo>
                    <a:pt x="1605" y="4483"/>
                    <a:pt x="1420" y="4730"/>
                    <a:pt x="1296" y="5008"/>
                  </a:cubicBezTo>
                  <a:lnTo>
                    <a:pt x="895" y="5008"/>
                  </a:lnTo>
                  <a:cubicBezTo>
                    <a:pt x="0" y="5008"/>
                    <a:pt x="0" y="6335"/>
                    <a:pt x="895" y="6335"/>
                  </a:cubicBezTo>
                  <a:lnTo>
                    <a:pt x="1142" y="6335"/>
                  </a:lnTo>
                  <a:cubicBezTo>
                    <a:pt x="1173" y="6613"/>
                    <a:pt x="1266" y="6860"/>
                    <a:pt x="1420" y="7107"/>
                  </a:cubicBezTo>
                  <a:lnTo>
                    <a:pt x="1173" y="7353"/>
                  </a:lnTo>
                  <a:cubicBezTo>
                    <a:pt x="721" y="7829"/>
                    <a:pt x="1149" y="8470"/>
                    <a:pt x="1652" y="8470"/>
                  </a:cubicBezTo>
                  <a:cubicBezTo>
                    <a:pt x="1802" y="8470"/>
                    <a:pt x="1957" y="8414"/>
                    <a:pt x="2099" y="8279"/>
                  </a:cubicBezTo>
                  <a:lnTo>
                    <a:pt x="2346" y="8032"/>
                  </a:lnTo>
                  <a:cubicBezTo>
                    <a:pt x="2562" y="8187"/>
                    <a:pt x="2840" y="8279"/>
                    <a:pt x="3117" y="8310"/>
                  </a:cubicBezTo>
                  <a:lnTo>
                    <a:pt x="3117" y="8557"/>
                  </a:lnTo>
                  <a:cubicBezTo>
                    <a:pt x="3148" y="8958"/>
                    <a:pt x="3465" y="9159"/>
                    <a:pt x="3781" y="9159"/>
                  </a:cubicBezTo>
                  <a:cubicBezTo>
                    <a:pt x="4097" y="9159"/>
                    <a:pt x="4414" y="8958"/>
                    <a:pt x="4444" y="8557"/>
                  </a:cubicBezTo>
                  <a:lnTo>
                    <a:pt x="4444" y="8156"/>
                  </a:lnTo>
                  <a:cubicBezTo>
                    <a:pt x="4691" y="8032"/>
                    <a:pt x="4938" y="7847"/>
                    <a:pt x="5154" y="7631"/>
                  </a:cubicBezTo>
                  <a:lnTo>
                    <a:pt x="5278" y="7508"/>
                  </a:lnTo>
                  <a:lnTo>
                    <a:pt x="5525" y="7755"/>
                  </a:lnTo>
                  <a:cubicBezTo>
                    <a:pt x="5673" y="7889"/>
                    <a:pt x="5833" y="7946"/>
                    <a:pt x="5984" y="7946"/>
                  </a:cubicBezTo>
                  <a:cubicBezTo>
                    <a:pt x="6494" y="7946"/>
                    <a:pt x="6910" y="7305"/>
                    <a:pt x="6481" y="6829"/>
                  </a:cubicBezTo>
                  <a:lnTo>
                    <a:pt x="6234" y="6613"/>
                  </a:lnTo>
                  <a:lnTo>
                    <a:pt x="6852" y="5965"/>
                  </a:lnTo>
                  <a:lnTo>
                    <a:pt x="7098" y="6212"/>
                  </a:lnTo>
                  <a:cubicBezTo>
                    <a:pt x="7242" y="6355"/>
                    <a:pt x="7404" y="6415"/>
                    <a:pt x="7560" y="6415"/>
                  </a:cubicBezTo>
                  <a:cubicBezTo>
                    <a:pt x="8075" y="6415"/>
                    <a:pt x="8529" y="5760"/>
                    <a:pt x="8055" y="5286"/>
                  </a:cubicBezTo>
                  <a:lnTo>
                    <a:pt x="7777" y="5008"/>
                  </a:lnTo>
                  <a:lnTo>
                    <a:pt x="7932" y="4885"/>
                  </a:lnTo>
                  <a:cubicBezTo>
                    <a:pt x="8148" y="4668"/>
                    <a:pt x="8302" y="4422"/>
                    <a:pt x="8426" y="4175"/>
                  </a:cubicBezTo>
                  <a:lnTo>
                    <a:pt x="8827" y="4175"/>
                  </a:lnTo>
                  <a:cubicBezTo>
                    <a:pt x="9660" y="4082"/>
                    <a:pt x="9660" y="2909"/>
                    <a:pt x="8827" y="2848"/>
                  </a:cubicBezTo>
                  <a:lnTo>
                    <a:pt x="8580" y="2848"/>
                  </a:lnTo>
                  <a:cubicBezTo>
                    <a:pt x="8549" y="2570"/>
                    <a:pt x="8456" y="2292"/>
                    <a:pt x="8333" y="2076"/>
                  </a:cubicBezTo>
                  <a:lnTo>
                    <a:pt x="8580" y="1829"/>
                  </a:lnTo>
                  <a:cubicBezTo>
                    <a:pt x="9013" y="1348"/>
                    <a:pt x="8583" y="698"/>
                    <a:pt x="8066" y="698"/>
                  </a:cubicBezTo>
                  <a:cubicBezTo>
                    <a:pt x="7919" y="698"/>
                    <a:pt x="7766" y="750"/>
                    <a:pt x="7623" y="873"/>
                  </a:cubicBezTo>
                  <a:lnTo>
                    <a:pt x="7407" y="1119"/>
                  </a:lnTo>
                  <a:cubicBezTo>
                    <a:pt x="7160" y="996"/>
                    <a:pt x="6882" y="903"/>
                    <a:pt x="6636" y="873"/>
                  </a:cubicBezTo>
                  <a:lnTo>
                    <a:pt x="6636" y="626"/>
                  </a:lnTo>
                  <a:cubicBezTo>
                    <a:pt x="6589" y="209"/>
                    <a:pt x="6273" y="1"/>
                    <a:pt x="59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21" name="Google Shape;13321;p25"/>
            <p:cNvSpPr/>
            <p:nvPr/>
          </p:nvSpPr>
          <p:spPr>
            <a:xfrm>
              <a:off x="6473813" y="1923106"/>
              <a:ext cx="188275" cy="179600"/>
            </a:xfrm>
            <a:custGeom>
              <a:avLst/>
              <a:gdLst/>
              <a:ahLst/>
              <a:cxnLst/>
              <a:rect l="l" t="t" r="r" b="b"/>
              <a:pathLst>
                <a:path w="7531" h="7184" extrusionOk="0">
                  <a:moveTo>
                    <a:pt x="2932" y="355"/>
                  </a:moveTo>
                  <a:cubicBezTo>
                    <a:pt x="3025" y="355"/>
                    <a:pt x="3087" y="417"/>
                    <a:pt x="3087" y="510"/>
                  </a:cubicBezTo>
                  <a:lnTo>
                    <a:pt x="3087" y="664"/>
                  </a:lnTo>
                  <a:cubicBezTo>
                    <a:pt x="3025" y="664"/>
                    <a:pt x="2994" y="664"/>
                    <a:pt x="2932" y="633"/>
                  </a:cubicBezTo>
                  <a:lnTo>
                    <a:pt x="2778" y="633"/>
                  </a:lnTo>
                  <a:lnTo>
                    <a:pt x="2778" y="510"/>
                  </a:lnTo>
                  <a:cubicBezTo>
                    <a:pt x="2778" y="417"/>
                    <a:pt x="2840" y="355"/>
                    <a:pt x="2932" y="355"/>
                  </a:cubicBezTo>
                  <a:close/>
                  <a:moveTo>
                    <a:pt x="1281" y="926"/>
                  </a:moveTo>
                  <a:cubicBezTo>
                    <a:pt x="1320" y="926"/>
                    <a:pt x="1358" y="942"/>
                    <a:pt x="1389" y="972"/>
                  </a:cubicBezTo>
                  <a:lnTo>
                    <a:pt x="1482" y="1096"/>
                  </a:lnTo>
                  <a:cubicBezTo>
                    <a:pt x="1482" y="1096"/>
                    <a:pt x="1389" y="1188"/>
                    <a:pt x="1389" y="1188"/>
                  </a:cubicBezTo>
                  <a:lnTo>
                    <a:pt x="1297" y="1281"/>
                  </a:lnTo>
                  <a:lnTo>
                    <a:pt x="1173" y="1188"/>
                  </a:lnTo>
                  <a:cubicBezTo>
                    <a:pt x="1112" y="1127"/>
                    <a:pt x="1112" y="1034"/>
                    <a:pt x="1173" y="972"/>
                  </a:cubicBezTo>
                  <a:cubicBezTo>
                    <a:pt x="1204" y="942"/>
                    <a:pt x="1243" y="926"/>
                    <a:pt x="1281" y="926"/>
                  </a:cubicBezTo>
                  <a:close/>
                  <a:moveTo>
                    <a:pt x="4645" y="1327"/>
                  </a:moveTo>
                  <a:cubicBezTo>
                    <a:pt x="4684" y="1327"/>
                    <a:pt x="4722" y="1343"/>
                    <a:pt x="4753" y="1374"/>
                  </a:cubicBezTo>
                  <a:cubicBezTo>
                    <a:pt x="4815" y="1435"/>
                    <a:pt x="4815" y="1528"/>
                    <a:pt x="4753" y="1590"/>
                  </a:cubicBezTo>
                  <a:lnTo>
                    <a:pt x="4599" y="1744"/>
                  </a:lnTo>
                  <a:lnTo>
                    <a:pt x="4383" y="1528"/>
                  </a:lnTo>
                  <a:lnTo>
                    <a:pt x="4537" y="1374"/>
                  </a:lnTo>
                  <a:cubicBezTo>
                    <a:pt x="4568" y="1343"/>
                    <a:pt x="4607" y="1327"/>
                    <a:pt x="4645" y="1327"/>
                  </a:cubicBezTo>
                  <a:close/>
                  <a:moveTo>
                    <a:pt x="834" y="2577"/>
                  </a:moveTo>
                  <a:cubicBezTo>
                    <a:pt x="834" y="2670"/>
                    <a:pt x="865" y="2793"/>
                    <a:pt x="865" y="2886"/>
                  </a:cubicBezTo>
                  <a:lnTo>
                    <a:pt x="710" y="2886"/>
                  </a:lnTo>
                  <a:cubicBezTo>
                    <a:pt x="525" y="2886"/>
                    <a:pt x="525" y="2577"/>
                    <a:pt x="710" y="2577"/>
                  </a:cubicBezTo>
                  <a:close/>
                  <a:moveTo>
                    <a:pt x="5864" y="2562"/>
                  </a:moveTo>
                  <a:cubicBezTo>
                    <a:pt x="5903" y="2562"/>
                    <a:pt x="5941" y="2577"/>
                    <a:pt x="5957" y="2608"/>
                  </a:cubicBezTo>
                  <a:cubicBezTo>
                    <a:pt x="6019" y="2639"/>
                    <a:pt x="6019" y="2732"/>
                    <a:pt x="5957" y="2793"/>
                  </a:cubicBezTo>
                  <a:lnTo>
                    <a:pt x="5803" y="2978"/>
                  </a:lnTo>
                  <a:lnTo>
                    <a:pt x="5587" y="2762"/>
                  </a:lnTo>
                  <a:lnTo>
                    <a:pt x="5772" y="2608"/>
                  </a:lnTo>
                  <a:cubicBezTo>
                    <a:pt x="5787" y="2577"/>
                    <a:pt x="5826" y="2562"/>
                    <a:pt x="5864" y="2562"/>
                  </a:cubicBezTo>
                  <a:close/>
                  <a:moveTo>
                    <a:pt x="6883" y="4305"/>
                  </a:moveTo>
                  <a:cubicBezTo>
                    <a:pt x="7037" y="4305"/>
                    <a:pt x="7037" y="4552"/>
                    <a:pt x="6883" y="4583"/>
                  </a:cubicBezTo>
                  <a:lnTo>
                    <a:pt x="6728" y="4583"/>
                  </a:lnTo>
                  <a:cubicBezTo>
                    <a:pt x="6728" y="4491"/>
                    <a:pt x="6728" y="4398"/>
                    <a:pt x="6698" y="4305"/>
                  </a:cubicBezTo>
                  <a:close/>
                  <a:moveTo>
                    <a:pt x="1729" y="4213"/>
                  </a:moveTo>
                  <a:lnTo>
                    <a:pt x="1945" y="4429"/>
                  </a:lnTo>
                  <a:lnTo>
                    <a:pt x="1791" y="4583"/>
                  </a:lnTo>
                  <a:cubicBezTo>
                    <a:pt x="1760" y="4614"/>
                    <a:pt x="1721" y="4630"/>
                    <a:pt x="1683" y="4630"/>
                  </a:cubicBezTo>
                  <a:cubicBezTo>
                    <a:pt x="1644" y="4630"/>
                    <a:pt x="1605" y="4614"/>
                    <a:pt x="1575" y="4583"/>
                  </a:cubicBezTo>
                  <a:cubicBezTo>
                    <a:pt x="1513" y="4522"/>
                    <a:pt x="1513" y="4429"/>
                    <a:pt x="1575" y="4367"/>
                  </a:cubicBezTo>
                  <a:lnTo>
                    <a:pt x="1729" y="4213"/>
                  </a:lnTo>
                  <a:close/>
                  <a:moveTo>
                    <a:pt x="2963" y="5417"/>
                  </a:moveTo>
                  <a:lnTo>
                    <a:pt x="3179" y="5633"/>
                  </a:lnTo>
                  <a:lnTo>
                    <a:pt x="3025" y="5787"/>
                  </a:lnTo>
                  <a:cubicBezTo>
                    <a:pt x="2994" y="5818"/>
                    <a:pt x="2948" y="5833"/>
                    <a:pt x="2905" y="5833"/>
                  </a:cubicBezTo>
                  <a:cubicBezTo>
                    <a:pt x="2863" y="5833"/>
                    <a:pt x="2824" y="5818"/>
                    <a:pt x="2809" y="5787"/>
                  </a:cubicBezTo>
                  <a:cubicBezTo>
                    <a:pt x="2747" y="5725"/>
                    <a:pt x="2747" y="5633"/>
                    <a:pt x="2809" y="5571"/>
                  </a:cubicBezTo>
                  <a:lnTo>
                    <a:pt x="2963" y="5417"/>
                  </a:lnTo>
                  <a:close/>
                  <a:moveTo>
                    <a:pt x="2687" y="1053"/>
                  </a:moveTo>
                  <a:cubicBezTo>
                    <a:pt x="3065" y="1053"/>
                    <a:pt x="3447" y="1197"/>
                    <a:pt x="3735" y="1466"/>
                  </a:cubicBezTo>
                  <a:lnTo>
                    <a:pt x="5864" y="3596"/>
                  </a:lnTo>
                  <a:cubicBezTo>
                    <a:pt x="6932" y="4663"/>
                    <a:pt x="5957" y="6150"/>
                    <a:pt x="4818" y="6150"/>
                  </a:cubicBezTo>
                  <a:cubicBezTo>
                    <a:pt x="4475" y="6150"/>
                    <a:pt x="4118" y="6016"/>
                    <a:pt x="3797" y="5694"/>
                  </a:cubicBezTo>
                  <a:lnTo>
                    <a:pt x="1914" y="3781"/>
                  </a:lnTo>
                  <a:cubicBezTo>
                    <a:pt x="1636" y="3596"/>
                    <a:pt x="1451" y="3318"/>
                    <a:pt x="1328" y="3009"/>
                  </a:cubicBezTo>
                  <a:cubicBezTo>
                    <a:pt x="1081" y="2361"/>
                    <a:pt x="1328" y="1651"/>
                    <a:pt x="1914" y="1281"/>
                  </a:cubicBezTo>
                  <a:cubicBezTo>
                    <a:pt x="2146" y="1126"/>
                    <a:pt x="2415" y="1053"/>
                    <a:pt x="2687" y="1053"/>
                  </a:cubicBezTo>
                  <a:close/>
                  <a:moveTo>
                    <a:pt x="6266" y="5849"/>
                  </a:moveTo>
                  <a:lnTo>
                    <a:pt x="6358" y="5972"/>
                  </a:lnTo>
                  <a:cubicBezTo>
                    <a:pt x="6420" y="6034"/>
                    <a:pt x="6420" y="6126"/>
                    <a:pt x="6358" y="6188"/>
                  </a:cubicBezTo>
                  <a:cubicBezTo>
                    <a:pt x="6327" y="6219"/>
                    <a:pt x="6289" y="6234"/>
                    <a:pt x="6250" y="6234"/>
                  </a:cubicBezTo>
                  <a:cubicBezTo>
                    <a:pt x="6212" y="6234"/>
                    <a:pt x="6173" y="6219"/>
                    <a:pt x="6142" y="6188"/>
                  </a:cubicBezTo>
                  <a:lnTo>
                    <a:pt x="6049" y="6065"/>
                  </a:lnTo>
                  <a:cubicBezTo>
                    <a:pt x="6142" y="6003"/>
                    <a:pt x="6204" y="5941"/>
                    <a:pt x="6266" y="5879"/>
                  </a:cubicBezTo>
                  <a:lnTo>
                    <a:pt x="6266" y="5849"/>
                  </a:lnTo>
                  <a:close/>
                  <a:moveTo>
                    <a:pt x="4753" y="6497"/>
                  </a:moveTo>
                  <a:lnTo>
                    <a:pt x="4753" y="6620"/>
                  </a:lnTo>
                  <a:cubicBezTo>
                    <a:pt x="4753" y="6713"/>
                    <a:pt x="4692" y="6774"/>
                    <a:pt x="4599" y="6774"/>
                  </a:cubicBezTo>
                  <a:lnTo>
                    <a:pt x="4599" y="6805"/>
                  </a:lnTo>
                  <a:cubicBezTo>
                    <a:pt x="4506" y="6805"/>
                    <a:pt x="4445" y="6713"/>
                    <a:pt x="4445" y="6651"/>
                  </a:cubicBezTo>
                  <a:lnTo>
                    <a:pt x="4445" y="6497"/>
                  </a:lnTo>
                  <a:close/>
                  <a:moveTo>
                    <a:pt x="2948" y="0"/>
                  </a:moveTo>
                  <a:cubicBezTo>
                    <a:pt x="2678" y="0"/>
                    <a:pt x="2408" y="170"/>
                    <a:pt x="2377" y="510"/>
                  </a:cubicBezTo>
                  <a:lnTo>
                    <a:pt x="2377" y="664"/>
                  </a:lnTo>
                  <a:cubicBezTo>
                    <a:pt x="2192" y="695"/>
                    <a:pt x="2007" y="756"/>
                    <a:pt x="1852" y="849"/>
                  </a:cubicBezTo>
                  <a:lnTo>
                    <a:pt x="1698" y="695"/>
                  </a:lnTo>
                  <a:cubicBezTo>
                    <a:pt x="1618" y="575"/>
                    <a:pt x="1511" y="525"/>
                    <a:pt x="1397" y="525"/>
                  </a:cubicBezTo>
                  <a:cubicBezTo>
                    <a:pt x="985" y="525"/>
                    <a:pt x="491" y="1176"/>
                    <a:pt x="926" y="1466"/>
                  </a:cubicBezTo>
                  <a:lnTo>
                    <a:pt x="1081" y="1621"/>
                  </a:lnTo>
                  <a:cubicBezTo>
                    <a:pt x="988" y="1806"/>
                    <a:pt x="926" y="1960"/>
                    <a:pt x="896" y="2176"/>
                  </a:cubicBezTo>
                  <a:lnTo>
                    <a:pt x="741" y="2176"/>
                  </a:lnTo>
                  <a:cubicBezTo>
                    <a:pt x="1" y="2176"/>
                    <a:pt x="1" y="3287"/>
                    <a:pt x="741" y="3287"/>
                  </a:cubicBezTo>
                  <a:lnTo>
                    <a:pt x="1019" y="3287"/>
                  </a:lnTo>
                  <a:cubicBezTo>
                    <a:pt x="1112" y="3472"/>
                    <a:pt x="1266" y="3657"/>
                    <a:pt x="1420" y="3812"/>
                  </a:cubicBezTo>
                  <a:lnTo>
                    <a:pt x="1482" y="3904"/>
                  </a:lnTo>
                  <a:lnTo>
                    <a:pt x="1328" y="4059"/>
                  </a:lnTo>
                  <a:cubicBezTo>
                    <a:pt x="1056" y="4454"/>
                    <a:pt x="1397" y="4928"/>
                    <a:pt x="1797" y="4928"/>
                  </a:cubicBezTo>
                  <a:cubicBezTo>
                    <a:pt x="1897" y="4928"/>
                    <a:pt x="2000" y="4898"/>
                    <a:pt x="2099" y="4830"/>
                  </a:cubicBezTo>
                  <a:lnTo>
                    <a:pt x="2253" y="4676"/>
                  </a:lnTo>
                  <a:lnTo>
                    <a:pt x="2686" y="5108"/>
                  </a:lnTo>
                  <a:lnTo>
                    <a:pt x="2500" y="5293"/>
                  </a:lnTo>
                  <a:cubicBezTo>
                    <a:pt x="2085" y="5562"/>
                    <a:pt x="2599" y="6219"/>
                    <a:pt x="2999" y="6219"/>
                  </a:cubicBezTo>
                  <a:cubicBezTo>
                    <a:pt x="3104" y="6219"/>
                    <a:pt x="3201" y="6174"/>
                    <a:pt x="3272" y="6065"/>
                  </a:cubicBezTo>
                  <a:lnTo>
                    <a:pt x="3457" y="5879"/>
                  </a:lnTo>
                  <a:lnTo>
                    <a:pt x="3519" y="5972"/>
                  </a:lnTo>
                  <a:cubicBezTo>
                    <a:pt x="3673" y="6126"/>
                    <a:pt x="3858" y="6250"/>
                    <a:pt x="4043" y="6342"/>
                  </a:cubicBezTo>
                  <a:lnTo>
                    <a:pt x="4043" y="6651"/>
                  </a:lnTo>
                  <a:cubicBezTo>
                    <a:pt x="4043" y="7006"/>
                    <a:pt x="4321" y="7183"/>
                    <a:pt x="4599" y="7183"/>
                  </a:cubicBezTo>
                  <a:cubicBezTo>
                    <a:pt x="4877" y="7183"/>
                    <a:pt x="5154" y="7006"/>
                    <a:pt x="5154" y="6651"/>
                  </a:cubicBezTo>
                  <a:lnTo>
                    <a:pt x="5154" y="6528"/>
                  </a:lnTo>
                  <a:cubicBezTo>
                    <a:pt x="5371" y="6466"/>
                    <a:pt x="5556" y="6404"/>
                    <a:pt x="5710" y="6311"/>
                  </a:cubicBezTo>
                  <a:lnTo>
                    <a:pt x="5864" y="6497"/>
                  </a:lnTo>
                  <a:cubicBezTo>
                    <a:pt x="5943" y="6608"/>
                    <a:pt x="6048" y="6654"/>
                    <a:pt x="6159" y="6654"/>
                  </a:cubicBezTo>
                  <a:cubicBezTo>
                    <a:pt x="6572" y="6654"/>
                    <a:pt x="7074" y="6017"/>
                    <a:pt x="6636" y="5725"/>
                  </a:cubicBezTo>
                  <a:lnTo>
                    <a:pt x="6482" y="5571"/>
                  </a:lnTo>
                  <a:cubicBezTo>
                    <a:pt x="6574" y="5386"/>
                    <a:pt x="6636" y="5200"/>
                    <a:pt x="6667" y="5015"/>
                  </a:cubicBezTo>
                  <a:lnTo>
                    <a:pt x="6852" y="4984"/>
                  </a:lnTo>
                  <a:cubicBezTo>
                    <a:pt x="7531" y="4923"/>
                    <a:pt x="7531" y="3904"/>
                    <a:pt x="6852" y="3843"/>
                  </a:cubicBezTo>
                  <a:lnTo>
                    <a:pt x="6543" y="3843"/>
                  </a:lnTo>
                  <a:cubicBezTo>
                    <a:pt x="6451" y="3657"/>
                    <a:pt x="6327" y="3472"/>
                    <a:pt x="6173" y="3318"/>
                  </a:cubicBezTo>
                  <a:lnTo>
                    <a:pt x="6111" y="3225"/>
                  </a:lnTo>
                  <a:lnTo>
                    <a:pt x="6266" y="3071"/>
                  </a:lnTo>
                  <a:cubicBezTo>
                    <a:pt x="6537" y="2676"/>
                    <a:pt x="6196" y="2202"/>
                    <a:pt x="5796" y="2202"/>
                  </a:cubicBezTo>
                  <a:cubicBezTo>
                    <a:pt x="5696" y="2202"/>
                    <a:pt x="5593" y="2232"/>
                    <a:pt x="5494" y="2299"/>
                  </a:cubicBezTo>
                  <a:lnTo>
                    <a:pt x="5340" y="2454"/>
                  </a:lnTo>
                  <a:lnTo>
                    <a:pt x="4908" y="2053"/>
                  </a:lnTo>
                  <a:lnTo>
                    <a:pt x="5062" y="1867"/>
                  </a:lnTo>
                  <a:cubicBezTo>
                    <a:pt x="5333" y="1472"/>
                    <a:pt x="4993" y="998"/>
                    <a:pt x="4593" y="998"/>
                  </a:cubicBezTo>
                  <a:cubicBezTo>
                    <a:pt x="4493" y="998"/>
                    <a:pt x="4389" y="1028"/>
                    <a:pt x="4290" y="1096"/>
                  </a:cubicBezTo>
                  <a:lnTo>
                    <a:pt x="4136" y="1281"/>
                  </a:lnTo>
                  <a:cubicBezTo>
                    <a:pt x="3951" y="1096"/>
                    <a:pt x="3735" y="942"/>
                    <a:pt x="3519" y="818"/>
                  </a:cubicBezTo>
                  <a:lnTo>
                    <a:pt x="3519" y="510"/>
                  </a:lnTo>
                  <a:cubicBezTo>
                    <a:pt x="3488" y="170"/>
                    <a:pt x="3218" y="0"/>
                    <a:pt x="29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322" name="Google Shape;13322;p25"/>
          <p:cNvGrpSpPr/>
          <p:nvPr/>
        </p:nvGrpSpPr>
        <p:grpSpPr>
          <a:xfrm>
            <a:off x="7059275" y="2850911"/>
            <a:ext cx="287050" cy="345300"/>
            <a:chOff x="4081238" y="4142031"/>
            <a:chExt cx="287050" cy="345300"/>
          </a:xfrm>
        </p:grpSpPr>
        <p:grpSp>
          <p:nvGrpSpPr>
            <p:cNvPr id="13323" name="Google Shape;13323;p25"/>
            <p:cNvGrpSpPr/>
            <p:nvPr/>
          </p:nvGrpSpPr>
          <p:grpSpPr>
            <a:xfrm>
              <a:off x="4160713" y="4237331"/>
              <a:ext cx="118850" cy="229950"/>
              <a:chOff x="4160713" y="4237331"/>
              <a:chExt cx="118850" cy="229950"/>
            </a:xfrm>
          </p:grpSpPr>
          <p:sp>
            <p:nvSpPr>
              <p:cNvPr id="13324" name="Google Shape;13324;p25"/>
              <p:cNvSpPr/>
              <p:nvPr/>
            </p:nvSpPr>
            <p:spPr>
              <a:xfrm>
                <a:off x="4170363" y="4443331"/>
                <a:ext cx="11200" cy="18550"/>
              </a:xfrm>
              <a:custGeom>
                <a:avLst/>
                <a:gdLst/>
                <a:ahLst/>
                <a:cxnLst/>
                <a:rect l="l" t="t" r="r" b="b"/>
                <a:pathLst>
                  <a:path w="448" h="742" extrusionOk="0">
                    <a:moveTo>
                      <a:pt x="232" y="1"/>
                    </a:moveTo>
                    <a:cubicBezTo>
                      <a:pt x="108" y="1"/>
                      <a:pt x="47" y="93"/>
                      <a:pt x="47" y="217"/>
                    </a:cubicBezTo>
                    <a:lnTo>
                      <a:pt x="47" y="556"/>
                    </a:lnTo>
                    <a:cubicBezTo>
                      <a:pt x="0" y="680"/>
                      <a:pt x="108" y="741"/>
                      <a:pt x="220" y="741"/>
                    </a:cubicBezTo>
                    <a:cubicBezTo>
                      <a:pt x="332" y="741"/>
                      <a:pt x="448" y="680"/>
                      <a:pt x="417" y="556"/>
                    </a:cubicBezTo>
                    <a:lnTo>
                      <a:pt x="417" y="217"/>
                    </a:lnTo>
                    <a:cubicBezTo>
                      <a:pt x="417" y="93"/>
                      <a:pt x="325" y="32"/>
                      <a:pt x="232" y="32"/>
                    </a:cubicBezTo>
                    <a:lnTo>
                      <a:pt x="232"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25" name="Google Shape;13325;p25"/>
              <p:cNvSpPr/>
              <p:nvPr/>
            </p:nvSpPr>
            <p:spPr>
              <a:xfrm>
                <a:off x="4268738" y="4444106"/>
                <a:ext cx="10825" cy="18550"/>
              </a:xfrm>
              <a:custGeom>
                <a:avLst/>
                <a:gdLst/>
                <a:ahLst/>
                <a:cxnLst/>
                <a:rect l="l" t="t" r="r" b="b"/>
                <a:pathLst>
                  <a:path w="433" h="742" extrusionOk="0">
                    <a:moveTo>
                      <a:pt x="205" y="1"/>
                    </a:moveTo>
                    <a:cubicBezTo>
                      <a:pt x="108" y="1"/>
                      <a:pt x="16" y="62"/>
                      <a:pt x="0" y="186"/>
                    </a:cubicBezTo>
                    <a:lnTo>
                      <a:pt x="0" y="556"/>
                    </a:lnTo>
                    <a:cubicBezTo>
                      <a:pt x="0" y="649"/>
                      <a:pt x="93" y="741"/>
                      <a:pt x="216" y="741"/>
                    </a:cubicBezTo>
                    <a:cubicBezTo>
                      <a:pt x="340" y="741"/>
                      <a:pt x="432" y="649"/>
                      <a:pt x="432" y="525"/>
                    </a:cubicBezTo>
                    <a:lnTo>
                      <a:pt x="432" y="186"/>
                    </a:lnTo>
                    <a:cubicBezTo>
                      <a:pt x="402" y="62"/>
                      <a:pt x="301" y="1"/>
                      <a:pt x="2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26" name="Google Shape;13326;p25"/>
              <p:cNvSpPr/>
              <p:nvPr/>
            </p:nvSpPr>
            <p:spPr>
              <a:xfrm>
                <a:off x="4207013" y="4451631"/>
                <a:ext cx="35525" cy="15650"/>
              </a:xfrm>
              <a:custGeom>
                <a:avLst/>
                <a:gdLst/>
                <a:ahLst/>
                <a:cxnLst/>
                <a:rect l="l" t="t" r="r" b="b"/>
                <a:pathLst>
                  <a:path w="1421" h="626" extrusionOk="0">
                    <a:moveTo>
                      <a:pt x="247" y="1"/>
                    </a:moveTo>
                    <a:cubicBezTo>
                      <a:pt x="193" y="1"/>
                      <a:pt x="139" y="24"/>
                      <a:pt x="93" y="70"/>
                    </a:cubicBezTo>
                    <a:cubicBezTo>
                      <a:pt x="31" y="132"/>
                      <a:pt x="0" y="255"/>
                      <a:pt x="93" y="348"/>
                    </a:cubicBezTo>
                    <a:cubicBezTo>
                      <a:pt x="263" y="533"/>
                      <a:pt x="494" y="625"/>
                      <a:pt x="726" y="625"/>
                    </a:cubicBezTo>
                    <a:cubicBezTo>
                      <a:pt x="957" y="625"/>
                      <a:pt x="1189" y="533"/>
                      <a:pt x="1358" y="348"/>
                    </a:cubicBezTo>
                    <a:cubicBezTo>
                      <a:pt x="1420" y="255"/>
                      <a:pt x="1420" y="132"/>
                      <a:pt x="1327" y="70"/>
                    </a:cubicBezTo>
                    <a:cubicBezTo>
                      <a:pt x="1281" y="24"/>
                      <a:pt x="1227" y="1"/>
                      <a:pt x="1177" y="1"/>
                    </a:cubicBezTo>
                    <a:cubicBezTo>
                      <a:pt x="1127" y="1"/>
                      <a:pt x="1081" y="24"/>
                      <a:pt x="1050" y="70"/>
                    </a:cubicBezTo>
                    <a:cubicBezTo>
                      <a:pt x="957" y="163"/>
                      <a:pt x="834" y="209"/>
                      <a:pt x="714" y="209"/>
                    </a:cubicBezTo>
                    <a:cubicBezTo>
                      <a:pt x="594" y="209"/>
                      <a:pt x="479" y="163"/>
                      <a:pt x="402" y="70"/>
                    </a:cubicBezTo>
                    <a:cubicBezTo>
                      <a:pt x="355" y="24"/>
                      <a:pt x="301" y="1"/>
                      <a:pt x="2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27" name="Google Shape;13327;p25"/>
              <p:cNvSpPr/>
              <p:nvPr/>
            </p:nvSpPr>
            <p:spPr>
              <a:xfrm>
                <a:off x="4160713" y="4370806"/>
                <a:ext cx="40925" cy="35150"/>
              </a:xfrm>
              <a:custGeom>
                <a:avLst/>
                <a:gdLst/>
                <a:ahLst/>
                <a:cxnLst/>
                <a:rect l="l" t="t" r="r" b="b"/>
                <a:pathLst>
                  <a:path w="1637" h="1406" extrusionOk="0">
                    <a:moveTo>
                      <a:pt x="902" y="398"/>
                    </a:moveTo>
                    <a:cubicBezTo>
                      <a:pt x="920" y="398"/>
                      <a:pt x="938" y="399"/>
                      <a:pt x="957" y="402"/>
                    </a:cubicBezTo>
                    <a:cubicBezTo>
                      <a:pt x="1297" y="433"/>
                      <a:pt x="1297" y="957"/>
                      <a:pt x="957" y="988"/>
                    </a:cubicBezTo>
                    <a:cubicBezTo>
                      <a:pt x="938" y="991"/>
                      <a:pt x="920" y="992"/>
                      <a:pt x="902" y="992"/>
                    </a:cubicBezTo>
                    <a:cubicBezTo>
                      <a:pt x="513" y="992"/>
                      <a:pt x="513" y="398"/>
                      <a:pt x="902" y="398"/>
                    </a:cubicBezTo>
                    <a:close/>
                    <a:moveTo>
                      <a:pt x="957" y="1"/>
                    </a:moveTo>
                    <a:cubicBezTo>
                      <a:pt x="309" y="1"/>
                      <a:pt x="1" y="741"/>
                      <a:pt x="433" y="1204"/>
                    </a:cubicBezTo>
                    <a:cubicBezTo>
                      <a:pt x="582" y="1343"/>
                      <a:pt x="760" y="1406"/>
                      <a:pt x="932" y="1406"/>
                    </a:cubicBezTo>
                    <a:cubicBezTo>
                      <a:pt x="1296" y="1406"/>
                      <a:pt x="1636" y="1129"/>
                      <a:pt x="1636" y="711"/>
                    </a:cubicBezTo>
                    <a:cubicBezTo>
                      <a:pt x="1636" y="309"/>
                      <a:pt x="1328" y="1"/>
                      <a:pt x="9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28" name="Google Shape;13328;p25"/>
              <p:cNvSpPr/>
              <p:nvPr/>
            </p:nvSpPr>
            <p:spPr>
              <a:xfrm>
                <a:off x="4169213" y="4237331"/>
                <a:ext cx="38600" cy="33125"/>
              </a:xfrm>
              <a:custGeom>
                <a:avLst/>
                <a:gdLst/>
                <a:ahLst/>
                <a:cxnLst/>
                <a:rect l="l" t="t" r="r" b="b"/>
                <a:pathLst>
                  <a:path w="1544" h="1325" extrusionOk="0">
                    <a:moveTo>
                      <a:pt x="648" y="402"/>
                    </a:moveTo>
                    <a:cubicBezTo>
                      <a:pt x="803" y="402"/>
                      <a:pt x="926" y="525"/>
                      <a:pt x="926" y="680"/>
                    </a:cubicBezTo>
                    <a:cubicBezTo>
                      <a:pt x="926" y="762"/>
                      <a:pt x="894" y="794"/>
                      <a:pt x="848" y="794"/>
                    </a:cubicBezTo>
                    <a:cubicBezTo>
                      <a:pt x="688" y="794"/>
                      <a:pt x="360" y="402"/>
                      <a:pt x="648" y="402"/>
                    </a:cubicBezTo>
                    <a:close/>
                    <a:moveTo>
                      <a:pt x="648" y="1"/>
                    </a:moveTo>
                    <a:cubicBezTo>
                      <a:pt x="309" y="1"/>
                      <a:pt x="0" y="309"/>
                      <a:pt x="0" y="680"/>
                    </a:cubicBezTo>
                    <a:cubicBezTo>
                      <a:pt x="0" y="1060"/>
                      <a:pt x="333" y="1325"/>
                      <a:pt x="672" y="1325"/>
                    </a:cubicBezTo>
                    <a:cubicBezTo>
                      <a:pt x="828" y="1325"/>
                      <a:pt x="985" y="1269"/>
                      <a:pt x="1111" y="1143"/>
                    </a:cubicBezTo>
                    <a:cubicBezTo>
                      <a:pt x="1543" y="711"/>
                      <a:pt x="1235" y="1"/>
                      <a:pt x="6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3329" name="Google Shape;13329;p25"/>
            <p:cNvSpPr/>
            <p:nvPr/>
          </p:nvSpPr>
          <p:spPr>
            <a:xfrm>
              <a:off x="4081238" y="4142031"/>
              <a:ext cx="287050" cy="345300"/>
            </a:xfrm>
            <a:custGeom>
              <a:avLst/>
              <a:gdLst/>
              <a:ahLst/>
              <a:cxnLst/>
              <a:rect l="l" t="t" r="r" b="b"/>
              <a:pathLst>
                <a:path w="11482" h="13812" extrusionOk="0">
                  <a:moveTo>
                    <a:pt x="2655" y="418"/>
                  </a:moveTo>
                  <a:lnTo>
                    <a:pt x="2964" y="696"/>
                  </a:lnTo>
                  <a:cubicBezTo>
                    <a:pt x="2995" y="727"/>
                    <a:pt x="2995" y="757"/>
                    <a:pt x="2964" y="788"/>
                  </a:cubicBezTo>
                  <a:lnTo>
                    <a:pt x="2192" y="1652"/>
                  </a:lnTo>
                  <a:cubicBezTo>
                    <a:pt x="2192" y="1668"/>
                    <a:pt x="2177" y="1676"/>
                    <a:pt x="2161" y="1676"/>
                  </a:cubicBezTo>
                  <a:cubicBezTo>
                    <a:pt x="2146" y="1676"/>
                    <a:pt x="2130" y="1668"/>
                    <a:pt x="2130" y="1652"/>
                  </a:cubicBezTo>
                  <a:lnTo>
                    <a:pt x="1822" y="1375"/>
                  </a:lnTo>
                  <a:cubicBezTo>
                    <a:pt x="1791" y="1375"/>
                    <a:pt x="1791" y="1344"/>
                    <a:pt x="1822" y="1313"/>
                  </a:cubicBezTo>
                  <a:lnTo>
                    <a:pt x="2593" y="418"/>
                  </a:lnTo>
                  <a:close/>
                  <a:moveTo>
                    <a:pt x="3149" y="1189"/>
                  </a:moveTo>
                  <a:lnTo>
                    <a:pt x="3643" y="1652"/>
                  </a:lnTo>
                  <a:lnTo>
                    <a:pt x="3149" y="2208"/>
                  </a:lnTo>
                  <a:lnTo>
                    <a:pt x="2624" y="1776"/>
                  </a:lnTo>
                  <a:lnTo>
                    <a:pt x="3149" y="1189"/>
                  </a:lnTo>
                  <a:close/>
                  <a:moveTo>
                    <a:pt x="4167" y="3504"/>
                  </a:moveTo>
                  <a:cubicBezTo>
                    <a:pt x="4723" y="3504"/>
                    <a:pt x="5155" y="3936"/>
                    <a:pt x="5155" y="4492"/>
                  </a:cubicBezTo>
                  <a:cubicBezTo>
                    <a:pt x="5124" y="5016"/>
                    <a:pt x="4723" y="5448"/>
                    <a:pt x="4167" y="5448"/>
                  </a:cubicBezTo>
                  <a:cubicBezTo>
                    <a:pt x="3643" y="5448"/>
                    <a:pt x="3211" y="5016"/>
                    <a:pt x="3211" y="4492"/>
                  </a:cubicBezTo>
                  <a:cubicBezTo>
                    <a:pt x="3211" y="3936"/>
                    <a:pt x="3643" y="3535"/>
                    <a:pt x="4167" y="3504"/>
                  </a:cubicBezTo>
                  <a:close/>
                  <a:moveTo>
                    <a:pt x="8581" y="5788"/>
                  </a:moveTo>
                  <a:lnTo>
                    <a:pt x="9013" y="6158"/>
                  </a:lnTo>
                  <a:lnTo>
                    <a:pt x="8334" y="6930"/>
                  </a:lnTo>
                  <a:lnTo>
                    <a:pt x="7902" y="6559"/>
                  </a:lnTo>
                  <a:lnTo>
                    <a:pt x="8581" y="5788"/>
                  </a:lnTo>
                  <a:close/>
                  <a:moveTo>
                    <a:pt x="9491" y="6259"/>
                  </a:moveTo>
                  <a:cubicBezTo>
                    <a:pt x="9506" y="6259"/>
                    <a:pt x="9522" y="6266"/>
                    <a:pt x="9537" y="6282"/>
                  </a:cubicBezTo>
                  <a:lnTo>
                    <a:pt x="9846" y="6559"/>
                  </a:lnTo>
                  <a:cubicBezTo>
                    <a:pt x="9877" y="6559"/>
                    <a:pt x="9877" y="6621"/>
                    <a:pt x="9846" y="6621"/>
                  </a:cubicBezTo>
                  <a:cubicBezTo>
                    <a:pt x="9846" y="6621"/>
                    <a:pt x="8920" y="7701"/>
                    <a:pt x="8920" y="7701"/>
                  </a:cubicBezTo>
                  <a:lnTo>
                    <a:pt x="8827" y="7701"/>
                  </a:lnTo>
                  <a:lnTo>
                    <a:pt x="8519" y="7424"/>
                  </a:lnTo>
                  <a:cubicBezTo>
                    <a:pt x="8488" y="7393"/>
                    <a:pt x="8488" y="7362"/>
                    <a:pt x="8519" y="7331"/>
                  </a:cubicBezTo>
                  <a:lnTo>
                    <a:pt x="9445" y="6282"/>
                  </a:lnTo>
                  <a:cubicBezTo>
                    <a:pt x="9460" y="6266"/>
                    <a:pt x="9476" y="6259"/>
                    <a:pt x="9491" y="6259"/>
                  </a:cubicBezTo>
                  <a:close/>
                  <a:moveTo>
                    <a:pt x="2902" y="4955"/>
                  </a:moveTo>
                  <a:cubicBezTo>
                    <a:pt x="2933" y="5078"/>
                    <a:pt x="3025" y="5201"/>
                    <a:pt x="3118" y="5325"/>
                  </a:cubicBezTo>
                  <a:cubicBezTo>
                    <a:pt x="3334" y="5634"/>
                    <a:pt x="3704" y="5819"/>
                    <a:pt x="4106" y="5850"/>
                  </a:cubicBezTo>
                  <a:cubicBezTo>
                    <a:pt x="3735" y="6652"/>
                    <a:pt x="3766" y="7578"/>
                    <a:pt x="4198" y="8349"/>
                  </a:cubicBezTo>
                  <a:cubicBezTo>
                    <a:pt x="4075" y="8349"/>
                    <a:pt x="3951" y="8349"/>
                    <a:pt x="3828" y="8380"/>
                  </a:cubicBezTo>
                  <a:cubicBezTo>
                    <a:pt x="3466" y="8441"/>
                    <a:pt x="3104" y="8619"/>
                    <a:pt x="2829" y="8914"/>
                  </a:cubicBezTo>
                  <a:lnTo>
                    <a:pt x="2829" y="8914"/>
                  </a:lnTo>
                  <a:cubicBezTo>
                    <a:pt x="2527" y="8333"/>
                    <a:pt x="2346" y="7663"/>
                    <a:pt x="2346" y="7022"/>
                  </a:cubicBezTo>
                  <a:cubicBezTo>
                    <a:pt x="2346" y="6282"/>
                    <a:pt x="2532" y="5572"/>
                    <a:pt x="2902" y="4955"/>
                  </a:cubicBezTo>
                  <a:close/>
                  <a:moveTo>
                    <a:pt x="4136" y="8743"/>
                  </a:moveTo>
                  <a:cubicBezTo>
                    <a:pt x="4622" y="8743"/>
                    <a:pt x="5109" y="9013"/>
                    <a:pt x="5340" y="9553"/>
                  </a:cubicBezTo>
                  <a:lnTo>
                    <a:pt x="6112" y="11281"/>
                  </a:lnTo>
                  <a:lnTo>
                    <a:pt x="2161" y="11281"/>
                  </a:lnTo>
                  <a:lnTo>
                    <a:pt x="2933" y="9553"/>
                  </a:lnTo>
                  <a:cubicBezTo>
                    <a:pt x="3164" y="9013"/>
                    <a:pt x="3650" y="8743"/>
                    <a:pt x="4136" y="8743"/>
                  </a:cubicBezTo>
                  <a:close/>
                  <a:moveTo>
                    <a:pt x="9661" y="11682"/>
                  </a:moveTo>
                  <a:cubicBezTo>
                    <a:pt x="10216" y="11682"/>
                    <a:pt x="10710" y="12053"/>
                    <a:pt x="10833" y="12608"/>
                  </a:cubicBezTo>
                  <a:lnTo>
                    <a:pt x="10864" y="12608"/>
                  </a:lnTo>
                  <a:lnTo>
                    <a:pt x="10988" y="13102"/>
                  </a:lnTo>
                  <a:cubicBezTo>
                    <a:pt x="11019" y="13256"/>
                    <a:pt x="10895" y="13380"/>
                    <a:pt x="10772" y="13380"/>
                  </a:cubicBezTo>
                  <a:lnTo>
                    <a:pt x="742" y="13380"/>
                  </a:lnTo>
                  <a:cubicBezTo>
                    <a:pt x="587" y="13380"/>
                    <a:pt x="464" y="13256"/>
                    <a:pt x="526" y="13102"/>
                  </a:cubicBezTo>
                  <a:lnTo>
                    <a:pt x="649" y="12608"/>
                  </a:lnTo>
                  <a:cubicBezTo>
                    <a:pt x="772" y="12053"/>
                    <a:pt x="1266" y="11682"/>
                    <a:pt x="1822" y="11682"/>
                  </a:cubicBezTo>
                  <a:close/>
                  <a:moveTo>
                    <a:pt x="2584" y="0"/>
                  </a:moveTo>
                  <a:cubicBezTo>
                    <a:pt x="2457" y="0"/>
                    <a:pt x="2337" y="54"/>
                    <a:pt x="2254" y="171"/>
                  </a:cubicBezTo>
                  <a:lnTo>
                    <a:pt x="1482" y="1035"/>
                  </a:lnTo>
                  <a:cubicBezTo>
                    <a:pt x="1297" y="1220"/>
                    <a:pt x="1328" y="1498"/>
                    <a:pt x="1513" y="1683"/>
                  </a:cubicBezTo>
                  <a:lnTo>
                    <a:pt x="1822" y="1961"/>
                  </a:lnTo>
                  <a:cubicBezTo>
                    <a:pt x="1915" y="2036"/>
                    <a:pt x="2020" y="2077"/>
                    <a:pt x="2122" y="2077"/>
                  </a:cubicBezTo>
                  <a:cubicBezTo>
                    <a:pt x="2189" y="2077"/>
                    <a:pt x="2255" y="2059"/>
                    <a:pt x="2316" y="2023"/>
                  </a:cubicBezTo>
                  <a:lnTo>
                    <a:pt x="2840" y="2517"/>
                  </a:lnTo>
                  <a:lnTo>
                    <a:pt x="2748" y="2640"/>
                  </a:lnTo>
                  <a:cubicBezTo>
                    <a:pt x="2501" y="2918"/>
                    <a:pt x="2532" y="3319"/>
                    <a:pt x="2809" y="3566"/>
                  </a:cubicBezTo>
                  <a:lnTo>
                    <a:pt x="2995" y="3720"/>
                  </a:lnTo>
                  <a:cubicBezTo>
                    <a:pt x="2871" y="3905"/>
                    <a:pt x="2809" y="4121"/>
                    <a:pt x="2778" y="4307"/>
                  </a:cubicBezTo>
                  <a:cubicBezTo>
                    <a:pt x="1729" y="5788"/>
                    <a:pt x="1637" y="7732"/>
                    <a:pt x="2532" y="9306"/>
                  </a:cubicBezTo>
                  <a:lnTo>
                    <a:pt x="2532" y="9368"/>
                  </a:lnTo>
                  <a:lnTo>
                    <a:pt x="1698" y="11281"/>
                  </a:lnTo>
                  <a:cubicBezTo>
                    <a:pt x="1019" y="11343"/>
                    <a:pt x="433" y="11837"/>
                    <a:pt x="248" y="12516"/>
                  </a:cubicBezTo>
                  <a:lnTo>
                    <a:pt x="124" y="13009"/>
                  </a:lnTo>
                  <a:cubicBezTo>
                    <a:pt x="1" y="13411"/>
                    <a:pt x="310" y="13812"/>
                    <a:pt x="742" y="13812"/>
                  </a:cubicBezTo>
                  <a:lnTo>
                    <a:pt x="10772" y="13812"/>
                  </a:lnTo>
                  <a:cubicBezTo>
                    <a:pt x="11173" y="13812"/>
                    <a:pt x="11482" y="13411"/>
                    <a:pt x="11389" y="13009"/>
                  </a:cubicBezTo>
                  <a:lnTo>
                    <a:pt x="11265" y="12516"/>
                  </a:lnTo>
                  <a:cubicBezTo>
                    <a:pt x="11080" y="11806"/>
                    <a:pt x="10401" y="11281"/>
                    <a:pt x="9661" y="11281"/>
                  </a:cubicBezTo>
                  <a:lnTo>
                    <a:pt x="6574" y="11281"/>
                  </a:lnTo>
                  <a:lnTo>
                    <a:pt x="6235" y="10541"/>
                  </a:lnTo>
                  <a:lnTo>
                    <a:pt x="9568" y="10541"/>
                  </a:lnTo>
                  <a:cubicBezTo>
                    <a:pt x="9877" y="10541"/>
                    <a:pt x="10154" y="10294"/>
                    <a:pt x="10154" y="9954"/>
                  </a:cubicBezTo>
                  <a:lnTo>
                    <a:pt x="10154" y="9214"/>
                  </a:lnTo>
                  <a:cubicBezTo>
                    <a:pt x="10154" y="8905"/>
                    <a:pt x="9877" y="8658"/>
                    <a:pt x="9568" y="8658"/>
                  </a:cubicBezTo>
                  <a:lnTo>
                    <a:pt x="8395" y="8658"/>
                  </a:lnTo>
                  <a:cubicBezTo>
                    <a:pt x="8383" y="8654"/>
                    <a:pt x="8371" y="8653"/>
                    <a:pt x="8359" y="8653"/>
                  </a:cubicBezTo>
                  <a:cubicBezTo>
                    <a:pt x="8191" y="8653"/>
                    <a:pt x="8191" y="9034"/>
                    <a:pt x="8359" y="9034"/>
                  </a:cubicBezTo>
                  <a:cubicBezTo>
                    <a:pt x="8371" y="9034"/>
                    <a:pt x="8383" y="9032"/>
                    <a:pt x="8395" y="9028"/>
                  </a:cubicBezTo>
                  <a:lnTo>
                    <a:pt x="9568" y="9028"/>
                  </a:lnTo>
                  <a:cubicBezTo>
                    <a:pt x="9661" y="9028"/>
                    <a:pt x="9753" y="9121"/>
                    <a:pt x="9753" y="9214"/>
                  </a:cubicBezTo>
                  <a:lnTo>
                    <a:pt x="9753" y="9954"/>
                  </a:lnTo>
                  <a:cubicBezTo>
                    <a:pt x="9753" y="10047"/>
                    <a:pt x="9661" y="10139"/>
                    <a:pt x="9568" y="10139"/>
                  </a:cubicBezTo>
                  <a:lnTo>
                    <a:pt x="6050" y="10139"/>
                  </a:lnTo>
                  <a:lnTo>
                    <a:pt x="5710" y="9399"/>
                  </a:lnTo>
                  <a:cubicBezTo>
                    <a:pt x="5680" y="9275"/>
                    <a:pt x="5587" y="9152"/>
                    <a:pt x="5525" y="9059"/>
                  </a:cubicBezTo>
                  <a:lnTo>
                    <a:pt x="7624" y="9059"/>
                  </a:lnTo>
                  <a:cubicBezTo>
                    <a:pt x="7636" y="9063"/>
                    <a:pt x="7647" y="9064"/>
                    <a:pt x="7658" y="9064"/>
                  </a:cubicBezTo>
                  <a:cubicBezTo>
                    <a:pt x="7828" y="9064"/>
                    <a:pt x="7828" y="8653"/>
                    <a:pt x="7658" y="8653"/>
                  </a:cubicBezTo>
                  <a:cubicBezTo>
                    <a:pt x="7647" y="8653"/>
                    <a:pt x="7636" y="8655"/>
                    <a:pt x="7624" y="8658"/>
                  </a:cubicBezTo>
                  <a:lnTo>
                    <a:pt x="5093" y="8658"/>
                  </a:lnTo>
                  <a:cubicBezTo>
                    <a:pt x="5001" y="8596"/>
                    <a:pt x="4908" y="8535"/>
                    <a:pt x="4785" y="8504"/>
                  </a:cubicBezTo>
                  <a:cubicBezTo>
                    <a:pt x="4167" y="7732"/>
                    <a:pt x="4075" y="6652"/>
                    <a:pt x="4630" y="5788"/>
                  </a:cubicBezTo>
                  <a:cubicBezTo>
                    <a:pt x="4785" y="5757"/>
                    <a:pt x="4939" y="5664"/>
                    <a:pt x="5093" y="5541"/>
                  </a:cubicBezTo>
                  <a:lnTo>
                    <a:pt x="6698" y="6961"/>
                  </a:lnTo>
                  <a:cubicBezTo>
                    <a:pt x="6828" y="7062"/>
                    <a:pt x="6985" y="7116"/>
                    <a:pt x="7141" y="7116"/>
                  </a:cubicBezTo>
                  <a:cubicBezTo>
                    <a:pt x="7318" y="7116"/>
                    <a:pt x="7493" y="7046"/>
                    <a:pt x="7624" y="6899"/>
                  </a:cubicBezTo>
                  <a:lnTo>
                    <a:pt x="7655" y="6868"/>
                  </a:lnTo>
                  <a:lnTo>
                    <a:pt x="8118" y="7269"/>
                  </a:lnTo>
                  <a:cubicBezTo>
                    <a:pt x="8087" y="7300"/>
                    <a:pt x="8087" y="7362"/>
                    <a:pt x="8118" y="7393"/>
                  </a:cubicBezTo>
                  <a:cubicBezTo>
                    <a:pt x="8118" y="7516"/>
                    <a:pt x="8179" y="7640"/>
                    <a:pt x="8272" y="7732"/>
                  </a:cubicBezTo>
                  <a:lnTo>
                    <a:pt x="8581" y="8010"/>
                  </a:lnTo>
                  <a:cubicBezTo>
                    <a:pt x="8661" y="8077"/>
                    <a:pt x="8758" y="8109"/>
                    <a:pt x="8858" y="8109"/>
                  </a:cubicBezTo>
                  <a:cubicBezTo>
                    <a:pt x="8989" y="8109"/>
                    <a:pt x="9123" y="8053"/>
                    <a:pt x="9229" y="7948"/>
                  </a:cubicBezTo>
                  <a:lnTo>
                    <a:pt x="10154" y="6868"/>
                  </a:lnTo>
                  <a:cubicBezTo>
                    <a:pt x="10309" y="6683"/>
                    <a:pt x="10309" y="6405"/>
                    <a:pt x="10124" y="6251"/>
                  </a:cubicBezTo>
                  <a:lnTo>
                    <a:pt x="9784" y="5973"/>
                  </a:lnTo>
                  <a:cubicBezTo>
                    <a:pt x="9702" y="5891"/>
                    <a:pt x="9592" y="5850"/>
                    <a:pt x="9482" y="5850"/>
                  </a:cubicBezTo>
                  <a:cubicBezTo>
                    <a:pt x="9428" y="5850"/>
                    <a:pt x="9373" y="5860"/>
                    <a:pt x="9321" y="5880"/>
                  </a:cubicBezTo>
                  <a:lnTo>
                    <a:pt x="8827" y="5448"/>
                  </a:lnTo>
                  <a:lnTo>
                    <a:pt x="8858" y="5448"/>
                  </a:lnTo>
                  <a:cubicBezTo>
                    <a:pt x="9105" y="5171"/>
                    <a:pt x="9074" y="4739"/>
                    <a:pt x="8797" y="4492"/>
                  </a:cubicBezTo>
                  <a:lnTo>
                    <a:pt x="6328" y="2362"/>
                  </a:lnTo>
                  <a:cubicBezTo>
                    <a:pt x="6287" y="2322"/>
                    <a:pt x="6242" y="2305"/>
                    <a:pt x="6199" y="2305"/>
                  </a:cubicBezTo>
                  <a:cubicBezTo>
                    <a:pt x="6044" y="2305"/>
                    <a:pt x="5912" y="2519"/>
                    <a:pt x="6081" y="2640"/>
                  </a:cubicBezTo>
                  <a:lnTo>
                    <a:pt x="8519" y="4800"/>
                  </a:lnTo>
                  <a:cubicBezTo>
                    <a:pt x="8642" y="4893"/>
                    <a:pt x="8642" y="5047"/>
                    <a:pt x="8550" y="5171"/>
                  </a:cubicBezTo>
                  <a:lnTo>
                    <a:pt x="7315" y="6590"/>
                  </a:lnTo>
                  <a:cubicBezTo>
                    <a:pt x="7266" y="6656"/>
                    <a:pt x="7189" y="6687"/>
                    <a:pt x="7115" y="6687"/>
                  </a:cubicBezTo>
                  <a:cubicBezTo>
                    <a:pt x="7051" y="6687"/>
                    <a:pt x="6988" y="6664"/>
                    <a:pt x="6945" y="6621"/>
                  </a:cubicBezTo>
                  <a:lnTo>
                    <a:pt x="5340" y="5201"/>
                  </a:lnTo>
                  <a:lnTo>
                    <a:pt x="5340" y="5171"/>
                  </a:lnTo>
                  <a:cubicBezTo>
                    <a:pt x="5951" y="4160"/>
                    <a:pt x="5130" y="3095"/>
                    <a:pt x="4172" y="3095"/>
                  </a:cubicBezTo>
                  <a:cubicBezTo>
                    <a:pt x="3872" y="3095"/>
                    <a:pt x="3559" y="3200"/>
                    <a:pt x="3272" y="3442"/>
                  </a:cubicBezTo>
                  <a:lnTo>
                    <a:pt x="3087" y="3257"/>
                  </a:lnTo>
                  <a:cubicBezTo>
                    <a:pt x="2964" y="3165"/>
                    <a:pt x="2964" y="3010"/>
                    <a:pt x="3056" y="2887"/>
                  </a:cubicBezTo>
                  <a:cubicBezTo>
                    <a:pt x="3056" y="2887"/>
                    <a:pt x="4322" y="1467"/>
                    <a:pt x="4322" y="1467"/>
                  </a:cubicBezTo>
                  <a:cubicBezTo>
                    <a:pt x="4375" y="1413"/>
                    <a:pt x="4450" y="1380"/>
                    <a:pt x="4521" y="1380"/>
                  </a:cubicBezTo>
                  <a:cubicBezTo>
                    <a:pt x="4573" y="1380"/>
                    <a:pt x="4622" y="1398"/>
                    <a:pt x="4661" y="1436"/>
                  </a:cubicBezTo>
                  <a:lnTo>
                    <a:pt x="5463" y="2146"/>
                  </a:lnTo>
                  <a:cubicBezTo>
                    <a:pt x="5510" y="2186"/>
                    <a:pt x="5559" y="2203"/>
                    <a:pt x="5604" y="2203"/>
                  </a:cubicBezTo>
                  <a:cubicBezTo>
                    <a:pt x="5766" y="2203"/>
                    <a:pt x="5886" y="1983"/>
                    <a:pt x="5741" y="1838"/>
                  </a:cubicBezTo>
                  <a:lnTo>
                    <a:pt x="4939" y="1128"/>
                  </a:lnTo>
                  <a:cubicBezTo>
                    <a:pt x="4814" y="1031"/>
                    <a:pt x="4664" y="983"/>
                    <a:pt x="4514" y="983"/>
                  </a:cubicBezTo>
                  <a:cubicBezTo>
                    <a:pt x="4331" y="983"/>
                    <a:pt x="4149" y="1054"/>
                    <a:pt x="4013" y="1189"/>
                  </a:cubicBezTo>
                  <a:lnTo>
                    <a:pt x="3890" y="1313"/>
                  </a:lnTo>
                  <a:lnTo>
                    <a:pt x="3365" y="850"/>
                  </a:lnTo>
                  <a:cubicBezTo>
                    <a:pt x="3365" y="819"/>
                    <a:pt x="3365" y="757"/>
                    <a:pt x="3365" y="696"/>
                  </a:cubicBezTo>
                  <a:cubicBezTo>
                    <a:pt x="3365" y="572"/>
                    <a:pt x="3303" y="480"/>
                    <a:pt x="3211" y="387"/>
                  </a:cubicBezTo>
                  <a:lnTo>
                    <a:pt x="2902" y="109"/>
                  </a:lnTo>
                  <a:cubicBezTo>
                    <a:pt x="2803" y="39"/>
                    <a:pt x="2691" y="0"/>
                    <a:pt x="2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330" name="Google Shape;13330;p25"/>
          <p:cNvGrpSpPr/>
          <p:nvPr/>
        </p:nvGrpSpPr>
        <p:grpSpPr>
          <a:xfrm>
            <a:off x="7746761" y="2850724"/>
            <a:ext cx="336425" cy="345675"/>
            <a:chOff x="7795463" y="2463556"/>
            <a:chExt cx="336425" cy="345675"/>
          </a:xfrm>
        </p:grpSpPr>
        <p:sp>
          <p:nvSpPr>
            <p:cNvPr id="13331" name="Google Shape;13331;p25"/>
            <p:cNvSpPr/>
            <p:nvPr/>
          </p:nvSpPr>
          <p:spPr>
            <a:xfrm>
              <a:off x="7920838" y="2708906"/>
              <a:ext cx="10850" cy="16225"/>
            </a:xfrm>
            <a:custGeom>
              <a:avLst/>
              <a:gdLst/>
              <a:ahLst/>
              <a:cxnLst/>
              <a:rect l="l" t="t" r="r" b="b"/>
              <a:pathLst>
                <a:path w="434" h="649" extrusionOk="0">
                  <a:moveTo>
                    <a:pt x="217" y="1"/>
                  </a:moveTo>
                  <a:cubicBezTo>
                    <a:pt x="109" y="1"/>
                    <a:pt x="1" y="63"/>
                    <a:pt x="16" y="186"/>
                  </a:cubicBezTo>
                  <a:lnTo>
                    <a:pt x="16" y="464"/>
                  </a:lnTo>
                  <a:cubicBezTo>
                    <a:pt x="16" y="556"/>
                    <a:pt x="109" y="649"/>
                    <a:pt x="232" y="649"/>
                  </a:cubicBezTo>
                  <a:cubicBezTo>
                    <a:pt x="325" y="649"/>
                    <a:pt x="418" y="556"/>
                    <a:pt x="418" y="464"/>
                  </a:cubicBezTo>
                  <a:lnTo>
                    <a:pt x="418" y="186"/>
                  </a:lnTo>
                  <a:cubicBezTo>
                    <a:pt x="433" y="6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32" name="Google Shape;13332;p25"/>
            <p:cNvSpPr/>
            <p:nvPr/>
          </p:nvSpPr>
          <p:spPr>
            <a:xfrm>
              <a:off x="7996088" y="2708131"/>
              <a:ext cx="10050" cy="17000"/>
            </a:xfrm>
            <a:custGeom>
              <a:avLst/>
              <a:gdLst/>
              <a:ahLst/>
              <a:cxnLst/>
              <a:rect l="l" t="t" r="r" b="b"/>
              <a:pathLst>
                <a:path w="402" h="680" extrusionOk="0">
                  <a:moveTo>
                    <a:pt x="216" y="1"/>
                  </a:moveTo>
                  <a:cubicBezTo>
                    <a:pt x="93" y="1"/>
                    <a:pt x="0" y="94"/>
                    <a:pt x="0" y="217"/>
                  </a:cubicBezTo>
                  <a:lnTo>
                    <a:pt x="0" y="495"/>
                  </a:lnTo>
                  <a:cubicBezTo>
                    <a:pt x="0" y="587"/>
                    <a:pt x="93" y="680"/>
                    <a:pt x="216" y="680"/>
                  </a:cubicBezTo>
                  <a:cubicBezTo>
                    <a:pt x="309" y="680"/>
                    <a:pt x="401" y="587"/>
                    <a:pt x="401" y="495"/>
                  </a:cubicBezTo>
                  <a:lnTo>
                    <a:pt x="401" y="217"/>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33" name="Google Shape;13333;p25"/>
            <p:cNvSpPr/>
            <p:nvPr/>
          </p:nvSpPr>
          <p:spPr>
            <a:xfrm>
              <a:off x="7947688" y="2714656"/>
              <a:ext cx="32550" cy="14350"/>
            </a:xfrm>
            <a:custGeom>
              <a:avLst/>
              <a:gdLst/>
              <a:ahLst/>
              <a:cxnLst/>
              <a:rect l="l" t="t" r="r" b="b"/>
              <a:pathLst>
                <a:path w="1302" h="574" extrusionOk="0">
                  <a:moveTo>
                    <a:pt x="271" y="1"/>
                  </a:moveTo>
                  <a:cubicBezTo>
                    <a:pt x="124" y="1"/>
                    <a:pt x="1" y="189"/>
                    <a:pt x="115" y="326"/>
                  </a:cubicBezTo>
                  <a:cubicBezTo>
                    <a:pt x="269" y="481"/>
                    <a:pt x="455" y="573"/>
                    <a:pt x="640" y="573"/>
                  </a:cubicBezTo>
                  <a:cubicBezTo>
                    <a:pt x="856" y="573"/>
                    <a:pt x="1041" y="481"/>
                    <a:pt x="1164" y="326"/>
                  </a:cubicBezTo>
                  <a:cubicBezTo>
                    <a:pt x="1302" y="189"/>
                    <a:pt x="1168" y="1"/>
                    <a:pt x="1013" y="1"/>
                  </a:cubicBezTo>
                  <a:cubicBezTo>
                    <a:pt x="960" y="1"/>
                    <a:pt x="904" y="24"/>
                    <a:pt x="856" y="79"/>
                  </a:cubicBezTo>
                  <a:cubicBezTo>
                    <a:pt x="794" y="141"/>
                    <a:pt x="732" y="172"/>
                    <a:pt x="640" y="172"/>
                  </a:cubicBezTo>
                  <a:cubicBezTo>
                    <a:pt x="547" y="172"/>
                    <a:pt x="486" y="141"/>
                    <a:pt x="424" y="79"/>
                  </a:cubicBezTo>
                  <a:cubicBezTo>
                    <a:pt x="376" y="24"/>
                    <a:pt x="322" y="1"/>
                    <a:pt x="2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34" name="Google Shape;13334;p25"/>
            <p:cNvSpPr/>
            <p:nvPr/>
          </p:nvSpPr>
          <p:spPr>
            <a:xfrm>
              <a:off x="7891138" y="2690406"/>
              <a:ext cx="145850" cy="56350"/>
            </a:xfrm>
            <a:custGeom>
              <a:avLst/>
              <a:gdLst/>
              <a:ahLst/>
              <a:cxnLst/>
              <a:rect l="l" t="t" r="r" b="b"/>
              <a:pathLst>
                <a:path w="5834" h="2254" extrusionOk="0">
                  <a:moveTo>
                    <a:pt x="5216" y="401"/>
                  </a:moveTo>
                  <a:cubicBezTo>
                    <a:pt x="5309" y="401"/>
                    <a:pt x="5402" y="494"/>
                    <a:pt x="5402" y="587"/>
                  </a:cubicBezTo>
                  <a:lnTo>
                    <a:pt x="5402" y="1667"/>
                  </a:lnTo>
                  <a:cubicBezTo>
                    <a:pt x="5402" y="1759"/>
                    <a:pt x="5309" y="1852"/>
                    <a:pt x="5216" y="1852"/>
                  </a:cubicBezTo>
                  <a:lnTo>
                    <a:pt x="587" y="1852"/>
                  </a:lnTo>
                  <a:cubicBezTo>
                    <a:pt x="464" y="1852"/>
                    <a:pt x="402" y="1759"/>
                    <a:pt x="402" y="1667"/>
                  </a:cubicBezTo>
                  <a:lnTo>
                    <a:pt x="402" y="587"/>
                  </a:lnTo>
                  <a:cubicBezTo>
                    <a:pt x="402" y="494"/>
                    <a:pt x="464" y="401"/>
                    <a:pt x="587" y="401"/>
                  </a:cubicBezTo>
                  <a:close/>
                  <a:moveTo>
                    <a:pt x="587" y="0"/>
                  </a:moveTo>
                  <a:cubicBezTo>
                    <a:pt x="279" y="0"/>
                    <a:pt x="1" y="278"/>
                    <a:pt x="1" y="587"/>
                  </a:cubicBezTo>
                  <a:lnTo>
                    <a:pt x="1" y="1667"/>
                  </a:lnTo>
                  <a:cubicBezTo>
                    <a:pt x="1" y="2006"/>
                    <a:pt x="248" y="2253"/>
                    <a:pt x="587" y="2253"/>
                  </a:cubicBezTo>
                  <a:lnTo>
                    <a:pt x="5216" y="2253"/>
                  </a:lnTo>
                  <a:cubicBezTo>
                    <a:pt x="5525" y="2253"/>
                    <a:pt x="5803" y="2006"/>
                    <a:pt x="5834" y="1667"/>
                  </a:cubicBezTo>
                  <a:lnTo>
                    <a:pt x="5834" y="587"/>
                  </a:lnTo>
                  <a:cubicBezTo>
                    <a:pt x="5834" y="278"/>
                    <a:pt x="5556" y="0"/>
                    <a:pt x="5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35" name="Google Shape;13335;p25"/>
            <p:cNvSpPr/>
            <p:nvPr/>
          </p:nvSpPr>
          <p:spPr>
            <a:xfrm>
              <a:off x="7835688" y="2754256"/>
              <a:ext cx="51625" cy="42525"/>
            </a:xfrm>
            <a:custGeom>
              <a:avLst/>
              <a:gdLst/>
              <a:ahLst/>
              <a:cxnLst/>
              <a:rect l="l" t="t" r="r" b="b"/>
              <a:pathLst>
                <a:path w="2065" h="1701" extrusionOk="0">
                  <a:moveTo>
                    <a:pt x="923" y="409"/>
                  </a:moveTo>
                  <a:cubicBezTo>
                    <a:pt x="1170" y="409"/>
                    <a:pt x="1355" y="532"/>
                    <a:pt x="1355" y="718"/>
                  </a:cubicBezTo>
                  <a:cubicBezTo>
                    <a:pt x="1355" y="872"/>
                    <a:pt x="1170" y="1026"/>
                    <a:pt x="923" y="1026"/>
                  </a:cubicBezTo>
                  <a:cubicBezTo>
                    <a:pt x="676" y="1026"/>
                    <a:pt x="491" y="872"/>
                    <a:pt x="491" y="718"/>
                  </a:cubicBezTo>
                  <a:cubicBezTo>
                    <a:pt x="491" y="532"/>
                    <a:pt x="676" y="409"/>
                    <a:pt x="923" y="409"/>
                  </a:cubicBezTo>
                  <a:close/>
                  <a:moveTo>
                    <a:pt x="821" y="0"/>
                  </a:moveTo>
                  <a:cubicBezTo>
                    <a:pt x="434" y="0"/>
                    <a:pt x="118" y="320"/>
                    <a:pt x="89" y="718"/>
                  </a:cubicBezTo>
                  <a:cubicBezTo>
                    <a:pt x="0" y="1273"/>
                    <a:pt x="440" y="1701"/>
                    <a:pt x="923" y="1701"/>
                  </a:cubicBezTo>
                  <a:cubicBezTo>
                    <a:pt x="1111" y="1701"/>
                    <a:pt x="1305" y="1636"/>
                    <a:pt x="1478" y="1489"/>
                  </a:cubicBezTo>
                  <a:cubicBezTo>
                    <a:pt x="2065" y="995"/>
                    <a:pt x="1725" y="8"/>
                    <a:pt x="923" y="8"/>
                  </a:cubicBezTo>
                  <a:cubicBezTo>
                    <a:pt x="888" y="3"/>
                    <a:pt x="854" y="0"/>
                    <a:pt x="8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36" name="Google Shape;13336;p25"/>
            <p:cNvSpPr/>
            <p:nvPr/>
          </p:nvSpPr>
          <p:spPr>
            <a:xfrm>
              <a:off x="7908113" y="2754256"/>
              <a:ext cx="41700" cy="36175"/>
            </a:xfrm>
            <a:custGeom>
              <a:avLst/>
              <a:gdLst/>
              <a:ahLst/>
              <a:cxnLst/>
              <a:rect l="l" t="t" r="r" b="b"/>
              <a:pathLst>
                <a:path w="1668" h="1447" extrusionOk="0">
                  <a:moveTo>
                    <a:pt x="834" y="409"/>
                  </a:moveTo>
                  <a:cubicBezTo>
                    <a:pt x="1081" y="409"/>
                    <a:pt x="1266" y="532"/>
                    <a:pt x="1266" y="718"/>
                  </a:cubicBezTo>
                  <a:cubicBezTo>
                    <a:pt x="1266" y="872"/>
                    <a:pt x="1050" y="1026"/>
                    <a:pt x="834" y="1026"/>
                  </a:cubicBezTo>
                  <a:cubicBezTo>
                    <a:pt x="587" y="1026"/>
                    <a:pt x="402" y="872"/>
                    <a:pt x="402" y="718"/>
                  </a:cubicBezTo>
                  <a:cubicBezTo>
                    <a:pt x="402" y="532"/>
                    <a:pt x="587" y="409"/>
                    <a:pt x="834" y="409"/>
                  </a:cubicBezTo>
                  <a:close/>
                  <a:moveTo>
                    <a:pt x="936" y="0"/>
                  </a:moveTo>
                  <a:cubicBezTo>
                    <a:pt x="902" y="0"/>
                    <a:pt x="868" y="3"/>
                    <a:pt x="834" y="8"/>
                  </a:cubicBezTo>
                  <a:cubicBezTo>
                    <a:pt x="217" y="100"/>
                    <a:pt x="1" y="872"/>
                    <a:pt x="464" y="1273"/>
                  </a:cubicBezTo>
                  <a:cubicBezTo>
                    <a:pt x="602" y="1393"/>
                    <a:pt x="765" y="1447"/>
                    <a:pt x="926" y="1447"/>
                  </a:cubicBezTo>
                  <a:cubicBezTo>
                    <a:pt x="1303" y="1447"/>
                    <a:pt x="1667" y="1150"/>
                    <a:pt x="1667" y="718"/>
                  </a:cubicBezTo>
                  <a:cubicBezTo>
                    <a:pt x="1639" y="320"/>
                    <a:pt x="1323" y="0"/>
                    <a:pt x="9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37" name="Google Shape;13337;p25"/>
            <p:cNvSpPr/>
            <p:nvPr/>
          </p:nvSpPr>
          <p:spPr>
            <a:xfrm>
              <a:off x="7978338" y="2754256"/>
              <a:ext cx="41675" cy="36175"/>
            </a:xfrm>
            <a:custGeom>
              <a:avLst/>
              <a:gdLst/>
              <a:ahLst/>
              <a:cxnLst/>
              <a:rect l="l" t="t" r="r" b="b"/>
              <a:pathLst>
                <a:path w="1667" h="1447" extrusionOk="0">
                  <a:moveTo>
                    <a:pt x="833" y="409"/>
                  </a:moveTo>
                  <a:cubicBezTo>
                    <a:pt x="1050" y="409"/>
                    <a:pt x="1266" y="532"/>
                    <a:pt x="1266" y="718"/>
                  </a:cubicBezTo>
                  <a:cubicBezTo>
                    <a:pt x="1266" y="872"/>
                    <a:pt x="1050" y="1026"/>
                    <a:pt x="833" y="1026"/>
                  </a:cubicBezTo>
                  <a:cubicBezTo>
                    <a:pt x="587" y="1026"/>
                    <a:pt x="371" y="872"/>
                    <a:pt x="371" y="718"/>
                  </a:cubicBezTo>
                  <a:cubicBezTo>
                    <a:pt x="371" y="532"/>
                    <a:pt x="587" y="409"/>
                    <a:pt x="833" y="409"/>
                  </a:cubicBezTo>
                  <a:close/>
                  <a:moveTo>
                    <a:pt x="935" y="0"/>
                  </a:moveTo>
                  <a:cubicBezTo>
                    <a:pt x="902" y="0"/>
                    <a:pt x="868" y="3"/>
                    <a:pt x="833" y="8"/>
                  </a:cubicBezTo>
                  <a:cubicBezTo>
                    <a:pt x="216" y="100"/>
                    <a:pt x="0" y="872"/>
                    <a:pt x="463" y="1273"/>
                  </a:cubicBezTo>
                  <a:cubicBezTo>
                    <a:pt x="601" y="1393"/>
                    <a:pt x="764" y="1447"/>
                    <a:pt x="925" y="1447"/>
                  </a:cubicBezTo>
                  <a:cubicBezTo>
                    <a:pt x="1302" y="1447"/>
                    <a:pt x="1667" y="1150"/>
                    <a:pt x="1667" y="718"/>
                  </a:cubicBezTo>
                  <a:cubicBezTo>
                    <a:pt x="1638" y="320"/>
                    <a:pt x="1322" y="0"/>
                    <a:pt x="9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38" name="Google Shape;13338;p25"/>
            <p:cNvSpPr/>
            <p:nvPr/>
          </p:nvSpPr>
          <p:spPr>
            <a:xfrm>
              <a:off x="8047763" y="2753806"/>
              <a:ext cx="41700" cy="36200"/>
            </a:xfrm>
            <a:custGeom>
              <a:avLst/>
              <a:gdLst/>
              <a:ahLst/>
              <a:cxnLst/>
              <a:rect l="l" t="t" r="r" b="b"/>
              <a:pathLst>
                <a:path w="1668" h="1448" extrusionOk="0">
                  <a:moveTo>
                    <a:pt x="834" y="427"/>
                  </a:moveTo>
                  <a:cubicBezTo>
                    <a:pt x="1081" y="427"/>
                    <a:pt x="1297" y="550"/>
                    <a:pt x="1297" y="736"/>
                  </a:cubicBezTo>
                  <a:cubicBezTo>
                    <a:pt x="1297" y="890"/>
                    <a:pt x="1081" y="1044"/>
                    <a:pt x="834" y="1044"/>
                  </a:cubicBezTo>
                  <a:cubicBezTo>
                    <a:pt x="618" y="1044"/>
                    <a:pt x="402" y="890"/>
                    <a:pt x="402" y="736"/>
                  </a:cubicBezTo>
                  <a:cubicBezTo>
                    <a:pt x="402" y="550"/>
                    <a:pt x="618" y="427"/>
                    <a:pt x="834" y="427"/>
                  </a:cubicBezTo>
                  <a:close/>
                  <a:moveTo>
                    <a:pt x="729" y="0"/>
                  </a:moveTo>
                  <a:cubicBezTo>
                    <a:pt x="356" y="0"/>
                    <a:pt x="1" y="287"/>
                    <a:pt x="1" y="736"/>
                  </a:cubicBezTo>
                  <a:cubicBezTo>
                    <a:pt x="30" y="1148"/>
                    <a:pt x="369" y="1447"/>
                    <a:pt x="775" y="1447"/>
                  </a:cubicBezTo>
                  <a:cubicBezTo>
                    <a:pt x="794" y="1447"/>
                    <a:pt x="814" y="1447"/>
                    <a:pt x="834" y="1445"/>
                  </a:cubicBezTo>
                  <a:cubicBezTo>
                    <a:pt x="1451" y="1353"/>
                    <a:pt x="1667" y="581"/>
                    <a:pt x="1204" y="180"/>
                  </a:cubicBezTo>
                  <a:cubicBezTo>
                    <a:pt x="1062" y="57"/>
                    <a:pt x="894" y="0"/>
                    <a:pt x="7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39" name="Google Shape;13339;p25"/>
            <p:cNvSpPr/>
            <p:nvPr/>
          </p:nvSpPr>
          <p:spPr>
            <a:xfrm>
              <a:off x="7795463" y="2463556"/>
              <a:ext cx="336425" cy="345675"/>
            </a:xfrm>
            <a:custGeom>
              <a:avLst/>
              <a:gdLst/>
              <a:ahLst/>
              <a:cxnLst/>
              <a:rect l="l" t="t" r="r" b="b"/>
              <a:pathLst>
                <a:path w="13457" h="13827" extrusionOk="0">
                  <a:moveTo>
                    <a:pt x="11389" y="402"/>
                  </a:moveTo>
                  <a:cubicBezTo>
                    <a:pt x="11512" y="402"/>
                    <a:pt x="11574" y="495"/>
                    <a:pt x="11574" y="618"/>
                  </a:cubicBezTo>
                  <a:lnTo>
                    <a:pt x="11574" y="1266"/>
                  </a:lnTo>
                  <a:cubicBezTo>
                    <a:pt x="11574" y="1359"/>
                    <a:pt x="11512" y="1451"/>
                    <a:pt x="11389" y="1451"/>
                  </a:cubicBezTo>
                  <a:lnTo>
                    <a:pt x="2100" y="1451"/>
                  </a:lnTo>
                  <a:cubicBezTo>
                    <a:pt x="1976" y="1451"/>
                    <a:pt x="1914" y="1359"/>
                    <a:pt x="1914" y="1235"/>
                  </a:cubicBezTo>
                  <a:lnTo>
                    <a:pt x="1914" y="618"/>
                  </a:lnTo>
                  <a:cubicBezTo>
                    <a:pt x="1914" y="495"/>
                    <a:pt x="1976" y="402"/>
                    <a:pt x="2100" y="402"/>
                  </a:cubicBezTo>
                  <a:close/>
                  <a:moveTo>
                    <a:pt x="7932" y="6945"/>
                  </a:moveTo>
                  <a:cubicBezTo>
                    <a:pt x="8272" y="6976"/>
                    <a:pt x="8550" y="7161"/>
                    <a:pt x="8704" y="7439"/>
                  </a:cubicBezTo>
                  <a:lnTo>
                    <a:pt x="9136" y="8210"/>
                  </a:lnTo>
                  <a:lnTo>
                    <a:pt x="4352" y="8210"/>
                  </a:lnTo>
                  <a:lnTo>
                    <a:pt x="4723" y="7439"/>
                  </a:lnTo>
                  <a:cubicBezTo>
                    <a:pt x="4877" y="7130"/>
                    <a:pt x="5186" y="6945"/>
                    <a:pt x="5525" y="6945"/>
                  </a:cubicBezTo>
                  <a:close/>
                  <a:moveTo>
                    <a:pt x="9908" y="1822"/>
                  </a:moveTo>
                  <a:lnTo>
                    <a:pt x="9908" y="2778"/>
                  </a:lnTo>
                  <a:cubicBezTo>
                    <a:pt x="9908" y="2871"/>
                    <a:pt x="10000" y="2964"/>
                    <a:pt x="10093" y="2964"/>
                  </a:cubicBezTo>
                  <a:cubicBezTo>
                    <a:pt x="10216" y="2964"/>
                    <a:pt x="10309" y="2902"/>
                    <a:pt x="10309" y="2778"/>
                  </a:cubicBezTo>
                  <a:lnTo>
                    <a:pt x="10309" y="1883"/>
                  </a:lnTo>
                  <a:lnTo>
                    <a:pt x="11173" y="1883"/>
                  </a:lnTo>
                  <a:lnTo>
                    <a:pt x="11173" y="8241"/>
                  </a:lnTo>
                  <a:lnTo>
                    <a:pt x="10309" y="8241"/>
                  </a:lnTo>
                  <a:lnTo>
                    <a:pt x="10309" y="3612"/>
                  </a:lnTo>
                  <a:cubicBezTo>
                    <a:pt x="10309" y="3519"/>
                    <a:pt x="10216" y="3426"/>
                    <a:pt x="10093" y="3426"/>
                  </a:cubicBezTo>
                  <a:cubicBezTo>
                    <a:pt x="10000" y="3426"/>
                    <a:pt x="9908" y="3519"/>
                    <a:pt x="9908" y="3612"/>
                  </a:cubicBezTo>
                  <a:lnTo>
                    <a:pt x="9908" y="8241"/>
                  </a:lnTo>
                  <a:lnTo>
                    <a:pt x="9568" y="8241"/>
                  </a:lnTo>
                  <a:lnTo>
                    <a:pt x="9105" y="7284"/>
                  </a:lnTo>
                  <a:cubicBezTo>
                    <a:pt x="8889" y="6821"/>
                    <a:pt x="8426" y="6544"/>
                    <a:pt x="7932" y="6544"/>
                  </a:cubicBezTo>
                  <a:lnTo>
                    <a:pt x="5525" y="6544"/>
                  </a:lnTo>
                  <a:cubicBezTo>
                    <a:pt x="5031" y="6544"/>
                    <a:pt x="4599" y="6821"/>
                    <a:pt x="4383" y="7284"/>
                  </a:cubicBezTo>
                  <a:lnTo>
                    <a:pt x="3890" y="8241"/>
                  </a:lnTo>
                  <a:lnTo>
                    <a:pt x="3550" y="8241"/>
                  </a:lnTo>
                  <a:lnTo>
                    <a:pt x="3581" y="1822"/>
                  </a:lnTo>
                  <a:close/>
                  <a:moveTo>
                    <a:pt x="11358" y="8611"/>
                  </a:moveTo>
                  <a:cubicBezTo>
                    <a:pt x="11821" y="8611"/>
                    <a:pt x="12222" y="8920"/>
                    <a:pt x="12315" y="9383"/>
                  </a:cubicBezTo>
                  <a:lnTo>
                    <a:pt x="12901" y="12562"/>
                  </a:lnTo>
                  <a:cubicBezTo>
                    <a:pt x="12994" y="12994"/>
                    <a:pt x="12685" y="13395"/>
                    <a:pt x="12222" y="13395"/>
                  </a:cubicBezTo>
                  <a:lnTo>
                    <a:pt x="1235" y="13395"/>
                  </a:lnTo>
                  <a:cubicBezTo>
                    <a:pt x="772" y="13395"/>
                    <a:pt x="464" y="12994"/>
                    <a:pt x="556" y="12562"/>
                  </a:cubicBezTo>
                  <a:lnTo>
                    <a:pt x="1174" y="9383"/>
                  </a:lnTo>
                  <a:cubicBezTo>
                    <a:pt x="1262" y="8971"/>
                    <a:pt x="1631" y="8671"/>
                    <a:pt x="2040" y="8671"/>
                  </a:cubicBezTo>
                  <a:cubicBezTo>
                    <a:pt x="2060" y="8671"/>
                    <a:pt x="2080" y="8672"/>
                    <a:pt x="2100" y="8673"/>
                  </a:cubicBezTo>
                  <a:lnTo>
                    <a:pt x="11358" y="8611"/>
                  </a:lnTo>
                  <a:close/>
                  <a:moveTo>
                    <a:pt x="2100" y="1"/>
                  </a:moveTo>
                  <a:cubicBezTo>
                    <a:pt x="1760" y="32"/>
                    <a:pt x="1482" y="279"/>
                    <a:pt x="1513" y="618"/>
                  </a:cubicBezTo>
                  <a:lnTo>
                    <a:pt x="1513" y="1266"/>
                  </a:lnTo>
                  <a:cubicBezTo>
                    <a:pt x="1482" y="1513"/>
                    <a:pt x="1637" y="1729"/>
                    <a:pt x="1884" y="1822"/>
                  </a:cubicBezTo>
                  <a:lnTo>
                    <a:pt x="1884" y="6235"/>
                  </a:lnTo>
                  <a:cubicBezTo>
                    <a:pt x="1884" y="6358"/>
                    <a:pt x="1976" y="6420"/>
                    <a:pt x="2100" y="6420"/>
                  </a:cubicBezTo>
                  <a:cubicBezTo>
                    <a:pt x="2112" y="6424"/>
                    <a:pt x="2124" y="6426"/>
                    <a:pt x="2136" y="6426"/>
                  </a:cubicBezTo>
                  <a:cubicBezTo>
                    <a:pt x="2215" y="6426"/>
                    <a:pt x="2285" y="6342"/>
                    <a:pt x="2285" y="6235"/>
                  </a:cubicBezTo>
                  <a:lnTo>
                    <a:pt x="2285" y="1883"/>
                  </a:lnTo>
                  <a:lnTo>
                    <a:pt x="3149" y="1883"/>
                  </a:lnTo>
                  <a:lnTo>
                    <a:pt x="3149" y="8241"/>
                  </a:lnTo>
                  <a:lnTo>
                    <a:pt x="2285" y="8241"/>
                  </a:lnTo>
                  <a:lnTo>
                    <a:pt x="2285" y="7037"/>
                  </a:lnTo>
                  <a:cubicBezTo>
                    <a:pt x="2285" y="6945"/>
                    <a:pt x="2192" y="6852"/>
                    <a:pt x="2100" y="6852"/>
                  </a:cubicBezTo>
                  <a:cubicBezTo>
                    <a:pt x="1976" y="6852"/>
                    <a:pt x="1884" y="6945"/>
                    <a:pt x="1884" y="7037"/>
                  </a:cubicBezTo>
                  <a:lnTo>
                    <a:pt x="1884" y="8272"/>
                  </a:lnTo>
                  <a:cubicBezTo>
                    <a:pt x="1359" y="8333"/>
                    <a:pt x="896" y="8735"/>
                    <a:pt x="772" y="9290"/>
                  </a:cubicBezTo>
                  <a:cubicBezTo>
                    <a:pt x="772" y="9290"/>
                    <a:pt x="186" y="12469"/>
                    <a:pt x="186" y="12469"/>
                  </a:cubicBezTo>
                  <a:cubicBezTo>
                    <a:pt x="1" y="13148"/>
                    <a:pt x="526" y="13796"/>
                    <a:pt x="1235" y="13827"/>
                  </a:cubicBezTo>
                  <a:lnTo>
                    <a:pt x="12253" y="13827"/>
                  </a:lnTo>
                  <a:cubicBezTo>
                    <a:pt x="12932" y="13796"/>
                    <a:pt x="13457" y="13148"/>
                    <a:pt x="13302" y="12469"/>
                  </a:cubicBezTo>
                  <a:lnTo>
                    <a:pt x="12685" y="9290"/>
                  </a:lnTo>
                  <a:cubicBezTo>
                    <a:pt x="12562" y="8766"/>
                    <a:pt x="12099" y="8364"/>
                    <a:pt x="11574" y="8272"/>
                  </a:cubicBezTo>
                  <a:lnTo>
                    <a:pt x="11574" y="1822"/>
                  </a:lnTo>
                  <a:cubicBezTo>
                    <a:pt x="11821" y="1760"/>
                    <a:pt x="11975" y="1513"/>
                    <a:pt x="11975" y="1266"/>
                  </a:cubicBezTo>
                  <a:lnTo>
                    <a:pt x="11975" y="618"/>
                  </a:lnTo>
                  <a:cubicBezTo>
                    <a:pt x="11975" y="279"/>
                    <a:pt x="11698" y="1"/>
                    <a:pt x="113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340" name="Google Shape;13340;p25"/>
          <p:cNvGrpSpPr/>
          <p:nvPr/>
        </p:nvGrpSpPr>
        <p:grpSpPr>
          <a:xfrm>
            <a:off x="7734286" y="3425142"/>
            <a:ext cx="361375" cy="330675"/>
            <a:chOff x="5552838" y="1929231"/>
            <a:chExt cx="361375" cy="330675"/>
          </a:xfrm>
        </p:grpSpPr>
        <p:sp>
          <p:nvSpPr>
            <p:cNvPr id="13341" name="Google Shape;13341;p25"/>
            <p:cNvSpPr/>
            <p:nvPr/>
          </p:nvSpPr>
          <p:spPr>
            <a:xfrm>
              <a:off x="5667538" y="2137981"/>
              <a:ext cx="10075" cy="20850"/>
            </a:xfrm>
            <a:custGeom>
              <a:avLst/>
              <a:gdLst/>
              <a:ahLst/>
              <a:cxnLst/>
              <a:rect l="l" t="t" r="r" b="b"/>
              <a:pathLst>
                <a:path w="403" h="834" extrusionOk="0">
                  <a:moveTo>
                    <a:pt x="217" y="0"/>
                  </a:moveTo>
                  <a:cubicBezTo>
                    <a:pt x="93" y="0"/>
                    <a:pt x="1" y="93"/>
                    <a:pt x="1" y="185"/>
                  </a:cubicBezTo>
                  <a:lnTo>
                    <a:pt x="1" y="617"/>
                  </a:lnTo>
                  <a:cubicBezTo>
                    <a:pt x="1" y="741"/>
                    <a:pt x="93" y="834"/>
                    <a:pt x="217" y="834"/>
                  </a:cubicBezTo>
                  <a:cubicBezTo>
                    <a:pt x="310" y="834"/>
                    <a:pt x="402" y="741"/>
                    <a:pt x="402" y="617"/>
                  </a:cubicBezTo>
                  <a:lnTo>
                    <a:pt x="402" y="185"/>
                  </a:lnTo>
                  <a:cubicBezTo>
                    <a:pt x="402" y="62"/>
                    <a:pt x="31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42" name="Google Shape;13342;p25"/>
            <p:cNvSpPr/>
            <p:nvPr/>
          </p:nvSpPr>
          <p:spPr>
            <a:xfrm>
              <a:off x="5784813" y="2137981"/>
              <a:ext cx="10075" cy="20850"/>
            </a:xfrm>
            <a:custGeom>
              <a:avLst/>
              <a:gdLst/>
              <a:ahLst/>
              <a:cxnLst/>
              <a:rect l="l" t="t" r="r" b="b"/>
              <a:pathLst>
                <a:path w="403" h="834" extrusionOk="0">
                  <a:moveTo>
                    <a:pt x="217" y="0"/>
                  </a:moveTo>
                  <a:cubicBezTo>
                    <a:pt x="93" y="0"/>
                    <a:pt x="1" y="62"/>
                    <a:pt x="1" y="185"/>
                  </a:cubicBezTo>
                  <a:lnTo>
                    <a:pt x="1" y="617"/>
                  </a:lnTo>
                  <a:cubicBezTo>
                    <a:pt x="1" y="741"/>
                    <a:pt x="93" y="834"/>
                    <a:pt x="217" y="834"/>
                  </a:cubicBezTo>
                  <a:cubicBezTo>
                    <a:pt x="310" y="834"/>
                    <a:pt x="402" y="741"/>
                    <a:pt x="402" y="617"/>
                  </a:cubicBezTo>
                  <a:lnTo>
                    <a:pt x="402" y="185"/>
                  </a:lnTo>
                  <a:cubicBezTo>
                    <a:pt x="402" y="93"/>
                    <a:pt x="31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43" name="Google Shape;13343;p25"/>
            <p:cNvSpPr/>
            <p:nvPr/>
          </p:nvSpPr>
          <p:spPr>
            <a:xfrm>
              <a:off x="5710763" y="2147581"/>
              <a:ext cx="42025" cy="16650"/>
            </a:xfrm>
            <a:custGeom>
              <a:avLst/>
              <a:gdLst/>
              <a:ahLst/>
              <a:cxnLst/>
              <a:rect l="l" t="t" r="r" b="b"/>
              <a:pathLst>
                <a:path w="1681" h="666" extrusionOk="0">
                  <a:moveTo>
                    <a:pt x="1392" y="1"/>
                  </a:moveTo>
                  <a:cubicBezTo>
                    <a:pt x="1339" y="1"/>
                    <a:pt x="1282" y="23"/>
                    <a:pt x="1235" y="79"/>
                  </a:cubicBezTo>
                  <a:cubicBezTo>
                    <a:pt x="1142" y="203"/>
                    <a:pt x="988" y="264"/>
                    <a:pt x="803" y="264"/>
                  </a:cubicBezTo>
                  <a:cubicBezTo>
                    <a:pt x="648" y="264"/>
                    <a:pt x="494" y="203"/>
                    <a:pt x="371" y="79"/>
                  </a:cubicBezTo>
                  <a:cubicBezTo>
                    <a:pt x="337" y="28"/>
                    <a:pt x="284" y="5"/>
                    <a:pt x="228" y="5"/>
                  </a:cubicBezTo>
                  <a:cubicBezTo>
                    <a:pt x="182" y="5"/>
                    <a:pt x="134" y="21"/>
                    <a:pt x="93" y="48"/>
                  </a:cubicBezTo>
                  <a:cubicBezTo>
                    <a:pt x="0" y="110"/>
                    <a:pt x="0" y="264"/>
                    <a:pt x="93" y="326"/>
                  </a:cubicBezTo>
                  <a:cubicBezTo>
                    <a:pt x="278" y="542"/>
                    <a:pt x="525" y="666"/>
                    <a:pt x="803" y="666"/>
                  </a:cubicBezTo>
                  <a:cubicBezTo>
                    <a:pt x="1080" y="666"/>
                    <a:pt x="1358" y="542"/>
                    <a:pt x="1543" y="326"/>
                  </a:cubicBezTo>
                  <a:cubicBezTo>
                    <a:pt x="1681" y="189"/>
                    <a:pt x="1546" y="1"/>
                    <a:pt x="13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44" name="Google Shape;13344;p25"/>
            <p:cNvSpPr/>
            <p:nvPr/>
          </p:nvSpPr>
          <p:spPr>
            <a:xfrm>
              <a:off x="5552838" y="1929231"/>
              <a:ext cx="361375" cy="330675"/>
            </a:xfrm>
            <a:custGeom>
              <a:avLst/>
              <a:gdLst/>
              <a:ahLst/>
              <a:cxnLst/>
              <a:rect l="l" t="t" r="r" b="b"/>
              <a:pathLst>
                <a:path w="14455" h="13227" extrusionOk="0">
                  <a:moveTo>
                    <a:pt x="12983" y="5048"/>
                  </a:moveTo>
                  <a:cubicBezTo>
                    <a:pt x="13838" y="5048"/>
                    <a:pt x="13847" y="6345"/>
                    <a:pt x="13013" y="6345"/>
                  </a:cubicBezTo>
                  <a:cubicBezTo>
                    <a:pt x="13003" y="6345"/>
                    <a:pt x="12993" y="6345"/>
                    <a:pt x="12983" y="6344"/>
                  </a:cubicBezTo>
                  <a:lnTo>
                    <a:pt x="4033" y="6344"/>
                  </a:lnTo>
                  <a:cubicBezTo>
                    <a:pt x="4020" y="6341"/>
                    <a:pt x="4007" y="6339"/>
                    <a:pt x="3994" y="6339"/>
                  </a:cubicBezTo>
                  <a:cubicBezTo>
                    <a:pt x="3799" y="6339"/>
                    <a:pt x="3799" y="6751"/>
                    <a:pt x="3994" y="6751"/>
                  </a:cubicBezTo>
                  <a:cubicBezTo>
                    <a:pt x="4007" y="6751"/>
                    <a:pt x="4020" y="6749"/>
                    <a:pt x="4033" y="6745"/>
                  </a:cubicBezTo>
                  <a:lnTo>
                    <a:pt x="12767" y="6745"/>
                  </a:lnTo>
                  <a:cubicBezTo>
                    <a:pt x="12736" y="7363"/>
                    <a:pt x="12582" y="7980"/>
                    <a:pt x="12366" y="8566"/>
                  </a:cubicBezTo>
                  <a:cubicBezTo>
                    <a:pt x="12150" y="9153"/>
                    <a:pt x="11811" y="9677"/>
                    <a:pt x="11379" y="10109"/>
                  </a:cubicBezTo>
                  <a:cubicBezTo>
                    <a:pt x="10823" y="10634"/>
                    <a:pt x="10144" y="11004"/>
                    <a:pt x="9434" y="11190"/>
                  </a:cubicBezTo>
                  <a:lnTo>
                    <a:pt x="5052" y="11190"/>
                  </a:lnTo>
                  <a:cubicBezTo>
                    <a:pt x="4311" y="11004"/>
                    <a:pt x="3632" y="10665"/>
                    <a:pt x="3077" y="10140"/>
                  </a:cubicBezTo>
                  <a:cubicBezTo>
                    <a:pt x="2645" y="9708"/>
                    <a:pt x="2305" y="9184"/>
                    <a:pt x="2089" y="8597"/>
                  </a:cubicBezTo>
                  <a:cubicBezTo>
                    <a:pt x="1842" y="8011"/>
                    <a:pt x="1719" y="7394"/>
                    <a:pt x="1688" y="6745"/>
                  </a:cubicBezTo>
                  <a:lnTo>
                    <a:pt x="3231" y="6745"/>
                  </a:lnTo>
                  <a:cubicBezTo>
                    <a:pt x="3246" y="6749"/>
                    <a:pt x="3259" y="6751"/>
                    <a:pt x="3272" y="6751"/>
                  </a:cubicBezTo>
                  <a:cubicBezTo>
                    <a:pt x="3464" y="6751"/>
                    <a:pt x="3464" y="6370"/>
                    <a:pt x="3272" y="6370"/>
                  </a:cubicBezTo>
                  <a:cubicBezTo>
                    <a:pt x="3259" y="6370"/>
                    <a:pt x="3246" y="6371"/>
                    <a:pt x="3231" y="6375"/>
                  </a:cubicBezTo>
                  <a:lnTo>
                    <a:pt x="1503" y="6375"/>
                  </a:lnTo>
                  <a:cubicBezTo>
                    <a:pt x="608" y="6375"/>
                    <a:pt x="608" y="5048"/>
                    <a:pt x="1503" y="5048"/>
                  </a:cubicBezTo>
                  <a:close/>
                  <a:moveTo>
                    <a:pt x="9218" y="11591"/>
                  </a:moveTo>
                  <a:lnTo>
                    <a:pt x="9218" y="12331"/>
                  </a:lnTo>
                  <a:cubicBezTo>
                    <a:pt x="9218" y="12609"/>
                    <a:pt x="9033" y="12825"/>
                    <a:pt x="8755" y="12825"/>
                  </a:cubicBezTo>
                  <a:lnTo>
                    <a:pt x="5700" y="12825"/>
                  </a:lnTo>
                  <a:cubicBezTo>
                    <a:pt x="5422" y="12825"/>
                    <a:pt x="5237" y="12609"/>
                    <a:pt x="5237" y="12362"/>
                  </a:cubicBezTo>
                  <a:lnTo>
                    <a:pt x="5237" y="11591"/>
                  </a:lnTo>
                  <a:close/>
                  <a:moveTo>
                    <a:pt x="13012" y="1"/>
                  </a:moveTo>
                  <a:cubicBezTo>
                    <a:pt x="12654" y="1"/>
                    <a:pt x="12303" y="140"/>
                    <a:pt x="12057" y="419"/>
                  </a:cubicBezTo>
                  <a:lnTo>
                    <a:pt x="12057" y="450"/>
                  </a:lnTo>
                  <a:cubicBezTo>
                    <a:pt x="11965" y="511"/>
                    <a:pt x="11903" y="604"/>
                    <a:pt x="11841" y="697"/>
                  </a:cubicBezTo>
                  <a:cubicBezTo>
                    <a:pt x="11379" y="1437"/>
                    <a:pt x="10792" y="2085"/>
                    <a:pt x="10113" y="2610"/>
                  </a:cubicBezTo>
                  <a:lnTo>
                    <a:pt x="7490" y="4647"/>
                  </a:lnTo>
                  <a:lnTo>
                    <a:pt x="1472" y="4647"/>
                  </a:lnTo>
                  <a:cubicBezTo>
                    <a:pt x="1461" y="4647"/>
                    <a:pt x="1451" y="4646"/>
                    <a:pt x="1441" y="4646"/>
                  </a:cubicBezTo>
                  <a:cubicBezTo>
                    <a:pt x="173" y="4646"/>
                    <a:pt x="1" y="6531"/>
                    <a:pt x="1287" y="6745"/>
                  </a:cubicBezTo>
                  <a:cubicBezTo>
                    <a:pt x="1287" y="7424"/>
                    <a:pt x="1410" y="8103"/>
                    <a:pt x="1657" y="8721"/>
                  </a:cubicBezTo>
                  <a:cubicBezTo>
                    <a:pt x="2182" y="10140"/>
                    <a:pt x="3354" y="11190"/>
                    <a:pt x="4805" y="11529"/>
                  </a:cubicBezTo>
                  <a:lnTo>
                    <a:pt x="4805" y="12331"/>
                  </a:lnTo>
                  <a:cubicBezTo>
                    <a:pt x="4805" y="12825"/>
                    <a:pt x="5206" y="13226"/>
                    <a:pt x="5700" y="13226"/>
                  </a:cubicBezTo>
                  <a:lnTo>
                    <a:pt x="8755" y="13226"/>
                  </a:lnTo>
                  <a:cubicBezTo>
                    <a:pt x="9249" y="13226"/>
                    <a:pt x="9619" y="12825"/>
                    <a:pt x="9619" y="12331"/>
                  </a:cubicBezTo>
                  <a:lnTo>
                    <a:pt x="9619" y="11529"/>
                  </a:lnTo>
                  <a:cubicBezTo>
                    <a:pt x="11070" y="11190"/>
                    <a:pt x="12274" y="10140"/>
                    <a:pt x="12767" y="8721"/>
                  </a:cubicBezTo>
                  <a:cubicBezTo>
                    <a:pt x="13014" y="8103"/>
                    <a:pt x="13138" y="7424"/>
                    <a:pt x="13169" y="6745"/>
                  </a:cubicBezTo>
                  <a:cubicBezTo>
                    <a:pt x="14454" y="6531"/>
                    <a:pt x="14282" y="4646"/>
                    <a:pt x="13014" y="4646"/>
                  </a:cubicBezTo>
                  <a:cubicBezTo>
                    <a:pt x="13004" y="4646"/>
                    <a:pt x="12994" y="4647"/>
                    <a:pt x="12983" y="4647"/>
                  </a:cubicBezTo>
                  <a:lnTo>
                    <a:pt x="11224" y="4647"/>
                  </a:lnTo>
                  <a:lnTo>
                    <a:pt x="11625" y="4122"/>
                  </a:lnTo>
                  <a:cubicBezTo>
                    <a:pt x="11903" y="3752"/>
                    <a:pt x="12243" y="3412"/>
                    <a:pt x="12582" y="3104"/>
                  </a:cubicBezTo>
                  <a:cubicBezTo>
                    <a:pt x="12675" y="3042"/>
                    <a:pt x="12675" y="2888"/>
                    <a:pt x="12613" y="2826"/>
                  </a:cubicBezTo>
                  <a:cubicBezTo>
                    <a:pt x="12562" y="2775"/>
                    <a:pt x="12502" y="2752"/>
                    <a:pt x="12447" y="2752"/>
                  </a:cubicBezTo>
                  <a:cubicBezTo>
                    <a:pt x="12403" y="2752"/>
                    <a:pt x="12363" y="2767"/>
                    <a:pt x="12335" y="2795"/>
                  </a:cubicBezTo>
                  <a:cubicBezTo>
                    <a:pt x="11934" y="3135"/>
                    <a:pt x="11595" y="3474"/>
                    <a:pt x="11317" y="3875"/>
                  </a:cubicBezTo>
                  <a:lnTo>
                    <a:pt x="10700" y="4647"/>
                  </a:lnTo>
                  <a:lnTo>
                    <a:pt x="8169" y="4647"/>
                  </a:lnTo>
                  <a:lnTo>
                    <a:pt x="10360" y="2919"/>
                  </a:lnTo>
                  <a:cubicBezTo>
                    <a:pt x="11070" y="2363"/>
                    <a:pt x="11687" y="1684"/>
                    <a:pt x="12181" y="913"/>
                  </a:cubicBezTo>
                  <a:cubicBezTo>
                    <a:pt x="12377" y="618"/>
                    <a:pt x="12724" y="411"/>
                    <a:pt x="13062" y="411"/>
                  </a:cubicBezTo>
                  <a:cubicBezTo>
                    <a:pt x="13254" y="411"/>
                    <a:pt x="13444" y="478"/>
                    <a:pt x="13601" y="635"/>
                  </a:cubicBezTo>
                  <a:cubicBezTo>
                    <a:pt x="13940" y="1005"/>
                    <a:pt x="13878" y="1561"/>
                    <a:pt x="13508" y="1900"/>
                  </a:cubicBezTo>
                  <a:cubicBezTo>
                    <a:pt x="13323" y="2054"/>
                    <a:pt x="13138" y="2178"/>
                    <a:pt x="12952" y="2271"/>
                  </a:cubicBezTo>
                  <a:cubicBezTo>
                    <a:pt x="12860" y="2363"/>
                    <a:pt x="12860" y="2487"/>
                    <a:pt x="12922" y="2579"/>
                  </a:cubicBezTo>
                  <a:cubicBezTo>
                    <a:pt x="12956" y="2630"/>
                    <a:pt x="13008" y="2653"/>
                    <a:pt x="13064" y="2653"/>
                  </a:cubicBezTo>
                  <a:cubicBezTo>
                    <a:pt x="13110" y="2653"/>
                    <a:pt x="13158" y="2638"/>
                    <a:pt x="13199" y="2610"/>
                  </a:cubicBezTo>
                  <a:cubicBezTo>
                    <a:pt x="13415" y="2487"/>
                    <a:pt x="13601" y="2332"/>
                    <a:pt x="13786" y="2178"/>
                  </a:cubicBezTo>
                  <a:cubicBezTo>
                    <a:pt x="14341" y="1684"/>
                    <a:pt x="14372" y="882"/>
                    <a:pt x="13909" y="326"/>
                  </a:cubicBezTo>
                  <a:cubicBezTo>
                    <a:pt x="13649" y="109"/>
                    <a:pt x="13327" y="1"/>
                    <a:pt x="13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345" name="Google Shape;13345;p25"/>
          <p:cNvGrpSpPr/>
          <p:nvPr/>
        </p:nvGrpSpPr>
        <p:grpSpPr>
          <a:xfrm>
            <a:off x="7014175" y="3430742"/>
            <a:ext cx="377250" cy="319475"/>
            <a:chOff x="4784188" y="1934881"/>
            <a:chExt cx="377250" cy="319475"/>
          </a:xfrm>
        </p:grpSpPr>
        <p:sp>
          <p:nvSpPr>
            <p:cNvPr id="13346" name="Google Shape;13346;p25"/>
            <p:cNvSpPr/>
            <p:nvPr/>
          </p:nvSpPr>
          <p:spPr>
            <a:xfrm>
              <a:off x="5068838" y="2167281"/>
              <a:ext cx="10050" cy="14700"/>
            </a:xfrm>
            <a:custGeom>
              <a:avLst/>
              <a:gdLst/>
              <a:ahLst/>
              <a:cxnLst/>
              <a:rect l="l" t="t" r="r" b="b"/>
              <a:pathLst>
                <a:path w="402" h="588" extrusionOk="0">
                  <a:moveTo>
                    <a:pt x="216" y="1"/>
                  </a:moveTo>
                  <a:cubicBezTo>
                    <a:pt x="93" y="1"/>
                    <a:pt x="0" y="94"/>
                    <a:pt x="0" y="186"/>
                  </a:cubicBezTo>
                  <a:lnTo>
                    <a:pt x="0" y="402"/>
                  </a:lnTo>
                  <a:cubicBezTo>
                    <a:pt x="0" y="495"/>
                    <a:pt x="93" y="587"/>
                    <a:pt x="216" y="587"/>
                  </a:cubicBezTo>
                  <a:cubicBezTo>
                    <a:pt x="309" y="587"/>
                    <a:pt x="401" y="495"/>
                    <a:pt x="401" y="402"/>
                  </a:cubicBezTo>
                  <a:lnTo>
                    <a:pt x="401" y="186"/>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47" name="Google Shape;13347;p25"/>
            <p:cNvSpPr/>
            <p:nvPr/>
          </p:nvSpPr>
          <p:spPr>
            <a:xfrm>
              <a:off x="5122463" y="2168056"/>
              <a:ext cx="10825" cy="14700"/>
            </a:xfrm>
            <a:custGeom>
              <a:avLst/>
              <a:gdLst/>
              <a:ahLst/>
              <a:cxnLst/>
              <a:rect l="l" t="t" r="r" b="b"/>
              <a:pathLst>
                <a:path w="433" h="588" extrusionOk="0">
                  <a:moveTo>
                    <a:pt x="216" y="1"/>
                  </a:moveTo>
                  <a:cubicBezTo>
                    <a:pt x="108" y="1"/>
                    <a:pt x="0" y="63"/>
                    <a:pt x="15" y="186"/>
                  </a:cubicBezTo>
                  <a:lnTo>
                    <a:pt x="15" y="371"/>
                  </a:lnTo>
                  <a:cubicBezTo>
                    <a:pt x="15" y="495"/>
                    <a:pt x="108" y="587"/>
                    <a:pt x="231" y="587"/>
                  </a:cubicBezTo>
                  <a:cubicBezTo>
                    <a:pt x="324" y="587"/>
                    <a:pt x="417" y="495"/>
                    <a:pt x="417" y="371"/>
                  </a:cubicBezTo>
                  <a:lnTo>
                    <a:pt x="417" y="186"/>
                  </a:lnTo>
                  <a:cubicBezTo>
                    <a:pt x="432" y="63"/>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48" name="Google Shape;13348;p25"/>
            <p:cNvSpPr/>
            <p:nvPr/>
          </p:nvSpPr>
          <p:spPr>
            <a:xfrm>
              <a:off x="5087538" y="2171831"/>
              <a:ext cx="26650" cy="13225"/>
            </a:xfrm>
            <a:custGeom>
              <a:avLst/>
              <a:gdLst/>
              <a:ahLst/>
              <a:cxnLst/>
              <a:rect l="l" t="t" r="r" b="b"/>
              <a:pathLst>
                <a:path w="1066" h="529" extrusionOk="0">
                  <a:moveTo>
                    <a:pt x="279" y="1"/>
                  </a:moveTo>
                  <a:cubicBezTo>
                    <a:pt x="129" y="1"/>
                    <a:pt x="0" y="181"/>
                    <a:pt x="116" y="344"/>
                  </a:cubicBezTo>
                  <a:cubicBezTo>
                    <a:pt x="209" y="436"/>
                    <a:pt x="363" y="529"/>
                    <a:pt x="517" y="529"/>
                  </a:cubicBezTo>
                  <a:cubicBezTo>
                    <a:pt x="703" y="529"/>
                    <a:pt x="826" y="436"/>
                    <a:pt x="950" y="344"/>
                  </a:cubicBezTo>
                  <a:cubicBezTo>
                    <a:pt x="1066" y="181"/>
                    <a:pt x="937" y="1"/>
                    <a:pt x="787" y="1"/>
                  </a:cubicBezTo>
                  <a:cubicBezTo>
                    <a:pt x="738" y="1"/>
                    <a:pt x="687" y="20"/>
                    <a:pt x="641" y="66"/>
                  </a:cubicBezTo>
                  <a:cubicBezTo>
                    <a:pt x="610" y="97"/>
                    <a:pt x="579" y="97"/>
                    <a:pt x="517" y="97"/>
                  </a:cubicBezTo>
                  <a:cubicBezTo>
                    <a:pt x="487" y="97"/>
                    <a:pt x="456" y="97"/>
                    <a:pt x="425" y="66"/>
                  </a:cubicBezTo>
                  <a:cubicBezTo>
                    <a:pt x="379" y="20"/>
                    <a:pt x="328"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49" name="Google Shape;13349;p25"/>
            <p:cNvSpPr/>
            <p:nvPr/>
          </p:nvSpPr>
          <p:spPr>
            <a:xfrm>
              <a:off x="4831963" y="2092831"/>
              <a:ext cx="155875" cy="134100"/>
            </a:xfrm>
            <a:custGeom>
              <a:avLst/>
              <a:gdLst/>
              <a:ahLst/>
              <a:cxnLst/>
              <a:rect l="l" t="t" r="r" b="b"/>
              <a:pathLst>
                <a:path w="6235" h="5364" extrusionOk="0">
                  <a:moveTo>
                    <a:pt x="4045" y="1"/>
                  </a:moveTo>
                  <a:cubicBezTo>
                    <a:pt x="3983" y="1"/>
                    <a:pt x="3921" y="6"/>
                    <a:pt x="3858" y="16"/>
                  </a:cubicBezTo>
                  <a:cubicBezTo>
                    <a:pt x="3797" y="16"/>
                    <a:pt x="3735" y="47"/>
                    <a:pt x="3704" y="78"/>
                  </a:cubicBezTo>
                  <a:lnTo>
                    <a:pt x="1883" y="1930"/>
                  </a:lnTo>
                  <a:cubicBezTo>
                    <a:pt x="1790" y="1991"/>
                    <a:pt x="1790" y="2146"/>
                    <a:pt x="1883" y="2207"/>
                  </a:cubicBezTo>
                  <a:cubicBezTo>
                    <a:pt x="1914" y="2254"/>
                    <a:pt x="1960" y="2277"/>
                    <a:pt x="2010" y="2277"/>
                  </a:cubicBezTo>
                  <a:cubicBezTo>
                    <a:pt x="2061" y="2277"/>
                    <a:pt x="2115" y="2254"/>
                    <a:pt x="2161" y="2207"/>
                  </a:cubicBezTo>
                  <a:lnTo>
                    <a:pt x="3951" y="417"/>
                  </a:lnTo>
                  <a:cubicBezTo>
                    <a:pt x="3986" y="412"/>
                    <a:pt x="4022" y="410"/>
                    <a:pt x="4058" y="410"/>
                  </a:cubicBezTo>
                  <a:cubicBezTo>
                    <a:pt x="4245" y="410"/>
                    <a:pt x="4439" y="478"/>
                    <a:pt x="4568" y="634"/>
                  </a:cubicBezTo>
                  <a:cubicBezTo>
                    <a:pt x="4815" y="911"/>
                    <a:pt x="5154" y="1066"/>
                    <a:pt x="5525" y="1066"/>
                  </a:cubicBezTo>
                  <a:lnTo>
                    <a:pt x="1883" y="4738"/>
                  </a:lnTo>
                  <a:cubicBezTo>
                    <a:pt x="1711" y="4910"/>
                    <a:pt x="1519" y="4982"/>
                    <a:pt x="1335" y="4982"/>
                  </a:cubicBezTo>
                  <a:cubicBezTo>
                    <a:pt x="726" y="4982"/>
                    <a:pt x="204" y="4196"/>
                    <a:pt x="772" y="3627"/>
                  </a:cubicBezTo>
                  <a:lnTo>
                    <a:pt x="1605" y="2763"/>
                  </a:lnTo>
                  <a:cubicBezTo>
                    <a:pt x="1747" y="2621"/>
                    <a:pt x="1617" y="2424"/>
                    <a:pt x="1465" y="2424"/>
                  </a:cubicBezTo>
                  <a:cubicBezTo>
                    <a:pt x="1419" y="2424"/>
                    <a:pt x="1371" y="2442"/>
                    <a:pt x="1328" y="2485"/>
                  </a:cubicBezTo>
                  <a:lnTo>
                    <a:pt x="463" y="3349"/>
                  </a:lnTo>
                  <a:cubicBezTo>
                    <a:pt x="1" y="3812"/>
                    <a:pt x="1" y="4553"/>
                    <a:pt x="463" y="5016"/>
                  </a:cubicBezTo>
                  <a:cubicBezTo>
                    <a:pt x="710" y="5247"/>
                    <a:pt x="1019" y="5363"/>
                    <a:pt x="1324" y="5363"/>
                  </a:cubicBezTo>
                  <a:cubicBezTo>
                    <a:pt x="1628" y="5363"/>
                    <a:pt x="1929" y="5247"/>
                    <a:pt x="2161" y="5016"/>
                  </a:cubicBezTo>
                  <a:lnTo>
                    <a:pt x="6173" y="1004"/>
                  </a:lnTo>
                  <a:cubicBezTo>
                    <a:pt x="6235" y="942"/>
                    <a:pt x="6235" y="850"/>
                    <a:pt x="6204" y="788"/>
                  </a:cubicBezTo>
                  <a:cubicBezTo>
                    <a:pt x="6173" y="695"/>
                    <a:pt x="6080" y="664"/>
                    <a:pt x="6019" y="664"/>
                  </a:cubicBezTo>
                  <a:cubicBezTo>
                    <a:pt x="5911" y="673"/>
                    <a:pt x="5815" y="676"/>
                    <a:pt x="5729" y="676"/>
                  </a:cubicBezTo>
                  <a:cubicBezTo>
                    <a:pt x="5174" y="676"/>
                    <a:pt x="5033" y="516"/>
                    <a:pt x="4846" y="356"/>
                  </a:cubicBezTo>
                  <a:cubicBezTo>
                    <a:pt x="4641" y="125"/>
                    <a:pt x="4350" y="1"/>
                    <a:pt x="40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50" name="Google Shape;13350;p25"/>
            <p:cNvSpPr/>
            <p:nvPr/>
          </p:nvSpPr>
          <p:spPr>
            <a:xfrm>
              <a:off x="5040288" y="2094781"/>
              <a:ext cx="121150" cy="134650"/>
            </a:xfrm>
            <a:custGeom>
              <a:avLst/>
              <a:gdLst/>
              <a:ahLst/>
              <a:cxnLst/>
              <a:rect l="l" t="t" r="r" b="b"/>
              <a:pathLst>
                <a:path w="4846" h="5386" extrusionOk="0">
                  <a:moveTo>
                    <a:pt x="2438" y="370"/>
                  </a:moveTo>
                  <a:cubicBezTo>
                    <a:pt x="2515" y="370"/>
                    <a:pt x="2593" y="401"/>
                    <a:pt x="2654" y="463"/>
                  </a:cubicBezTo>
                  <a:cubicBezTo>
                    <a:pt x="3241" y="1049"/>
                    <a:pt x="3704" y="1759"/>
                    <a:pt x="3981" y="2531"/>
                  </a:cubicBezTo>
                  <a:cubicBezTo>
                    <a:pt x="4197" y="3024"/>
                    <a:pt x="4197" y="3580"/>
                    <a:pt x="4012" y="4074"/>
                  </a:cubicBezTo>
                  <a:cubicBezTo>
                    <a:pt x="3657" y="4676"/>
                    <a:pt x="3048" y="4976"/>
                    <a:pt x="2434" y="4976"/>
                  </a:cubicBezTo>
                  <a:cubicBezTo>
                    <a:pt x="1821" y="4976"/>
                    <a:pt x="1204" y="4676"/>
                    <a:pt x="833" y="4074"/>
                  </a:cubicBezTo>
                  <a:cubicBezTo>
                    <a:pt x="648" y="3580"/>
                    <a:pt x="679" y="3024"/>
                    <a:pt x="864" y="2531"/>
                  </a:cubicBezTo>
                  <a:cubicBezTo>
                    <a:pt x="1173" y="1759"/>
                    <a:pt x="1636" y="1049"/>
                    <a:pt x="2222" y="463"/>
                  </a:cubicBezTo>
                  <a:cubicBezTo>
                    <a:pt x="2284" y="401"/>
                    <a:pt x="2361" y="370"/>
                    <a:pt x="2438" y="370"/>
                  </a:cubicBezTo>
                  <a:close/>
                  <a:moveTo>
                    <a:pt x="2438" y="0"/>
                  </a:moveTo>
                  <a:cubicBezTo>
                    <a:pt x="2253" y="0"/>
                    <a:pt x="2068" y="62"/>
                    <a:pt x="1914" y="216"/>
                  </a:cubicBezTo>
                  <a:cubicBezTo>
                    <a:pt x="556" y="1636"/>
                    <a:pt x="0" y="3148"/>
                    <a:pt x="463" y="4228"/>
                  </a:cubicBezTo>
                  <a:cubicBezTo>
                    <a:pt x="895" y="5000"/>
                    <a:pt x="1659" y="5385"/>
                    <a:pt x="2423" y="5385"/>
                  </a:cubicBezTo>
                  <a:cubicBezTo>
                    <a:pt x="3187" y="5385"/>
                    <a:pt x="3951" y="5000"/>
                    <a:pt x="4383" y="4228"/>
                  </a:cubicBezTo>
                  <a:cubicBezTo>
                    <a:pt x="4846" y="3148"/>
                    <a:pt x="4321" y="1636"/>
                    <a:pt x="2932" y="216"/>
                  </a:cubicBezTo>
                  <a:cubicBezTo>
                    <a:pt x="2809" y="62"/>
                    <a:pt x="2623" y="0"/>
                    <a:pt x="24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51" name="Google Shape;13351;p25"/>
            <p:cNvSpPr/>
            <p:nvPr/>
          </p:nvSpPr>
          <p:spPr>
            <a:xfrm>
              <a:off x="4784188" y="1934881"/>
              <a:ext cx="345625" cy="319475"/>
            </a:xfrm>
            <a:custGeom>
              <a:avLst/>
              <a:gdLst/>
              <a:ahLst/>
              <a:cxnLst/>
              <a:rect l="l" t="t" r="r" b="b"/>
              <a:pathLst>
                <a:path w="13825" h="12779" extrusionOk="0">
                  <a:moveTo>
                    <a:pt x="9365" y="417"/>
                  </a:moveTo>
                  <a:cubicBezTo>
                    <a:pt x="9627" y="417"/>
                    <a:pt x="9889" y="517"/>
                    <a:pt x="10090" y="717"/>
                  </a:cubicBezTo>
                  <a:lnTo>
                    <a:pt x="12991" y="3618"/>
                  </a:lnTo>
                  <a:cubicBezTo>
                    <a:pt x="13751" y="4379"/>
                    <a:pt x="13067" y="5413"/>
                    <a:pt x="12261" y="5413"/>
                  </a:cubicBezTo>
                  <a:cubicBezTo>
                    <a:pt x="12020" y="5413"/>
                    <a:pt x="11768" y="5320"/>
                    <a:pt x="11540" y="5100"/>
                  </a:cubicBezTo>
                  <a:lnTo>
                    <a:pt x="8639" y="2199"/>
                  </a:lnTo>
                  <a:cubicBezTo>
                    <a:pt x="8238" y="1767"/>
                    <a:pt x="8238" y="1119"/>
                    <a:pt x="8639" y="717"/>
                  </a:cubicBezTo>
                  <a:cubicBezTo>
                    <a:pt x="8840" y="517"/>
                    <a:pt x="9102" y="417"/>
                    <a:pt x="9365" y="417"/>
                  </a:cubicBezTo>
                  <a:close/>
                  <a:moveTo>
                    <a:pt x="9368" y="0"/>
                  </a:moveTo>
                  <a:cubicBezTo>
                    <a:pt x="8320" y="0"/>
                    <a:pt x="7391" y="1249"/>
                    <a:pt x="8207" y="2322"/>
                  </a:cubicBezTo>
                  <a:lnTo>
                    <a:pt x="1634" y="8896"/>
                  </a:lnTo>
                  <a:cubicBezTo>
                    <a:pt x="1" y="10529"/>
                    <a:pt x="1489" y="12779"/>
                    <a:pt x="3233" y="12779"/>
                  </a:cubicBezTo>
                  <a:cubicBezTo>
                    <a:pt x="3763" y="12779"/>
                    <a:pt x="4316" y="12571"/>
                    <a:pt x="4813" y="12075"/>
                  </a:cubicBezTo>
                  <a:lnTo>
                    <a:pt x="4843" y="12105"/>
                  </a:lnTo>
                  <a:lnTo>
                    <a:pt x="10121" y="6797"/>
                  </a:lnTo>
                  <a:cubicBezTo>
                    <a:pt x="10213" y="6705"/>
                    <a:pt x="10213" y="6581"/>
                    <a:pt x="10121" y="6489"/>
                  </a:cubicBezTo>
                  <a:cubicBezTo>
                    <a:pt x="10090" y="6458"/>
                    <a:pt x="10044" y="6442"/>
                    <a:pt x="9993" y="6442"/>
                  </a:cubicBezTo>
                  <a:cubicBezTo>
                    <a:pt x="9943" y="6442"/>
                    <a:pt x="9889" y="6458"/>
                    <a:pt x="9843" y="6489"/>
                  </a:cubicBezTo>
                  <a:lnTo>
                    <a:pt x="4535" y="11797"/>
                  </a:lnTo>
                  <a:cubicBezTo>
                    <a:pt x="4132" y="12207"/>
                    <a:pt x="3680" y="12379"/>
                    <a:pt x="3246" y="12379"/>
                  </a:cubicBezTo>
                  <a:cubicBezTo>
                    <a:pt x="1819" y="12379"/>
                    <a:pt x="586" y="10522"/>
                    <a:pt x="1912" y="9174"/>
                  </a:cubicBezTo>
                  <a:lnTo>
                    <a:pt x="8485" y="2631"/>
                  </a:lnTo>
                  <a:lnTo>
                    <a:pt x="11108" y="5254"/>
                  </a:lnTo>
                  <a:lnTo>
                    <a:pt x="10399" y="5933"/>
                  </a:lnTo>
                  <a:cubicBezTo>
                    <a:pt x="10337" y="6026"/>
                    <a:pt x="10337" y="6149"/>
                    <a:pt x="10399" y="6211"/>
                  </a:cubicBezTo>
                  <a:cubicBezTo>
                    <a:pt x="10445" y="6257"/>
                    <a:pt x="10499" y="6280"/>
                    <a:pt x="10553" y="6280"/>
                  </a:cubicBezTo>
                  <a:cubicBezTo>
                    <a:pt x="10607" y="6280"/>
                    <a:pt x="10661" y="6257"/>
                    <a:pt x="10707" y="6211"/>
                  </a:cubicBezTo>
                  <a:lnTo>
                    <a:pt x="11386" y="5532"/>
                  </a:lnTo>
                  <a:cubicBezTo>
                    <a:pt x="11633" y="5717"/>
                    <a:pt x="11942" y="5810"/>
                    <a:pt x="12250" y="5810"/>
                  </a:cubicBezTo>
                  <a:cubicBezTo>
                    <a:pt x="12651" y="5810"/>
                    <a:pt x="13022" y="5655"/>
                    <a:pt x="13269" y="5378"/>
                  </a:cubicBezTo>
                  <a:cubicBezTo>
                    <a:pt x="13824" y="4822"/>
                    <a:pt x="13824" y="3927"/>
                    <a:pt x="13269" y="3341"/>
                  </a:cubicBezTo>
                  <a:lnTo>
                    <a:pt x="10368" y="440"/>
                  </a:lnTo>
                  <a:cubicBezTo>
                    <a:pt x="10059" y="131"/>
                    <a:pt x="9707" y="0"/>
                    <a:pt x="93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352" name="Google Shape;13352;p25"/>
          <p:cNvGrpSpPr/>
          <p:nvPr/>
        </p:nvGrpSpPr>
        <p:grpSpPr>
          <a:xfrm>
            <a:off x="6259925" y="3417642"/>
            <a:ext cx="326375" cy="345675"/>
            <a:chOff x="1784363" y="3581531"/>
            <a:chExt cx="326375" cy="345675"/>
          </a:xfrm>
        </p:grpSpPr>
        <p:sp>
          <p:nvSpPr>
            <p:cNvPr id="13353" name="Google Shape;13353;p25"/>
            <p:cNvSpPr/>
            <p:nvPr/>
          </p:nvSpPr>
          <p:spPr>
            <a:xfrm>
              <a:off x="1869213" y="3606981"/>
              <a:ext cx="42475" cy="75650"/>
            </a:xfrm>
            <a:custGeom>
              <a:avLst/>
              <a:gdLst/>
              <a:ahLst/>
              <a:cxnLst/>
              <a:rect l="l" t="t" r="r" b="b"/>
              <a:pathLst>
                <a:path w="1699" h="3026" extrusionOk="0">
                  <a:moveTo>
                    <a:pt x="248" y="1"/>
                  </a:moveTo>
                  <a:cubicBezTo>
                    <a:pt x="124" y="1"/>
                    <a:pt x="1" y="62"/>
                    <a:pt x="1" y="186"/>
                  </a:cubicBezTo>
                  <a:lnTo>
                    <a:pt x="1" y="2840"/>
                  </a:lnTo>
                  <a:cubicBezTo>
                    <a:pt x="1" y="2963"/>
                    <a:pt x="94" y="3025"/>
                    <a:pt x="217" y="3025"/>
                  </a:cubicBezTo>
                  <a:lnTo>
                    <a:pt x="1544" y="3025"/>
                  </a:lnTo>
                  <a:cubicBezTo>
                    <a:pt x="1637" y="3025"/>
                    <a:pt x="1698" y="2902"/>
                    <a:pt x="1698" y="2778"/>
                  </a:cubicBezTo>
                  <a:cubicBezTo>
                    <a:pt x="1698" y="2655"/>
                    <a:pt x="1637" y="2531"/>
                    <a:pt x="1544" y="2531"/>
                  </a:cubicBezTo>
                  <a:lnTo>
                    <a:pt x="526" y="2531"/>
                  </a:lnTo>
                  <a:lnTo>
                    <a:pt x="526" y="186"/>
                  </a:lnTo>
                  <a:cubicBezTo>
                    <a:pt x="526" y="62"/>
                    <a:pt x="402" y="1"/>
                    <a:pt x="2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54" name="Google Shape;13354;p25"/>
            <p:cNvSpPr/>
            <p:nvPr/>
          </p:nvSpPr>
          <p:spPr>
            <a:xfrm>
              <a:off x="1916288" y="3606206"/>
              <a:ext cx="57125" cy="75650"/>
            </a:xfrm>
            <a:custGeom>
              <a:avLst/>
              <a:gdLst/>
              <a:ahLst/>
              <a:cxnLst/>
              <a:rect l="l" t="t" r="r" b="b"/>
              <a:pathLst>
                <a:path w="2285" h="3026" extrusionOk="0">
                  <a:moveTo>
                    <a:pt x="1112" y="711"/>
                  </a:moveTo>
                  <a:lnTo>
                    <a:pt x="1482" y="1976"/>
                  </a:lnTo>
                  <a:lnTo>
                    <a:pt x="772" y="1976"/>
                  </a:lnTo>
                  <a:lnTo>
                    <a:pt x="1112" y="711"/>
                  </a:lnTo>
                  <a:close/>
                  <a:moveTo>
                    <a:pt x="1112" y="1"/>
                  </a:moveTo>
                  <a:cubicBezTo>
                    <a:pt x="957" y="1"/>
                    <a:pt x="803" y="63"/>
                    <a:pt x="772" y="186"/>
                  </a:cubicBezTo>
                  <a:lnTo>
                    <a:pt x="1" y="2778"/>
                  </a:lnTo>
                  <a:cubicBezTo>
                    <a:pt x="1" y="2778"/>
                    <a:pt x="1" y="2809"/>
                    <a:pt x="1" y="2809"/>
                  </a:cubicBezTo>
                  <a:cubicBezTo>
                    <a:pt x="1" y="2964"/>
                    <a:pt x="186" y="3025"/>
                    <a:pt x="340" y="3025"/>
                  </a:cubicBezTo>
                  <a:cubicBezTo>
                    <a:pt x="463" y="3025"/>
                    <a:pt x="494" y="3025"/>
                    <a:pt x="494" y="2933"/>
                  </a:cubicBezTo>
                  <a:lnTo>
                    <a:pt x="679" y="2377"/>
                  </a:lnTo>
                  <a:lnTo>
                    <a:pt x="1605" y="2377"/>
                  </a:lnTo>
                  <a:lnTo>
                    <a:pt x="1760" y="2933"/>
                  </a:lnTo>
                  <a:cubicBezTo>
                    <a:pt x="1760" y="2994"/>
                    <a:pt x="1852" y="3025"/>
                    <a:pt x="1945" y="3025"/>
                  </a:cubicBezTo>
                  <a:cubicBezTo>
                    <a:pt x="2068" y="3025"/>
                    <a:pt x="2284" y="2933"/>
                    <a:pt x="2284" y="2809"/>
                  </a:cubicBezTo>
                  <a:cubicBezTo>
                    <a:pt x="2284" y="2809"/>
                    <a:pt x="2284" y="2778"/>
                    <a:pt x="2284" y="2778"/>
                  </a:cubicBezTo>
                  <a:lnTo>
                    <a:pt x="1482" y="186"/>
                  </a:lnTo>
                  <a:cubicBezTo>
                    <a:pt x="1420" y="63"/>
                    <a:pt x="1266" y="1"/>
                    <a:pt x="11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55" name="Google Shape;13355;p25"/>
            <p:cNvSpPr/>
            <p:nvPr/>
          </p:nvSpPr>
          <p:spPr>
            <a:xfrm>
              <a:off x="1978788" y="3606981"/>
              <a:ext cx="49350" cy="74925"/>
            </a:xfrm>
            <a:custGeom>
              <a:avLst/>
              <a:gdLst/>
              <a:ahLst/>
              <a:cxnLst/>
              <a:rect l="l" t="t" r="r" b="b"/>
              <a:pathLst>
                <a:path w="1974" h="2997" extrusionOk="0">
                  <a:moveTo>
                    <a:pt x="957" y="495"/>
                  </a:moveTo>
                  <a:cubicBezTo>
                    <a:pt x="1389" y="525"/>
                    <a:pt x="1389" y="1143"/>
                    <a:pt x="957" y="1204"/>
                  </a:cubicBezTo>
                  <a:lnTo>
                    <a:pt x="494" y="1204"/>
                  </a:lnTo>
                  <a:lnTo>
                    <a:pt x="494" y="495"/>
                  </a:lnTo>
                  <a:close/>
                  <a:moveTo>
                    <a:pt x="988" y="1606"/>
                  </a:moveTo>
                  <a:cubicBezTo>
                    <a:pt x="1235" y="1606"/>
                    <a:pt x="1358" y="1729"/>
                    <a:pt x="1358" y="2038"/>
                  </a:cubicBezTo>
                  <a:lnTo>
                    <a:pt x="1358" y="2099"/>
                  </a:lnTo>
                  <a:cubicBezTo>
                    <a:pt x="1358" y="2439"/>
                    <a:pt x="1204" y="2562"/>
                    <a:pt x="988" y="2562"/>
                  </a:cubicBezTo>
                  <a:lnTo>
                    <a:pt x="525" y="2562"/>
                  </a:lnTo>
                  <a:lnTo>
                    <a:pt x="525" y="1606"/>
                  </a:lnTo>
                  <a:close/>
                  <a:moveTo>
                    <a:pt x="216" y="1"/>
                  </a:moveTo>
                  <a:cubicBezTo>
                    <a:pt x="93" y="1"/>
                    <a:pt x="0" y="62"/>
                    <a:pt x="0" y="186"/>
                  </a:cubicBezTo>
                  <a:lnTo>
                    <a:pt x="0" y="2840"/>
                  </a:lnTo>
                  <a:cubicBezTo>
                    <a:pt x="0" y="2933"/>
                    <a:pt x="93" y="2994"/>
                    <a:pt x="216" y="2994"/>
                  </a:cubicBezTo>
                  <a:lnTo>
                    <a:pt x="1111" y="2994"/>
                  </a:lnTo>
                  <a:cubicBezTo>
                    <a:pt x="1128" y="2995"/>
                    <a:pt x="1145" y="2996"/>
                    <a:pt x="1161" y="2996"/>
                  </a:cubicBezTo>
                  <a:cubicBezTo>
                    <a:pt x="1603" y="2996"/>
                    <a:pt x="1973" y="2606"/>
                    <a:pt x="1914" y="2130"/>
                  </a:cubicBezTo>
                  <a:lnTo>
                    <a:pt x="1914" y="2038"/>
                  </a:lnTo>
                  <a:cubicBezTo>
                    <a:pt x="1943" y="1741"/>
                    <a:pt x="1802" y="1473"/>
                    <a:pt x="1517" y="1370"/>
                  </a:cubicBezTo>
                  <a:lnTo>
                    <a:pt x="1517" y="1370"/>
                  </a:lnTo>
                  <a:cubicBezTo>
                    <a:pt x="1740" y="1239"/>
                    <a:pt x="1851" y="976"/>
                    <a:pt x="1821" y="741"/>
                  </a:cubicBezTo>
                  <a:cubicBezTo>
                    <a:pt x="1821" y="155"/>
                    <a:pt x="1451" y="1"/>
                    <a:pt x="9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56" name="Google Shape;13356;p25"/>
            <p:cNvSpPr/>
            <p:nvPr/>
          </p:nvSpPr>
          <p:spPr>
            <a:xfrm>
              <a:off x="1811363" y="3819156"/>
              <a:ext cx="54800" cy="54050"/>
            </a:xfrm>
            <a:custGeom>
              <a:avLst/>
              <a:gdLst/>
              <a:ahLst/>
              <a:cxnLst/>
              <a:rect l="l" t="t" r="r" b="b"/>
              <a:pathLst>
                <a:path w="2192" h="2162" extrusionOk="0">
                  <a:moveTo>
                    <a:pt x="1574" y="402"/>
                  </a:moveTo>
                  <a:cubicBezTo>
                    <a:pt x="1698" y="402"/>
                    <a:pt x="1790" y="495"/>
                    <a:pt x="1790" y="618"/>
                  </a:cubicBezTo>
                  <a:lnTo>
                    <a:pt x="1790" y="1544"/>
                  </a:lnTo>
                  <a:cubicBezTo>
                    <a:pt x="1790" y="1636"/>
                    <a:pt x="1698" y="1760"/>
                    <a:pt x="1574" y="1760"/>
                  </a:cubicBezTo>
                  <a:lnTo>
                    <a:pt x="618" y="1760"/>
                  </a:lnTo>
                  <a:cubicBezTo>
                    <a:pt x="525" y="1760"/>
                    <a:pt x="402" y="1636"/>
                    <a:pt x="432" y="1544"/>
                  </a:cubicBezTo>
                  <a:lnTo>
                    <a:pt x="402" y="618"/>
                  </a:lnTo>
                  <a:cubicBezTo>
                    <a:pt x="402" y="495"/>
                    <a:pt x="494" y="402"/>
                    <a:pt x="618" y="402"/>
                  </a:cubicBezTo>
                  <a:close/>
                  <a:moveTo>
                    <a:pt x="618" y="1"/>
                  </a:moveTo>
                  <a:cubicBezTo>
                    <a:pt x="278" y="1"/>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1"/>
                    <a:pt x="15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57" name="Google Shape;13357;p25"/>
            <p:cNvSpPr/>
            <p:nvPr/>
          </p:nvSpPr>
          <p:spPr>
            <a:xfrm>
              <a:off x="1811363" y="3731206"/>
              <a:ext cx="54800" cy="54025"/>
            </a:xfrm>
            <a:custGeom>
              <a:avLst/>
              <a:gdLst/>
              <a:ahLst/>
              <a:cxnLst/>
              <a:rect l="l" t="t" r="r" b="b"/>
              <a:pathLst>
                <a:path w="2192" h="2161" extrusionOk="0">
                  <a:moveTo>
                    <a:pt x="1574" y="402"/>
                  </a:moveTo>
                  <a:cubicBezTo>
                    <a:pt x="1698" y="402"/>
                    <a:pt x="1790" y="494"/>
                    <a:pt x="1790" y="618"/>
                  </a:cubicBezTo>
                  <a:lnTo>
                    <a:pt x="1790" y="1544"/>
                  </a:lnTo>
                  <a:cubicBezTo>
                    <a:pt x="1790" y="1636"/>
                    <a:pt x="1698" y="1760"/>
                    <a:pt x="1574" y="1760"/>
                  </a:cubicBezTo>
                  <a:lnTo>
                    <a:pt x="618" y="1760"/>
                  </a:lnTo>
                  <a:cubicBezTo>
                    <a:pt x="525" y="1760"/>
                    <a:pt x="432" y="1636"/>
                    <a:pt x="432" y="1544"/>
                  </a:cubicBezTo>
                  <a:lnTo>
                    <a:pt x="432" y="618"/>
                  </a:lnTo>
                  <a:cubicBezTo>
                    <a:pt x="432" y="494"/>
                    <a:pt x="525" y="402"/>
                    <a:pt x="618" y="402"/>
                  </a:cubicBezTo>
                  <a:close/>
                  <a:moveTo>
                    <a:pt x="618" y="0"/>
                  </a:moveTo>
                  <a:cubicBezTo>
                    <a:pt x="278" y="0"/>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0"/>
                    <a:pt x="15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58" name="Google Shape;13358;p25"/>
            <p:cNvSpPr/>
            <p:nvPr/>
          </p:nvSpPr>
          <p:spPr>
            <a:xfrm>
              <a:off x="2029713" y="3819156"/>
              <a:ext cx="54025" cy="54050"/>
            </a:xfrm>
            <a:custGeom>
              <a:avLst/>
              <a:gdLst/>
              <a:ahLst/>
              <a:cxnLst/>
              <a:rect l="l" t="t" r="r" b="b"/>
              <a:pathLst>
                <a:path w="2161" h="2162" extrusionOk="0">
                  <a:moveTo>
                    <a:pt x="1543" y="402"/>
                  </a:moveTo>
                  <a:cubicBezTo>
                    <a:pt x="1636" y="402"/>
                    <a:pt x="1759" y="495"/>
                    <a:pt x="1759" y="618"/>
                  </a:cubicBezTo>
                  <a:lnTo>
                    <a:pt x="1759" y="1544"/>
                  </a:lnTo>
                  <a:cubicBezTo>
                    <a:pt x="1759" y="1636"/>
                    <a:pt x="1636" y="1760"/>
                    <a:pt x="1543" y="1760"/>
                  </a:cubicBezTo>
                  <a:lnTo>
                    <a:pt x="587" y="1760"/>
                  </a:lnTo>
                  <a:cubicBezTo>
                    <a:pt x="463" y="1760"/>
                    <a:pt x="371" y="1636"/>
                    <a:pt x="371" y="1544"/>
                  </a:cubicBezTo>
                  <a:lnTo>
                    <a:pt x="371" y="618"/>
                  </a:lnTo>
                  <a:cubicBezTo>
                    <a:pt x="371" y="495"/>
                    <a:pt x="463" y="402"/>
                    <a:pt x="587" y="402"/>
                  </a:cubicBezTo>
                  <a:close/>
                  <a:moveTo>
                    <a:pt x="617" y="1"/>
                  </a:moveTo>
                  <a:cubicBezTo>
                    <a:pt x="278" y="1"/>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1"/>
                    <a:pt x="15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59" name="Google Shape;13359;p25"/>
            <p:cNvSpPr/>
            <p:nvPr/>
          </p:nvSpPr>
          <p:spPr>
            <a:xfrm>
              <a:off x="2029713" y="3731206"/>
              <a:ext cx="54025" cy="54025"/>
            </a:xfrm>
            <a:custGeom>
              <a:avLst/>
              <a:gdLst/>
              <a:ahLst/>
              <a:cxnLst/>
              <a:rect l="l" t="t" r="r" b="b"/>
              <a:pathLst>
                <a:path w="2161" h="2161" extrusionOk="0">
                  <a:moveTo>
                    <a:pt x="1543" y="402"/>
                  </a:moveTo>
                  <a:cubicBezTo>
                    <a:pt x="1667" y="402"/>
                    <a:pt x="1759" y="494"/>
                    <a:pt x="1759" y="618"/>
                  </a:cubicBezTo>
                  <a:lnTo>
                    <a:pt x="1759" y="1544"/>
                  </a:lnTo>
                  <a:cubicBezTo>
                    <a:pt x="1759" y="1636"/>
                    <a:pt x="1667" y="1760"/>
                    <a:pt x="1543" y="1760"/>
                  </a:cubicBezTo>
                  <a:lnTo>
                    <a:pt x="617" y="1760"/>
                  </a:lnTo>
                  <a:cubicBezTo>
                    <a:pt x="494" y="1760"/>
                    <a:pt x="401" y="1636"/>
                    <a:pt x="401" y="1544"/>
                  </a:cubicBezTo>
                  <a:lnTo>
                    <a:pt x="401" y="618"/>
                  </a:lnTo>
                  <a:cubicBezTo>
                    <a:pt x="401" y="494"/>
                    <a:pt x="494" y="402"/>
                    <a:pt x="617" y="402"/>
                  </a:cubicBezTo>
                  <a:close/>
                  <a:moveTo>
                    <a:pt x="617" y="0"/>
                  </a:moveTo>
                  <a:cubicBezTo>
                    <a:pt x="278" y="0"/>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0"/>
                    <a:pt x="15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60" name="Google Shape;13360;p25"/>
            <p:cNvSpPr/>
            <p:nvPr/>
          </p:nvSpPr>
          <p:spPr>
            <a:xfrm>
              <a:off x="1920913" y="3731206"/>
              <a:ext cx="54050" cy="54025"/>
            </a:xfrm>
            <a:custGeom>
              <a:avLst/>
              <a:gdLst/>
              <a:ahLst/>
              <a:cxnLst/>
              <a:rect l="l" t="t" r="r" b="b"/>
              <a:pathLst>
                <a:path w="2162" h="2161" extrusionOk="0">
                  <a:moveTo>
                    <a:pt x="1544" y="402"/>
                  </a:moveTo>
                  <a:cubicBezTo>
                    <a:pt x="1667" y="402"/>
                    <a:pt x="1760" y="494"/>
                    <a:pt x="1760" y="618"/>
                  </a:cubicBezTo>
                  <a:lnTo>
                    <a:pt x="1760" y="1544"/>
                  </a:lnTo>
                  <a:cubicBezTo>
                    <a:pt x="1760" y="1667"/>
                    <a:pt x="1667" y="1760"/>
                    <a:pt x="1544" y="1760"/>
                  </a:cubicBezTo>
                  <a:lnTo>
                    <a:pt x="618" y="1760"/>
                  </a:lnTo>
                  <a:cubicBezTo>
                    <a:pt x="494" y="1760"/>
                    <a:pt x="402" y="1667"/>
                    <a:pt x="402" y="1544"/>
                  </a:cubicBezTo>
                  <a:lnTo>
                    <a:pt x="402" y="618"/>
                  </a:lnTo>
                  <a:cubicBezTo>
                    <a:pt x="402" y="494"/>
                    <a:pt x="494" y="402"/>
                    <a:pt x="587" y="402"/>
                  </a:cubicBezTo>
                  <a:close/>
                  <a:moveTo>
                    <a:pt x="618" y="0"/>
                  </a:moveTo>
                  <a:cubicBezTo>
                    <a:pt x="278" y="0"/>
                    <a:pt x="1" y="278"/>
                    <a:pt x="1" y="618"/>
                  </a:cubicBezTo>
                  <a:lnTo>
                    <a:pt x="1" y="1544"/>
                  </a:lnTo>
                  <a:cubicBezTo>
                    <a:pt x="1" y="1883"/>
                    <a:pt x="278" y="2161"/>
                    <a:pt x="618" y="2161"/>
                  </a:cubicBezTo>
                  <a:lnTo>
                    <a:pt x="1544" y="2161"/>
                  </a:lnTo>
                  <a:cubicBezTo>
                    <a:pt x="1883" y="2161"/>
                    <a:pt x="2161" y="1883"/>
                    <a:pt x="2161" y="1544"/>
                  </a:cubicBezTo>
                  <a:lnTo>
                    <a:pt x="2161" y="618"/>
                  </a:lnTo>
                  <a:cubicBezTo>
                    <a:pt x="2161" y="278"/>
                    <a:pt x="1883" y="0"/>
                    <a:pt x="15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61" name="Google Shape;13361;p25"/>
            <p:cNvSpPr/>
            <p:nvPr/>
          </p:nvSpPr>
          <p:spPr>
            <a:xfrm>
              <a:off x="1918613" y="3861606"/>
              <a:ext cx="15450" cy="13050"/>
            </a:xfrm>
            <a:custGeom>
              <a:avLst/>
              <a:gdLst/>
              <a:ahLst/>
              <a:cxnLst/>
              <a:rect l="l" t="t" r="r" b="b"/>
              <a:pathLst>
                <a:path w="618" h="522" extrusionOk="0">
                  <a:moveTo>
                    <a:pt x="370" y="0"/>
                  </a:moveTo>
                  <a:cubicBezTo>
                    <a:pt x="124" y="0"/>
                    <a:pt x="0" y="278"/>
                    <a:pt x="185" y="432"/>
                  </a:cubicBezTo>
                  <a:cubicBezTo>
                    <a:pt x="237" y="494"/>
                    <a:pt x="302" y="521"/>
                    <a:pt x="366" y="521"/>
                  </a:cubicBezTo>
                  <a:cubicBezTo>
                    <a:pt x="494" y="521"/>
                    <a:pt x="617" y="412"/>
                    <a:pt x="617" y="247"/>
                  </a:cubicBezTo>
                  <a:cubicBezTo>
                    <a:pt x="617" y="124"/>
                    <a:pt x="525" y="0"/>
                    <a:pt x="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62" name="Google Shape;13362;p25"/>
            <p:cNvSpPr/>
            <p:nvPr/>
          </p:nvSpPr>
          <p:spPr>
            <a:xfrm>
              <a:off x="1958713" y="3861606"/>
              <a:ext cx="15475" cy="13050"/>
            </a:xfrm>
            <a:custGeom>
              <a:avLst/>
              <a:gdLst/>
              <a:ahLst/>
              <a:cxnLst/>
              <a:rect l="l" t="t" r="r" b="b"/>
              <a:pathLst>
                <a:path w="619" h="522" extrusionOk="0">
                  <a:moveTo>
                    <a:pt x="371" y="0"/>
                  </a:moveTo>
                  <a:cubicBezTo>
                    <a:pt x="124" y="0"/>
                    <a:pt x="1" y="278"/>
                    <a:pt x="186" y="432"/>
                  </a:cubicBezTo>
                  <a:cubicBezTo>
                    <a:pt x="238" y="494"/>
                    <a:pt x="303" y="521"/>
                    <a:pt x="367" y="521"/>
                  </a:cubicBezTo>
                  <a:cubicBezTo>
                    <a:pt x="495" y="521"/>
                    <a:pt x="618" y="412"/>
                    <a:pt x="618" y="247"/>
                  </a:cubicBezTo>
                  <a:cubicBezTo>
                    <a:pt x="618" y="124"/>
                    <a:pt x="49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63" name="Google Shape;13363;p25"/>
            <p:cNvSpPr/>
            <p:nvPr/>
          </p:nvSpPr>
          <p:spPr>
            <a:xfrm>
              <a:off x="1784363" y="3581531"/>
              <a:ext cx="326375" cy="290125"/>
            </a:xfrm>
            <a:custGeom>
              <a:avLst/>
              <a:gdLst/>
              <a:ahLst/>
              <a:cxnLst/>
              <a:rect l="l" t="t" r="r" b="b"/>
              <a:pathLst>
                <a:path w="13055" h="11605" extrusionOk="0">
                  <a:moveTo>
                    <a:pt x="10215" y="402"/>
                  </a:moveTo>
                  <a:cubicBezTo>
                    <a:pt x="10524" y="402"/>
                    <a:pt x="10802" y="648"/>
                    <a:pt x="10802" y="957"/>
                  </a:cubicBezTo>
                  <a:lnTo>
                    <a:pt x="10802" y="4043"/>
                  </a:lnTo>
                  <a:cubicBezTo>
                    <a:pt x="10802" y="4352"/>
                    <a:pt x="10524" y="4630"/>
                    <a:pt x="10215" y="4630"/>
                  </a:cubicBezTo>
                  <a:lnTo>
                    <a:pt x="2839" y="4630"/>
                  </a:lnTo>
                  <a:cubicBezTo>
                    <a:pt x="2531" y="4630"/>
                    <a:pt x="2284" y="4352"/>
                    <a:pt x="2284" y="4043"/>
                  </a:cubicBezTo>
                  <a:lnTo>
                    <a:pt x="2284" y="957"/>
                  </a:lnTo>
                  <a:cubicBezTo>
                    <a:pt x="2284" y="648"/>
                    <a:pt x="2531" y="402"/>
                    <a:pt x="2839" y="402"/>
                  </a:cubicBezTo>
                  <a:close/>
                  <a:moveTo>
                    <a:pt x="2839" y="0"/>
                  </a:moveTo>
                  <a:cubicBezTo>
                    <a:pt x="2315" y="0"/>
                    <a:pt x="1883" y="432"/>
                    <a:pt x="1883" y="957"/>
                  </a:cubicBezTo>
                  <a:lnTo>
                    <a:pt x="1883" y="2963"/>
                  </a:lnTo>
                  <a:lnTo>
                    <a:pt x="1142" y="2963"/>
                  </a:lnTo>
                  <a:cubicBezTo>
                    <a:pt x="525" y="2963"/>
                    <a:pt x="0" y="3457"/>
                    <a:pt x="0" y="4074"/>
                  </a:cubicBezTo>
                  <a:lnTo>
                    <a:pt x="0" y="5309"/>
                  </a:lnTo>
                  <a:cubicBezTo>
                    <a:pt x="0" y="5432"/>
                    <a:pt x="93" y="5525"/>
                    <a:pt x="216" y="5525"/>
                  </a:cubicBezTo>
                  <a:cubicBezTo>
                    <a:pt x="340" y="5525"/>
                    <a:pt x="432" y="5432"/>
                    <a:pt x="401" y="5309"/>
                  </a:cubicBezTo>
                  <a:lnTo>
                    <a:pt x="401" y="4074"/>
                  </a:lnTo>
                  <a:cubicBezTo>
                    <a:pt x="401" y="3673"/>
                    <a:pt x="741" y="3364"/>
                    <a:pt x="1142" y="3364"/>
                  </a:cubicBezTo>
                  <a:lnTo>
                    <a:pt x="1883" y="3364"/>
                  </a:lnTo>
                  <a:lnTo>
                    <a:pt x="1883" y="4043"/>
                  </a:lnTo>
                  <a:cubicBezTo>
                    <a:pt x="1883" y="4599"/>
                    <a:pt x="2315" y="5031"/>
                    <a:pt x="2839" y="5031"/>
                  </a:cubicBezTo>
                  <a:lnTo>
                    <a:pt x="10215" y="5031"/>
                  </a:lnTo>
                  <a:cubicBezTo>
                    <a:pt x="10771" y="5031"/>
                    <a:pt x="11203" y="4599"/>
                    <a:pt x="11203" y="4043"/>
                  </a:cubicBezTo>
                  <a:lnTo>
                    <a:pt x="11203" y="3364"/>
                  </a:lnTo>
                  <a:lnTo>
                    <a:pt x="11944" y="3364"/>
                  </a:lnTo>
                  <a:cubicBezTo>
                    <a:pt x="12345" y="3364"/>
                    <a:pt x="12654" y="3673"/>
                    <a:pt x="12654" y="4074"/>
                  </a:cubicBezTo>
                  <a:lnTo>
                    <a:pt x="12654" y="11388"/>
                  </a:lnTo>
                  <a:cubicBezTo>
                    <a:pt x="12654" y="11512"/>
                    <a:pt x="12746" y="11604"/>
                    <a:pt x="12870" y="11604"/>
                  </a:cubicBezTo>
                  <a:cubicBezTo>
                    <a:pt x="12962" y="11604"/>
                    <a:pt x="13055" y="11512"/>
                    <a:pt x="13055" y="11388"/>
                  </a:cubicBezTo>
                  <a:lnTo>
                    <a:pt x="13055" y="4074"/>
                  </a:lnTo>
                  <a:cubicBezTo>
                    <a:pt x="13055" y="3457"/>
                    <a:pt x="12561" y="2963"/>
                    <a:pt x="11944" y="2963"/>
                  </a:cubicBezTo>
                  <a:lnTo>
                    <a:pt x="11203" y="2963"/>
                  </a:lnTo>
                  <a:lnTo>
                    <a:pt x="11203" y="957"/>
                  </a:lnTo>
                  <a:cubicBezTo>
                    <a:pt x="11203" y="432"/>
                    <a:pt x="10771" y="0"/>
                    <a:pt x="10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64" name="Google Shape;13364;p25"/>
            <p:cNvSpPr/>
            <p:nvPr/>
          </p:nvSpPr>
          <p:spPr>
            <a:xfrm>
              <a:off x="1784363" y="3729656"/>
              <a:ext cx="326375" cy="197550"/>
            </a:xfrm>
            <a:custGeom>
              <a:avLst/>
              <a:gdLst/>
              <a:ahLst/>
              <a:cxnLst/>
              <a:rect l="l" t="t" r="r" b="b"/>
              <a:pathLst>
                <a:path w="13055" h="7902" extrusionOk="0">
                  <a:moveTo>
                    <a:pt x="6327" y="3581"/>
                  </a:moveTo>
                  <a:lnTo>
                    <a:pt x="6327" y="7500"/>
                  </a:lnTo>
                  <a:lnTo>
                    <a:pt x="4352" y="7500"/>
                  </a:lnTo>
                  <a:lnTo>
                    <a:pt x="4352" y="4105"/>
                  </a:lnTo>
                  <a:cubicBezTo>
                    <a:pt x="4352" y="3828"/>
                    <a:pt x="4568" y="3581"/>
                    <a:pt x="4876" y="3581"/>
                  </a:cubicBezTo>
                  <a:close/>
                  <a:moveTo>
                    <a:pt x="8209" y="3581"/>
                  </a:moveTo>
                  <a:cubicBezTo>
                    <a:pt x="8487" y="3581"/>
                    <a:pt x="8734" y="3828"/>
                    <a:pt x="8734" y="4105"/>
                  </a:cubicBezTo>
                  <a:lnTo>
                    <a:pt x="8734" y="7500"/>
                  </a:lnTo>
                  <a:lnTo>
                    <a:pt x="6728" y="7500"/>
                  </a:lnTo>
                  <a:lnTo>
                    <a:pt x="6728" y="3581"/>
                  </a:lnTo>
                  <a:close/>
                  <a:moveTo>
                    <a:pt x="216" y="1"/>
                  </a:moveTo>
                  <a:cubicBezTo>
                    <a:pt x="93" y="1"/>
                    <a:pt x="0" y="93"/>
                    <a:pt x="0" y="217"/>
                  </a:cubicBezTo>
                  <a:lnTo>
                    <a:pt x="0" y="7716"/>
                  </a:lnTo>
                  <a:cubicBezTo>
                    <a:pt x="0" y="7809"/>
                    <a:pt x="93" y="7901"/>
                    <a:pt x="216" y="7901"/>
                  </a:cubicBezTo>
                  <a:lnTo>
                    <a:pt x="12870" y="7901"/>
                  </a:lnTo>
                  <a:cubicBezTo>
                    <a:pt x="12962" y="7901"/>
                    <a:pt x="13055" y="7809"/>
                    <a:pt x="13055" y="7685"/>
                  </a:cubicBezTo>
                  <a:lnTo>
                    <a:pt x="13055" y="6297"/>
                  </a:lnTo>
                  <a:cubicBezTo>
                    <a:pt x="13055" y="6173"/>
                    <a:pt x="12962" y="6081"/>
                    <a:pt x="12870" y="6081"/>
                  </a:cubicBezTo>
                  <a:cubicBezTo>
                    <a:pt x="12746" y="6081"/>
                    <a:pt x="12654" y="6173"/>
                    <a:pt x="12654" y="6297"/>
                  </a:cubicBezTo>
                  <a:lnTo>
                    <a:pt x="12654" y="7469"/>
                  </a:lnTo>
                  <a:lnTo>
                    <a:pt x="9135" y="7469"/>
                  </a:lnTo>
                  <a:lnTo>
                    <a:pt x="9135" y="4105"/>
                  </a:lnTo>
                  <a:cubicBezTo>
                    <a:pt x="9135" y="3581"/>
                    <a:pt x="8703" y="3180"/>
                    <a:pt x="8209" y="3180"/>
                  </a:cubicBezTo>
                  <a:lnTo>
                    <a:pt x="4876" y="3180"/>
                  </a:lnTo>
                  <a:cubicBezTo>
                    <a:pt x="4352" y="3180"/>
                    <a:pt x="3920" y="3581"/>
                    <a:pt x="3920" y="4105"/>
                  </a:cubicBezTo>
                  <a:lnTo>
                    <a:pt x="3920" y="7500"/>
                  </a:lnTo>
                  <a:lnTo>
                    <a:pt x="432" y="7500"/>
                  </a:lnTo>
                  <a:lnTo>
                    <a:pt x="432" y="217"/>
                  </a:lnTo>
                  <a:cubicBezTo>
                    <a:pt x="432" y="93"/>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365" name="Google Shape;13365;p25"/>
          <p:cNvGrpSpPr/>
          <p:nvPr/>
        </p:nvGrpSpPr>
        <p:grpSpPr>
          <a:xfrm>
            <a:off x="5521919" y="3417642"/>
            <a:ext cx="296300" cy="345675"/>
            <a:chOff x="1039038" y="4141656"/>
            <a:chExt cx="296300" cy="345675"/>
          </a:xfrm>
        </p:grpSpPr>
        <p:sp>
          <p:nvSpPr>
            <p:cNvPr id="13366" name="Google Shape;13366;p25"/>
            <p:cNvSpPr/>
            <p:nvPr/>
          </p:nvSpPr>
          <p:spPr>
            <a:xfrm>
              <a:off x="1120813" y="4177156"/>
              <a:ext cx="10075" cy="21625"/>
            </a:xfrm>
            <a:custGeom>
              <a:avLst/>
              <a:gdLst/>
              <a:ahLst/>
              <a:cxnLst/>
              <a:rect l="l" t="t" r="r" b="b"/>
              <a:pathLst>
                <a:path w="403" h="865" extrusionOk="0">
                  <a:moveTo>
                    <a:pt x="186" y="1"/>
                  </a:moveTo>
                  <a:cubicBezTo>
                    <a:pt x="94" y="1"/>
                    <a:pt x="1" y="93"/>
                    <a:pt x="1" y="217"/>
                  </a:cubicBezTo>
                  <a:lnTo>
                    <a:pt x="1" y="649"/>
                  </a:lnTo>
                  <a:cubicBezTo>
                    <a:pt x="1" y="772"/>
                    <a:pt x="94" y="865"/>
                    <a:pt x="186" y="865"/>
                  </a:cubicBezTo>
                  <a:cubicBezTo>
                    <a:pt x="310" y="865"/>
                    <a:pt x="402" y="772"/>
                    <a:pt x="402" y="649"/>
                  </a:cubicBezTo>
                  <a:lnTo>
                    <a:pt x="402" y="217"/>
                  </a:lnTo>
                  <a:cubicBezTo>
                    <a:pt x="402" y="93"/>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67" name="Google Shape;13367;p25"/>
            <p:cNvSpPr/>
            <p:nvPr/>
          </p:nvSpPr>
          <p:spPr>
            <a:xfrm>
              <a:off x="1242738" y="4177156"/>
              <a:ext cx="10050" cy="21625"/>
            </a:xfrm>
            <a:custGeom>
              <a:avLst/>
              <a:gdLst/>
              <a:ahLst/>
              <a:cxnLst/>
              <a:rect l="l" t="t" r="r" b="b"/>
              <a:pathLst>
                <a:path w="402" h="865" extrusionOk="0">
                  <a:moveTo>
                    <a:pt x="216" y="1"/>
                  </a:moveTo>
                  <a:cubicBezTo>
                    <a:pt x="93" y="1"/>
                    <a:pt x="0" y="93"/>
                    <a:pt x="0" y="217"/>
                  </a:cubicBezTo>
                  <a:lnTo>
                    <a:pt x="0" y="649"/>
                  </a:lnTo>
                  <a:cubicBezTo>
                    <a:pt x="0" y="772"/>
                    <a:pt x="93" y="865"/>
                    <a:pt x="216" y="865"/>
                  </a:cubicBezTo>
                  <a:cubicBezTo>
                    <a:pt x="309" y="865"/>
                    <a:pt x="401" y="772"/>
                    <a:pt x="401" y="649"/>
                  </a:cubicBezTo>
                  <a:lnTo>
                    <a:pt x="401" y="217"/>
                  </a:lnTo>
                  <a:cubicBezTo>
                    <a:pt x="401"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68" name="Google Shape;13368;p25"/>
            <p:cNvSpPr/>
            <p:nvPr/>
          </p:nvSpPr>
          <p:spPr>
            <a:xfrm>
              <a:off x="1165213" y="4187556"/>
              <a:ext cx="44150" cy="16750"/>
            </a:xfrm>
            <a:custGeom>
              <a:avLst/>
              <a:gdLst/>
              <a:ahLst/>
              <a:cxnLst/>
              <a:rect l="l" t="t" r="r" b="b"/>
              <a:pathLst>
                <a:path w="1766" h="670" extrusionOk="0">
                  <a:moveTo>
                    <a:pt x="278" y="0"/>
                  </a:moveTo>
                  <a:cubicBezTo>
                    <a:pt x="136" y="0"/>
                    <a:pt x="1" y="195"/>
                    <a:pt x="138" y="356"/>
                  </a:cubicBezTo>
                  <a:cubicBezTo>
                    <a:pt x="305" y="550"/>
                    <a:pt x="546" y="669"/>
                    <a:pt x="816" y="669"/>
                  </a:cubicBezTo>
                  <a:cubicBezTo>
                    <a:pt x="842" y="669"/>
                    <a:pt x="868" y="668"/>
                    <a:pt x="894" y="666"/>
                  </a:cubicBezTo>
                  <a:lnTo>
                    <a:pt x="894" y="666"/>
                  </a:lnTo>
                  <a:cubicBezTo>
                    <a:pt x="917" y="668"/>
                    <a:pt x="941" y="669"/>
                    <a:pt x="964" y="669"/>
                  </a:cubicBezTo>
                  <a:cubicBezTo>
                    <a:pt x="1213" y="669"/>
                    <a:pt x="1457" y="550"/>
                    <a:pt x="1651" y="356"/>
                  </a:cubicBezTo>
                  <a:cubicBezTo>
                    <a:pt x="1765" y="195"/>
                    <a:pt x="1624" y="0"/>
                    <a:pt x="1480" y="0"/>
                  </a:cubicBezTo>
                  <a:cubicBezTo>
                    <a:pt x="1431" y="0"/>
                    <a:pt x="1381" y="23"/>
                    <a:pt x="1342" y="78"/>
                  </a:cubicBezTo>
                  <a:cubicBezTo>
                    <a:pt x="1219" y="202"/>
                    <a:pt x="1049" y="263"/>
                    <a:pt x="879" y="263"/>
                  </a:cubicBezTo>
                  <a:cubicBezTo>
                    <a:pt x="709" y="263"/>
                    <a:pt x="540" y="202"/>
                    <a:pt x="416" y="78"/>
                  </a:cubicBezTo>
                  <a:cubicBezTo>
                    <a:pt x="377" y="23"/>
                    <a:pt x="327"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69" name="Google Shape;13369;p25"/>
            <p:cNvSpPr/>
            <p:nvPr/>
          </p:nvSpPr>
          <p:spPr>
            <a:xfrm>
              <a:off x="1039038" y="4141656"/>
              <a:ext cx="296300" cy="345675"/>
            </a:xfrm>
            <a:custGeom>
              <a:avLst/>
              <a:gdLst/>
              <a:ahLst/>
              <a:cxnLst/>
              <a:rect l="l" t="t" r="r" b="b"/>
              <a:pathLst>
                <a:path w="11852" h="13827" extrusionOk="0">
                  <a:moveTo>
                    <a:pt x="1976" y="3951"/>
                  </a:moveTo>
                  <a:lnTo>
                    <a:pt x="2192" y="5649"/>
                  </a:lnTo>
                  <a:lnTo>
                    <a:pt x="1420" y="5649"/>
                  </a:lnTo>
                  <a:lnTo>
                    <a:pt x="1173" y="3951"/>
                  </a:lnTo>
                  <a:close/>
                  <a:moveTo>
                    <a:pt x="10895" y="402"/>
                  </a:moveTo>
                  <a:cubicBezTo>
                    <a:pt x="11203" y="402"/>
                    <a:pt x="11419" y="649"/>
                    <a:pt x="11450" y="958"/>
                  </a:cubicBezTo>
                  <a:lnTo>
                    <a:pt x="11450" y="2994"/>
                  </a:lnTo>
                  <a:cubicBezTo>
                    <a:pt x="11419" y="3272"/>
                    <a:pt x="11203" y="3519"/>
                    <a:pt x="10895" y="3519"/>
                  </a:cubicBezTo>
                  <a:lnTo>
                    <a:pt x="3889" y="3519"/>
                  </a:lnTo>
                  <a:cubicBezTo>
                    <a:pt x="3797" y="3519"/>
                    <a:pt x="3704" y="3612"/>
                    <a:pt x="3704" y="3735"/>
                  </a:cubicBezTo>
                  <a:cubicBezTo>
                    <a:pt x="3704" y="3859"/>
                    <a:pt x="3797" y="3951"/>
                    <a:pt x="3889" y="3951"/>
                  </a:cubicBezTo>
                  <a:lnTo>
                    <a:pt x="9444" y="3951"/>
                  </a:lnTo>
                  <a:lnTo>
                    <a:pt x="9228" y="5649"/>
                  </a:lnTo>
                  <a:lnTo>
                    <a:pt x="2593" y="5649"/>
                  </a:lnTo>
                  <a:lnTo>
                    <a:pt x="2377" y="3951"/>
                  </a:lnTo>
                  <a:lnTo>
                    <a:pt x="3087" y="3951"/>
                  </a:lnTo>
                  <a:cubicBezTo>
                    <a:pt x="3210" y="3951"/>
                    <a:pt x="3303" y="3859"/>
                    <a:pt x="3303" y="3735"/>
                  </a:cubicBezTo>
                  <a:cubicBezTo>
                    <a:pt x="3303" y="3612"/>
                    <a:pt x="3210" y="3519"/>
                    <a:pt x="3087" y="3519"/>
                  </a:cubicBezTo>
                  <a:lnTo>
                    <a:pt x="957" y="3519"/>
                  </a:lnTo>
                  <a:cubicBezTo>
                    <a:pt x="649" y="3519"/>
                    <a:pt x="402" y="3272"/>
                    <a:pt x="402" y="2994"/>
                  </a:cubicBezTo>
                  <a:lnTo>
                    <a:pt x="402" y="958"/>
                  </a:lnTo>
                  <a:cubicBezTo>
                    <a:pt x="402" y="649"/>
                    <a:pt x="649" y="402"/>
                    <a:pt x="957" y="402"/>
                  </a:cubicBezTo>
                  <a:close/>
                  <a:moveTo>
                    <a:pt x="10648" y="3951"/>
                  </a:moveTo>
                  <a:lnTo>
                    <a:pt x="10432" y="5649"/>
                  </a:lnTo>
                  <a:lnTo>
                    <a:pt x="9660" y="5649"/>
                  </a:lnTo>
                  <a:lnTo>
                    <a:pt x="9846" y="3951"/>
                  </a:lnTo>
                  <a:close/>
                  <a:moveTo>
                    <a:pt x="10370" y="6081"/>
                  </a:moveTo>
                  <a:lnTo>
                    <a:pt x="9784" y="10710"/>
                  </a:lnTo>
                  <a:lnTo>
                    <a:pt x="2068" y="10710"/>
                  </a:lnTo>
                  <a:lnTo>
                    <a:pt x="1451" y="6081"/>
                  </a:lnTo>
                  <a:close/>
                  <a:moveTo>
                    <a:pt x="9722" y="11111"/>
                  </a:moveTo>
                  <a:lnTo>
                    <a:pt x="9537" y="12654"/>
                  </a:lnTo>
                  <a:cubicBezTo>
                    <a:pt x="9444" y="13086"/>
                    <a:pt x="9074" y="13426"/>
                    <a:pt x="8642" y="13426"/>
                  </a:cubicBezTo>
                  <a:lnTo>
                    <a:pt x="3179" y="13426"/>
                  </a:lnTo>
                  <a:cubicBezTo>
                    <a:pt x="2747" y="13426"/>
                    <a:pt x="2377" y="13086"/>
                    <a:pt x="2315" y="12654"/>
                  </a:cubicBezTo>
                  <a:lnTo>
                    <a:pt x="2099" y="11111"/>
                  </a:lnTo>
                  <a:lnTo>
                    <a:pt x="2809" y="11111"/>
                  </a:lnTo>
                  <a:lnTo>
                    <a:pt x="2963" y="12562"/>
                  </a:lnTo>
                  <a:cubicBezTo>
                    <a:pt x="2994" y="12654"/>
                    <a:pt x="3087" y="12747"/>
                    <a:pt x="3179" y="12747"/>
                  </a:cubicBezTo>
                  <a:lnTo>
                    <a:pt x="7037" y="12747"/>
                  </a:lnTo>
                  <a:cubicBezTo>
                    <a:pt x="7161" y="12747"/>
                    <a:pt x="7253" y="12654"/>
                    <a:pt x="7253" y="12562"/>
                  </a:cubicBezTo>
                  <a:cubicBezTo>
                    <a:pt x="7253" y="12438"/>
                    <a:pt x="7161" y="12346"/>
                    <a:pt x="7037" y="12346"/>
                  </a:cubicBezTo>
                  <a:lnTo>
                    <a:pt x="3365" y="12346"/>
                  </a:lnTo>
                  <a:lnTo>
                    <a:pt x="3210" y="11111"/>
                  </a:lnTo>
                  <a:lnTo>
                    <a:pt x="8611" y="11111"/>
                  </a:lnTo>
                  <a:lnTo>
                    <a:pt x="8457" y="12346"/>
                  </a:lnTo>
                  <a:lnTo>
                    <a:pt x="7839" y="12346"/>
                  </a:lnTo>
                  <a:cubicBezTo>
                    <a:pt x="7716" y="12346"/>
                    <a:pt x="7623" y="12438"/>
                    <a:pt x="7623" y="12562"/>
                  </a:cubicBezTo>
                  <a:cubicBezTo>
                    <a:pt x="7623" y="12654"/>
                    <a:pt x="7716" y="12747"/>
                    <a:pt x="7839" y="12747"/>
                  </a:cubicBezTo>
                  <a:lnTo>
                    <a:pt x="8642" y="12747"/>
                  </a:lnTo>
                  <a:cubicBezTo>
                    <a:pt x="8734" y="12747"/>
                    <a:pt x="8827" y="12654"/>
                    <a:pt x="8858" y="12562"/>
                  </a:cubicBezTo>
                  <a:lnTo>
                    <a:pt x="9012" y="11111"/>
                  </a:lnTo>
                  <a:close/>
                  <a:moveTo>
                    <a:pt x="957" y="1"/>
                  </a:moveTo>
                  <a:cubicBezTo>
                    <a:pt x="402" y="1"/>
                    <a:pt x="1" y="433"/>
                    <a:pt x="1" y="958"/>
                  </a:cubicBezTo>
                  <a:lnTo>
                    <a:pt x="1" y="2994"/>
                  </a:lnTo>
                  <a:cubicBezTo>
                    <a:pt x="1" y="3427"/>
                    <a:pt x="309" y="3828"/>
                    <a:pt x="772" y="3920"/>
                  </a:cubicBezTo>
                  <a:lnTo>
                    <a:pt x="1914" y="12685"/>
                  </a:lnTo>
                  <a:cubicBezTo>
                    <a:pt x="2007" y="13333"/>
                    <a:pt x="2531" y="13827"/>
                    <a:pt x="3179" y="13827"/>
                  </a:cubicBezTo>
                  <a:lnTo>
                    <a:pt x="8642" y="13827"/>
                  </a:lnTo>
                  <a:cubicBezTo>
                    <a:pt x="9290" y="13827"/>
                    <a:pt x="9846" y="13333"/>
                    <a:pt x="9938" y="12685"/>
                  </a:cubicBezTo>
                  <a:lnTo>
                    <a:pt x="11080" y="3920"/>
                  </a:lnTo>
                  <a:cubicBezTo>
                    <a:pt x="11512" y="3828"/>
                    <a:pt x="11852" y="3427"/>
                    <a:pt x="11852" y="2994"/>
                  </a:cubicBezTo>
                  <a:lnTo>
                    <a:pt x="11852" y="958"/>
                  </a:lnTo>
                  <a:cubicBezTo>
                    <a:pt x="11852" y="433"/>
                    <a:pt x="11419" y="1"/>
                    <a:pt x="10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70" name="Google Shape;13370;p25"/>
            <p:cNvSpPr/>
            <p:nvPr/>
          </p:nvSpPr>
          <p:spPr>
            <a:xfrm>
              <a:off x="1129313" y="4316806"/>
              <a:ext cx="114975" cy="10050"/>
            </a:xfrm>
            <a:custGeom>
              <a:avLst/>
              <a:gdLst/>
              <a:ahLst/>
              <a:cxnLst/>
              <a:rect l="l" t="t" r="r" b="b"/>
              <a:pathLst>
                <a:path w="4599" h="402" extrusionOk="0">
                  <a:moveTo>
                    <a:pt x="0" y="0"/>
                  </a:moveTo>
                  <a:lnTo>
                    <a:pt x="0" y="402"/>
                  </a:lnTo>
                  <a:lnTo>
                    <a:pt x="4599" y="402"/>
                  </a:lnTo>
                  <a:lnTo>
                    <a:pt x="459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71" name="Google Shape;13371;p25"/>
            <p:cNvSpPr/>
            <p:nvPr/>
          </p:nvSpPr>
          <p:spPr>
            <a:xfrm>
              <a:off x="1129313" y="4346131"/>
              <a:ext cx="114975" cy="10050"/>
            </a:xfrm>
            <a:custGeom>
              <a:avLst/>
              <a:gdLst/>
              <a:ahLst/>
              <a:cxnLst/>
              <a:rect l="l" t="t" r="r" b="b"/>
              <a:pathLst>
                <a:path w="4599" h="402" extrusionOk="0">
                  <a:moveTo>
                    <a:pt x="0" y="0"/>
                  </a:moveTo>
                  <a:lnTo>
                    <a:pt x="0" y="401"/>
                  </a:lnTo>
                  <a:lnTo>
                    <a:pt x="4599" y="401"/>
                  </a:lnTo>
                  <a:lnTo>
                    <a:pt x="459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72" name="Google Shape;13372;p25"/>
            <p:cNvSpPr/>
            <p:nvPr/>
          </p:nvSpPr>
          <p:spPr>
            <a:xfrm>
              <a:off x="1129313" y="4375431"/>
              <a:ext cx="114975" cy="10075"/>
            </a:xfrm>
            <a:custGeom>
              <a:avLst/>
              <a:gdLst/>
              <a:ahLst/>
              <a:cxnLst/>
              <a:rect l="l" t="t" r="r" b="b"/>
              <a:pathLst>
                <a:path w="4599" h="403" extrusionOk="0">
                  <a:moveTo>
                    <a:pt x="0" y="1"/>
                  </a:moveTo>
                  <a:lnTo>
                    <a:pt x="0" y="402"/>
                  </a:lnTo>
                  <a:lnTo>
                    <a:pt x="4599" y="402"/>
                  </a:lnTo>
                  <a:lnTo>
                    <a:pt x="4599"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373" name="Google Shape;13373;p25"/>
          <p:cNvGrpSpPr/>
          <p:nvPr/>
        </p:nvGrpSpPr>
        <p:grpSpPr>
          <a:xfrm>
            <a:off x="4805338" y="3417642"/>
            <a:ext cx="342600" cy="345675"/>
            <a:chOff x="5564163" y="2463556"/>
            <a:chExt cx="342600" cy="345675"/>
          </a:xfrm>
        </p:grpSpPr>
        <p:sp>
          <p:nvSpPr>
            <p:cNvPr id="13374" name="Google Shape;13374;p25"/>
            <p:cNvSpPr/>
            <p:nvPr/>
          </p:nvSpPr>
          <p:spPr>
            <a:xfrm>
              <a:off x="5743938" y="2580056"/>
              <a:ext cx="43225" cy="37025"/>
            </a:xfrm>
            <a:custGeom>
              <a:avLst/>
              <a:gdLst/>
              <a:ahLst/>
              <a:cxnLst/>
              <a:rect l="l" t="t" r="r" b="b"/>
              <a:pathLst>
                <a:path w="1729" h="1481" extrusionOk="0">
                  <a:moveTo>
                    <a:pt x="741" y="402"/>
                  </a:moveTo>
                  <a:cubicBezTo>
                    <a:pt x="926" y="402"/>
                    <a:pt x="1050" y="556"/>
                    <a:pt x="1050" y="742"/>
                  </a:cubicBezTo>
                  <a:cubicBezTo>
                    <a:pt x="1050" y="928"/>
                    <a:pt x="896" y="1059"/>
                    <a:pt x="730" y="1059"/>
                  </a:cubicBezTo>
                  <a:cubicBezTo>
                    <a:pt x="649" y="1059"/>
                    <a:pt x="565" y="1028"/>
                    <a:pt x="494" y="958"/>
                  </a:cubicBezTo>
                  <a:cubicBezTo>
                    <a:pt x="278" y="773"/>
                    <a:pt x="432" y="402"/>
                    <a:pt x="741" y="402"/>
                  </a:cubicBezTo>
                  <a:close/>
                  <a:moveTo>
                    <a:pt x="741" y="1"/>
                  </a:moveTo>
                  <a:cubicBezTo>
                    <a:pt x="309" y="1"/>
                    <a:pt x="0" y="310"/>
                    <a:pt x="0" y="742"/>
                  </a:cubicBezTo>
                  <a:cubicBezTo>
                    <a:pt x="0" y="1182"/>
                    <a:pt x="357" y="1480"/>
                    <a:pt x="731" y="1480"/>
                  </a:cubicBezTo>
                  <a:cubicBezTo>
                    <a:pt x="907" y="1480"/>
                    <a:pt x="1087" y="1414"/>
                    <a:pt x="1235" y="1266"/>
                  </a:cubicBezTo>
                  <a:cubicBezTo>
                    <a:pt x="1728" y="803"/>
                    <a:pt x="1389" y="1"/>
                    <a:pt x="7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75" name="Google Shape;13375;p25"/>
            <p:cNvSpPr/>
            <p:nvPr/>
          </p:nvSpPr>
          <p:spPr>
            <a:xfrm>
              <a:off x="5705588" y="2566181"/>
              <a:ext cx="34500" cy="29725"/>
            </a:xfrm>
            <a:custGeom>
              <a:avLst/>
              <a:gdLst/>
              <a:ahLst/>
              <a:cxnLst/>
              <a:rect l="l" t="t" r="r" b="b"/>
              <a:pathLst>
                <a:path w="1380" h="1189" extrusionOk="0">
                  <a:moveTo>
                    <a:pt x="608" y="402"/>
                  </a:moveTo>
                  <a:cubicBezTo>
                    <a:pt x="701" y="402"/>
                    <a:pt x="794" y="463"/>
                    <a:pt x="794" y="587"/>
                  </a:cubicBezTo>
                  <a:cubicBezTo>
                    <a:pt x="794" y="679"/>
                    <a:pt x="701" y="772"/>
                    <a:pt x="608" y="772"/>
                  </a:cubicBezTo>
                  <a:cubicBezTo>
                    <a:pt x="331" y="772"/>
                    <a:pt x="331" y="402"/>
                    <a:pt x="608" y="402"/>
                  </a:cubicBezTo>
                  <a:close/>
                  <a:moveTo>
                    <a:pt x="608" y="0"/>
                  </a:moveTo>
                  <a:cubicBezTo>
                    <a:pt x="269" y="0"/>
                    <a:pt x="22" y="247"/>
                    <a:pt x="22" y="587"/>
                  </a:cubicBezTo>
                  <a:cubicBezTo>
                    <a:pt x="1" y="945"/>
                    <a:pt x="297" y="1188"/>
                    <a:pt x="604" y="1188"/>
                  </a:cubicBezTo>
                  <a:cubicBezTo>
                    <a:pt x="747" y="1188"/>
                    <a:pt x="892" y="1136"/>
                    <a:pt x="1010" y="1019"/>
                  </a:cubicBezTo>
                  <a:cubicBezTo>
                    <a:pt x="1380" y="649"/>
                    <a:pt x="1133"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76" name="Google Shape;13376;p25"/>
            <p:cNvSpPr/>
            <p:nvPr/>
          </p:nvSpPr>
          <p:spPr>
            <a:xfrm>
              <a:off x="5564163" y="2463556"/>
              <a:ext cx="342600" cy="345675"/>
            </a:xfrm>
            <a:custGeom>
              <a:avLst/>
              <a:gdLst/>
              <a:ahLst/>
              <a:cxnLst/>
              <a:rect l="l" t="t" r="r" b="b"/>
              <a:pathLst>
                <a:path w="13704" h="13827" extrusionOk="0">
                  <a:moveTo>
                    <a:pt x="7531" y="402"/>
                  </a:moveTo>
                  <a:cubicBezTo>
                    <a:pt x="8117" y="402"/>
                    <a:pt x="8117" y="1266"/>
                    <a:pt x="7531" y="1266"/>
                  </a:cubicBezTo>
                  <a:lnTo>
                    <a:pt x="6173" y="1266"/>
                  </a:lnTo>
                  <a:cubicBezTo>
                    <a:pt x="5926" y="1266"/>
                    <a:pt x="5741" y="1081"/>
                    <a:pt x="5741" y="834"/>
                  </a:cubicBezTo>
                  <a:cubicBezTo>
                    <a:pt x="5741" y="618"/>
                    <a:pt x="5926" y="402"/>
                    <a:pt x="6173" y="402"/>
                  </a:cubicBezTo>
                  <a:close/>
                  <a:moveTo>
                    <a:pt x="5586" y="6358"/>
                  </a:moveTo>
                  <a:cubicBezTo>
                    <a:pt x="5833" y="6358"/>
                    <a:pt x="6080" y="6420"/>
                    <a:pt x="6296" y="6544"/>
                  </a:cubicBezTo>
                  <a:cubicBezTo>
                    <a:pt x="6728" y="6760"/>
                    <a:pt x="7222" y="6852"/>
                    <a:pt x="7716" y="6852"/>
                  </a:cubicBezTo>
                  <a:cubicBezTo>
                    <a:pt x="8179" y="6852"/>
                    <a:pt x="8673" y="6790"/>
                    <a:pt x="9136" y="6698"/>
                  </a:cubicBezTo>
                  <a:cubicBezTo>
                    <a:pt x="9166" y="6698"/>
                    <a:pt x="9197" y="6729"/>
                    <a:pt x="9197" y="6760"/>
                  </a:cubicBezTo>
                  <a:cubicBezTo>
                    <a:pt x="9197" y="6883"/>
                    <a:pt x="9197" y="6976"/>
                    <a:pt x="9197" y="7068"/>
                  </a:cubicBezTo>
                  <a:cubicBezTo>
                    <a:pt x="9197" y="7192"/>
                    <a:pt x="9166" y="7284"/>
                    <a:pt x="9166" y="7408"/>
                  </a:cubicBezTo>
                  <a:lnTo>
                    <a:pt x="4537" y="7408"/>
                  </a:lnTo>
                  <a:cubicBezTo>
                    <a:pt x="4506" y="7253"/>
                    <a:pt x="4475" y="7099"/>
                    <a:pt x="4475" y="6976"/>
                  </a:cubicBezTo>
                  <a:lnTo>
                    <a:pt x="4475" y="6945"/>
                  </a:lnTo>
                  <a:cubicBezTo>
                    <a:pt x="4475" y="6420"/>
                    <a:pt x="5185" y="6358"/>
                    <a:pt x="5586" y="6358"/>
                  </a:cubicBezTo>
                  <a:close/>
                  <a:moveTo>
                    <a:pt x="7808" y="9136"/>
                  </a:moveTo>
                  <a:cubicBezTo>
                    <a:pt x="7531" y="9259"/>
                    <a:pt x="7253" y="9321"/>
                    <a:pt x="6944" y="9321"/>
                  </a:cubicBezTo>
                  <a:lnTo>
                    <a:pt x="6852" y="9321"/>
                  </a:lnTo>
                  <a:cubicBezTo>
                    <a:pt x="6512" y="9321"/>
                    <a:pt x="6204" y="9259"/>
                    <a:pt x="5895" y="9136"/>
                  </a:cubicBezTo>
                  <a:close/>
                  <a:moveTo>
                    <a:pt x="9506" y="9136"/>
                  </a:moveTo>
                  <a:cubicBezTo>
                    <a:pt x="8981" y="9784"/>
                    <a:pt x="8210" y="10247"/>
                    <a:pt x="7346" y="10370"/>
                  </a:cubicBezTo>
                  <a:lnTo>
                    <a:pt x="7160" y="10216"/>
                  </a:lnTo>
                  <a:cubicBezTo>
                    <a:pt x="7099" y="10185"/>
                    <a:pt x="7037" y="10123"/>
                    <a:pt x="6944" y="10093"/>
                  </a:cubicBezTo>
                  <a:cubicBezTo>
                    <a:pt x="6913" y="10077"/>
                    <a:pt x="6883" y="10069"/>
                    <a:pt x="6852" y="10069"/>
                  </a:cubicBezTo>
                  <a:cubicBezTo>
                    <a:pt x="6821" y="10069"/>
                    <a:pt x="6790" y="10077"/>
                    <a:pt x="6759" y="10093"/>
                  </a:cubicBezTo>
                  <a:cubicBezTo>
                    <a:pt x="6697" y="10123"/>
                    <a:pt x="6605" y="10185"/>
                    <a:pt x="6543" y="10216"/>
                  </a:cubicBezTo>
                  <a:cubicBezTo>
                    <a:pt x="6481" y="10247"/>
                    <a:pt x="6420" y="10309"/>
                    <a:pt x="6358" y="10370"/>
                  </a:cubicBezTo>
                  <a:cubicBezTo>
                    <a:pt x="5494" y="10247"/>
                    <a:pt x="4722" y="9784"/>
                    <a:pt x="4198" y="9136"/>
                  </a:cubicBezTo>
                  <a:lnTo>
                    <a:pt x="5123" y="9136"/>
                  </a:lnTo>
                  <a:cubicBezTo>
                    <a:pt x="5617" y="9537"/>
                    <a:pt x="6235" y="9722"/>
                    <a:pt x="6852" y="9722"/>
                  </a:cubicBezTo>
                  <a:lnTo>
                    <a:pt x="6944" y="9722"/>
                  </a:lnTo>
                  <a:cubicBezTo>
                    <a:pt x="7562" y="9722"/>
                    <a:pt x="8117" y="9506"/>
                    <a:pt x="8580" y="9136"/>
                  </a:cubicBezTo>
                  <a:close/>
                  <a:moveTo>
                    <a:pt x="6852" y="11913"/>
                  </a:moveTo>
                  <a:cubicBezTo>
                    <a:pt x="7068" y="12253"/>
                    <a:pt x="7191" y="12623"/>
                    <a:pt x="7191" y="13024"/>
                  </a:cubicBezTo>
                  <a:cubicBezTo>
                    <a:pt x="7191" y="13148"/>
                    <a:pt x="7191" y="13302"/>
                    <a:pt x="7160" y="13426"/>
                  </a:cubicBezTo>
                  <a:lnTo>
                    <a:pt x="6574" y="13426"/>
                  </a:lnTo>
                  <a:cubicBezTo>
                    <a:pt x="6543" y="13302"/>
                    <a:pt x="6512" y="13148"/>
                    <a:pt x="6512" y="13024"/>
                  </a:cubicBezTo>
                  <a:cubicBezTo>
                    <a:pt x="6512" y="12623"/>
                    <a:pt x="6636" y="12253"/>
                    <a:pt x="6852" y="11913"/>
                  </a:cubicBezTo>
                  <a:close/>
                  <a:moveTo>
                    <a:pt x="6852" y="10494"/>
                  </a:moveTo>
                  <a:cubicBezTo>
                    <a:pt x="6883" y="10494"/>
                    <a:pt x="7160" y="10710"/>
                    <a:pt x="7160" y="10710"/>
                  </a:cubicBezTo>
                  <a:cubicBezTo>
                    <a:pt x="7932" y="11389"/>
                    <a:pt x="8148" y="12500"/>
                    <a:pt x="7654" y="13426"/>
                  </a:cubicBezTo>
                  <a:lnTo>
                    <a:pt x="7562" y="13426"/>
                  </a:lnTo>
                  <a:cubicBezTo>
                    <a:pt x="7592" y="13302"/>
                    <a:pt x="7592" y="13148"/>
                    <a:pt x="7592" y="13024"/>
                  </a:cubicBezTo>
                  <a:cubicBezTo>
                    <a:pt x="7592" y="12469"/>
                    <a:pt x="7376" y="11883"/>
                    <a:pt x="7006" y="11481"/>
                  </a:cubicBezTo>
                  <a:cubicBezTo>
                    <a:pt x="6960" y="11435"/>
                    <a:pt x="6906" y="11412"/>
                    <a:pt x="6852" y="11412"/>
                  </a:cubicBezTo>
                  <a:cubicBezTo>
                    <a:pt x="6798" y="11412"/>
                    <a:pt x="6744" y="11435"/>
                    <a:pt x="6697" y="11481"/>
                  </a:cubicBezTo>
                  <a:cubicBezTo>
                    <a:pt x="6327" y="11883"/>
                    <a:pt x="6111" y="12469"/>
                    <a:pt x="6111" y="13024"/>
                  </a:cubicBezTo>
                  <a:cubicBezTo>
                    <a:pt x="6111" y="13148"/>
                    <a:pt x="6111" y="13302"/>
                    <a:pt x="6142" y="13426"/>
                  </a:cubicBezTo>
                  <a:lnTo>
                    <a:pt x="6049" y="13426"/>
                  </a:lnTo>
                  <a:cubicBezTo>
                    <a:pt x="5556" y="12500"/>
                    <a:pt x="5772" y="11389"/>
                    <a:pt x="6543" y="10710"/>
                  </a:cubicBezTo>
                  <a:cubicBezTo>
                    <a:pt x="6543" y="10710"/>
                    <a:pt x="6759" y="10556"/>
                    <a:pt x="6852" y="10494"/>
                  </a:cubicBezTo>
                  <a:close/>
                  <a:moveTo>
                    <a:pt x="6173" y="1"/>
                  </a:moveTo>
                  <a:cubicBezTo>
                    <a:pt x="5185" y="1"/>
                    <a:pt x="5000" y="1420"/>
                    <a:pt x="5957" y="1667"/>
                  </a:cubicBezTo>
                  <a:lnTo>
                    <a:pt x="5957" y="3241"/>
                  </a:lnTo>
                  <a:cubicBezTo>
                    <a:pt x="4259" y="3643"/>
                    <a:pt x="3025" y="5186"/>
                    <a:pt x="3025" y="6976"/>
                  </a:cubicBezTo>
                  <a:cubicBezTo>
                    <a:pt x="3025" y="7099"/>
                    <a:pt x="3025" y="7253"/>
                    <a:pt x="3056" y="7408"/>
                  </a:cubicBezTo>
                  <a:cubicBezTo>
                    <a:pt x="2685" y="7408"/>
                    <a:pt x="2408" y="7624"/>
                    <a:pt x="2284" y="7963"/>
                  </a:cubicBezTo>
                  <a:lnTo>
                    <a:pt x="62" y="13549"/>
                  </a:lnTo>
                  <a:cubicBezTo>
                    <a:pt x="0" y="13673"/>
                    <a:pt x="93" y="13827"/>
                    <a:pt x="247" y="13827"/>
                  </a:cubicBezTo>
                  <a:lnTo>
                    <a:pt x="1667" y="13827"/>
                  </a:lnTo>
                  <a:cubicBezTo>
                    <a:pt x="1760" y="13827"/>
                    <a:pt x="1821" y="13765"/>
                    <a:pt x="1852" y="13703"/>
                  </a:cubicBezTo>
                  <a:lnTo>
                    <a:pt x="2439" y="12191"/>
                  </a:lnTo>
                  <a:cubicBezTo>
                    <a:pt x="2498" y="12032"/>
                    <a:pt x="2366" y="11912"/>
                    <a:pt x="2240" y="11912"/>
                  </a:cubicBezTo>
                  <a:cubicBezTo>
                    <a:pt x="2170" y="11912"/>
                    <a:pt x="2101" y="11949"/>
                    <a:pt x="2068" y="12037"/>
                  </a:cubicBezTo>
                  <a:lnTo>
                    <a:pt x="1513" y="13426"/>
                  </a:lnTo>
                  <a:lnTo>
                    <a:pt x="525" y="13426"/>
                  </a:lnTo>
                  <a:lnTo>
                    <a:pt x="2624" y="8117"/>
                  </a:lnTo>
                  <a:cubicBezTo>
                    <a:pt x="2716" y="7932"/>
                    <a:pt x="2871" y="7809"/>
                    <a:pt x="3056" y="7809"/>
                  </a:cubicBezTo>
                  <a:lnTo>
                    <a:pt x="10648" y="7809"/>
                  </a:lnTo>
                  <a:cubicBezTo>
                    <a:pt x="10833" y="7809"/>
                    <a:pt x="10987" y="7932"/>
                    <a:pt x="11049" y="8117"/>
                  </a:cubicBezTo>
                  <a:lnTo>
                    <a:pt x="13178" y="13426"/>
                  </a:lnTo>
                  <a:lnTo>
                    <a:pt x="12191" y="13426"/>
                  </a:lnTo>
                  <a:lnTo>
                    <a:pt x="10370" y="8858"/>
                  </a:lnTo>
                  <a:cubicBezTo>
                    <a:pt x="10339" y="8766"/>
                    <a:pt x="10277" y="8735"/>
                    <a:pt x="10185" y="8735"/>
                  </a:cubicBezTo>
                  <a:lnTo>
                    <a:pt x="3519" y="8735"/>
                  </a:lnTo>
                  <a:cubicBezTo>
                    <a:pt x="3426" y="8735"/>
                    <a:pt x="3364" y="8796"/>
                    <a:pt x="3334" y="8858"/>
                  </a:cubicBezTo>
                  <a:lnTo>
                    <a:pt x="2377" y="11296"/>
                  </a:lnTo>
                  <a:cubicBezTo>
                    <a:pt x="2315" y="11420"/>
                    <a:pt x="2377" y="11543"/>
                    <a:pt x="2469" y="11574"/>
                  </a:cubicBezTo>
                  <a:cubicBezTo>
                    <a:pt x="2499" y="11581"/>
                    <a:pt x="2526" y="11585"/>
                    <a:pt x="2552" y="11585"/>
                  </a:cubicBezTo>
                  <a:cubicBezTo>
                    <a:pt x="2635" y="11585"/>
                    <a:pt x="2700" y="11545"/>
                    <a:pt x="2747" y="11451"/>
                  </a:cubicBezTo>
                  <a:lnTo>
                    <a:pt x="3673" y="9136"/>
                  </a:lnTo>
                  <a:lnTo>
                    <a:pt x="3704" y="9136"/>
                  </a:lnTo>
                  <a:cubicBezTo>
                    <a:pt x="4228" y="9938"/>
                    <a:pt x="5062" y="10494"/>
                    <a:pt x="6018" y="10710"/>
                  </a:cubicBezTo>
                  <a:cubicBezTo>
                    <a:pt x="5278" y="11574"/>
                    <a:pt x="5185" y="12778"/>
                    <a:pt x="5772" y="13734"/>
                  </a:cubicBezTo>
                  <a:cubicBezTo>
                    <a:pt x="5802" y="13796"/>
                    <a:pt x="5864" y="13827"/>
                    <a:pt x="5926" y="13827"/>
                  </a:cubicBezTo>
                  <a:lnTo>
                    <a:pt x="7808" y="13827"/>
                  </a:lnTo>
                  <a:cubicBezTo>
                    <a:pt x="7870" y="13827"/>
                    <a:pt x="7932" y="13796"/>
                    <a:pt x="7994" y="13734"/>
                  </a:cubicBezTo>
                  <a:cubicBezTo>
                    <a:pt x="8549" y="12778"/>
                    <a:pt x="8457" y="11574"/>
                    <a:pt x="7747" y="10710"/>
                  </a:cubicBezTo>
                  <a:cubicBezTo>
                    <a:pt x="8673" y="10494"/>
                    <a:pt x="9506" y="9938"/>
                    <a:pt x="10061" y="9136"/>
                  </a:cubicBezTo>
                  <a:lnTo>
                    <a:pt x="10092" y="9136"/>
                  </a:lnTo>
                  <a:lnTo>
                    <a:pt x="11882" y="13703"/>
                  </a:lnTo>
                  <a:cubicBezTo>
                    <a:pt x="11913" y="13765"/>
                    <a:pt x="11975" y="13827"/>
                    <a:pt x="12067" y="13827"/>
                  </a:cubicBezTo>
                  <a:lnTo>
                    <a:pt x="13456" y="13827"/>
                  </a:lnTo>
                  <a:cubicBezTo>
                    <a:pt x="13611" y="13827"/>
                    <a:pt x="13703" y="13673"/>
                    <a:pt x="13672" y="13549"/>
                  </a:cubicBezTo>
                  <a:lnTo>
                    <a:pt x="11450" y="7963"/>
                  </a:lnTo>
                  <a:cubicBezTo>
                    <a:pt x="11327" y="7624"/>
                    <a:pt x="11018" y="7439"/>
                    <a:pt x="10679" y="7408"/>
                  </a:cubicBezTo>
                  <a:cubicBezTo>
                    <a:pt x="10679" y="7253"/>
                    <a:pt x="10709" y="7130"/>
                    <a:pt x="10709" y="6976"/>
                  </a:cubicBezTo>
                  <a:cubicBezTo>
                    <a:pt x="10709" y="6266"/>
                    <a:pt x="10493" y="5556"/>
                    <a:pt x="10123" y="4970"/>
                  </a:cubicBezTo>
                  <a:cubicBezTo>
                    <a:pt x="10084" y="4891"/>
                    <a:pt x="10020" y="4860"/>
                    <a:pt x="9956" y="4860"/>
                  </a:cubicBezTo>
                  <a:cubicBezTo>
                    <a:pt x="9818" y="4860"/>
                    <a:pt x="9678" y="5007"/>
                    <a:pt x="9784" y="5155"/>
                  </a:cubicBezTo>
                  <a:cubicBezTo>
                    <a:pt x="10185" y="5834"/>
                    <a:pt x="10339" y="6605"/>
                    <a:pt x="10247" y="7408"/>
                  </a:cubicBezTo>
                  <a:lnTo>
                    <a:pt x="9598" y="7408"/>
                  </a:lnTo>
                  <a:cubicBezTo>
                    <a:pt x="9629" y="7161"/>
                    <a:pt x="9629" y="6945"/>
                    <a:pt x="9598" y="6729"/>
                  </a:cubicBezTo>
                  <a:cubicBezTo>
                    <a:pt x="9572" y="6460"/>
                    <a:pt x="9381" y="6285"/>
                    <a:pt x="9149" y="6285"/>
                  </a:cubicBezTo>
                  <a:cubicBezTo>
                    <a:pt x="9114" y="6285"/>
                    <a:pt x="9079" y="6289"/>
                    <a:pt x="9043" y="6297"/>
                  </a:cubicBezTo>
                  <a:cubicBezTo>
                    <a:pt x="8580" y="6389"/>
                    <a:pt x="8148" y="6420"/>
                    <a:pt x="7716" y="6451"/>
                  </a:cubicBezTo>
                  <a:cubicBezTo>
                    <a:pt x="7284" y="6451"/>
                    <a:pt x="6852" y="6358"/>
                    <a:pt x="6451" y="6173"/>
                  </a:cubicBezTo>
                  <a:cubicBezTo>
                    <a:pt x="6173" y="6019"/>
                    <a:pt x="5864" y="5926"/>
                    <a:pt x="5586" y="5926"/>
                  </a:cubicBezTo>
                  <a:cubicBezTo>
                    <a:pt x="4938" y="5926"/>
                    <a:pt x="4074" y="6173"/>
                    <a:pt x="4074" y="6945"/>
                  </a:cubicBezTo>
                  <a:cubicBezTo>
                    <a:pt x="4074" y="7099"/>
                    <a:pt x="4074" y="7253"/>
                    <a:pt x="4105" y="7408"/>
                  </a:cubicBezTo>
                  <a:lnTo>
                    <a:pt x="3426" y="7408"/>
                  </a:lnTo>
                  <a:cubicBezTo>
                    <a:pt x="3179" y="5587"/>
                    <a:pt x="4414" y="3920"/>
                    <a:pt x="6204" y="3581"/>
                  </a:cubicBezTo>
                  <a:cubicBezTo>
                    <a:pt x="6296" y="3550"/>
                    <a:pt x="6358" y="3488"/>
                    <a:pt x="6358" y="3365"/>
                  </a:cubicBezTo>
                  <a:lnTo>
                    <a:pt x="6358" y="1698"/>
                  </a:lnTo>
                  <a:lnTo>
                    <a:pt x="7315" y="1698"/>
                  </a:lnTo>
                  <a:lnTo>
                    <a:pt x="7315" y="3396"/>
                  </a:lnTo>
                  <a:cubicBezTo>
                    <a:pt x="7315" y="3488"/>
                    <a:pt x="7407" y="3581"/>
                    <a:pt x="7500" y="3581"/>
                  </a:cubicBezTo>
                  <a:cubicBezTo>
                    <a:pt x="8179" y="3704"/>
                    <a:pt x="8827" y="4044"/>
                    <a:pt x="9321" y="4568"/>
                  </a:cubicBezTo>
                  <a:cubicBezTo>
                    <a:pt x="9361" y="4602"/>
                    <a:pt x="9407" y="4617"/>
                    <a:pt x="9451" y="4617"/>
                  </a:cubicBezTo>
                  <a:cubicBezTo>
                    <a:pt x="9607" y="4617"/>
                    <a:pt x="9750" y="4435"/>
                    <a:pt x="9629" y="4291"/>
                  </a:cubicBezTo>
                  <a:cubicBezTo>
                    <a:pt x="9105" y="3766"/>
                    <a:pt x="8457" y="3396"/>
                    <a:pt x="7747" y="3210"/>
                  </a:cubicBezTo>
                  <a:lnTo>
                    <a:pt x="7747" y="1667"/>
                  </a:lnTo>
                  <a:cubicBezTo>
                    <a:pt x="8703" y="1420"/>
                    <a:pt x="8549" y="1"/>
                    <a:pt x="75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377" name="Google Shape;13377;p25"/>
          <p:cNvGrpSpPr/>
          <p:nvPr/>
        </p:nvGrpSpPr>
        <p:grpSpPr>
          <a:xfrm>
            <a:off x="4794650" y="3991542"/>
            <a:ext cx="363975" cy="330250"/>
            <a:chOff x="2526038" y="1929656"/>
            <a:chExt cx="363975" cy="330250"/>
          </a:xfrm>
        </p:grpSpPr>
        <p:sp>
          <p:nvSpPr>
            <p:cNvPr id="13378" name="Google Shape;13378;p25"/>
            <p:cNvSpPr/>
            <p:nvPr/>
          </p:nvSpPr>
          <p:spPr>
            <a:xfrm>
              <a:off x="2633838" y="1962831"/>
              <a:ext cx="10825" cy="23175"/>
            </a:xfrm>
            <a:custGeom>
              <a:avLst/>
              <a:gdLst/>
              <a:ahLst/>
              <a:cxnLst/>
              <a:rect l="l" t="t" r="r" b="b"/>
              <a:pathLst>
                <a:path w="433" h="927" extrusionOk="0">
                  <a:moveTo>
                    <a:pt x="216" y="1"/>
                  </a:moveTo>
                  <a:cubicBezTo>
                    <a:pt x="93" y="1"/>
                    <a:pt x="0" y="93"/>
                    <a:pt x="0" y="217"/>
                  </a:cubicBezTo>
                  <a:lnTo>
                    <a:pt x="0" y="710"/>
                  </a:lnTo>
                  <a:cubicBezTo>
                    <a:pt x="0" y="834"/>
                    <a:pt x="93" y="927"/>
                    <a:pt x="216" y="927"/>
                  </a:cubicBezTo>
                  <a:cubicBezTo>
                    <a:pt x="340" y="927"/>
                    <a:pt x="432" y="834"/>
                    <a:pt x="432" y="710"/>
                  </a:cubicBezTo>
                  <a:lnTo>
                    <a:pt x="432" y="217"/>
                  </a:lnTo>
                  <a:cubicBezTo>
                    <a:pt x="401"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79" name="Google Shape;13379;p25"/>
            <p:cNvSpPr/>
            <p:nvPr/>
          </p:nvSpPr>
          <p:spPr>
            <a:xfrm>
              <a:off x="2772713" y="1962831"/>
              <a:ext cx="10050" cy="23175"/>
            </a:xfrm>
            <a:custGeom>
              <a:avLst/>
              <a:gdLst/>
              <a:ahLst/>
              <a:cxnLst/>
              <a:rect l="l" t="t" r="r" b="b"/>
              <a:pathLst>
                <a:path w="402" h="927" extrusionOk="0">
                  <a:moveTo>
                    <a:pt x="185" y="1"/>
                  </a:moveTo>
                  <a:cubicBezTo>
                    <a:pt x="93" y="1"/>
                    <a:pt x="0" y="93"/>
                    <a:pt x="0" y="217"/>
                  </a:cubicBezTo>
                  <a:lnTo>
                    <a:pt x="0" y="710"/>
                  </a:lnTo>
                  <a:cubicBezTo>
                    <a:pt x="0" y="834"/>
                    <a:pt x="62" y="927"/>
                    <a:pt x="185" y="927"/>
                  </a:cubicBezTo>
                  <a:cubicBezTo>
                    <a:pt x="309" y="927"/>
                    <a:pt x="401" y="834"/>
                    <a:pt x="401" y="710"/>
                  </a:cubicBezTo>
                  <a:lnTo>
                    <a:pt x="401" y="217"/>
                  </a:lnTo>
                  <a:cubicBezTo>
                    <a:pt x="401" y="93"/>
                    <a:pt x="309" y="1"/>
                    <a:pt x="1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80" name="Google Shape;13380;p25"/>
            <p:cNvSpPr/>
            <p:nvPr/>
          </p:nvSpPr>
          <p:spPr>
            <a:xfrm>
              <a:off x="2684163" y="1974331"/>
              <a:ext cx="48275" cy="18625"/>
            </a:xfrm>
            <a:custGeom>
              <a:avLst/>
              <a:gdLst/>
              <a:ahLst/>
              <a:cxnLst/>
              <a:rect l="l" t="t" r="r" b="b"/>
              <a:pathLst>
                <a:path w="1931" h="745" extrusionOk="0">
                  <a:moveTo>
                    <a:pt x="292" y="0"/>
                  </a:moveTo>
                  <a:cubicBezTo>
                    <a:pt x="147" y="0"/>
                    <a:pt x="0" y="180"/>
                    <a:pt x="117" y="343"/>
                  </a:cubicBezTo>
                  <a:cubicBezTo>
                    <a:pt x="333" y="590"/>
                    <a:pt x="641" y="713"/>
                    <a:pt x="981" y="744"/>
                  </a:cubicBezTo>
                  <a:cubicBezTo>
                    <a:pt x="1289" y="713"/>
                    <a:pt x="1598" y="590"/>
                    <a:pt x="1814" y="343"/>
                  </a:cubicBezTo>
                  <a:cubicBezTo>
                    <a:pt x="1930" y="180"/>
                    <a:pt x="1784" y="0"/>
                    <a:pt x="1639" y="0"/>
                  </a:cubicBezTo>
                  <a:cubicBezTo>
                    <a:pt x="1591" y="0"/>
                    <a:pt x="1543" y="20"/>
                    <a:pt x="1505" y="65"/>
                  </a:cubicBezTo>
                  <a:cubicBezTo>
                    <a:pt x="1351" y="220"/>
                    <a:pt x="1166" y="312"/>
                    <a:pt x="981" y="312"/>
                  </a:cubicBezTo>
                  <a:cubicBezTo>
                    <a:pt x="765" y="312"/>
                    <a:pt x="579" y="220"/>
                    <a:pt x="425" y="65"/>
                  </a:cubicBezTo>
                  <a:cubicBezTo>
                    <a:pt x="387" y="20"/>
                    <a:pt x="340" y="0"/>
                    <a:pt x="2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81" name="Google Shape;13381;p25"/>
            <p:cNvSpPr/>
            <p:nvPr/>
          </p:nvSpPr>
          <p:spPr>
            <a:xfrm>
              <a:off x="2526038" y="1929656"/>
              <a:ext cx="363975" cy="330250"/>
            </a:xfrm>
            <a:custGeom>
              <a:avLst/>
              <a:gdLst/>
              <a:ahLst/>
              <a:cxnLst/>
              <a:rect l="l" t="t" r="r" b="b"/>
              <a:pathLst>
                <a:path w="14559" h="13210" extrusionOk="0">
                  <a:moveTo>
                    <a:pt x="13046" y="1"/>
                  </a:moveTo>
                  <a:lnTo>
                    <a:pt x="13046" y="31"/>
                  </a:lnTo>
                  <a:lnTo>
                    <a:pt x="1534" y="31"/>
                  </a:lnTo>
                  <a:cubicBezTo>
                    <a:pt x="1522" y="31"/>
                    <a:pt x="1510" y="31"/>
                    <a:pt x="1497" y="31"/>
                  </a:cubicBezTo>
                  <a:cubicBezTo>
                    <a:pt x="503" y="31"/>
                    <a:pt x="0" y="1244"/>
                    <a:pt x="701" y="1945"/>
                  </a:cubicBezTo>
                  <a:cubicBezTo>
                    <a:pt x="856" y="2099"/>
                    <a:pt x="948" y="2284"/>
                    <a:pt x="948" y="2500"/>
                  </a:cubicBezTo>
                  <a:lnTo>
                    <a:pt x="948" y="5340"/>
                  </a:lnTo>
                  <a:cubicBezTo>
                    <a:pt x="917" y="5463"/>
                    <a:pt x="1033" y="5525"/>
                    <a:pt x="1149" y="5525"/>
                  </a:cubicBezTo>
                  <a:cubicBezTo>
                    <a:pt x="1264" y="5525"/>
                    <a:pt x="1380" y="5463"/>
                    <a:pt x="1349" y="5340"/>
                  </a:cubicBezTo>
                  <a:lnTo>
                    <a:pt x="1349" y="2500"/>
                  </a:lnTo>
                  <a:cubicBezTo>
                    <a:pt x="1349" y="2161"/>
                    <a:pt x="1226" y="1883"/>
                    <a:pt x="979" y="1667"/>
                  </a:cubicBezTo>
                  <a:cubicBezTo>
                    <a:pt x="794" y="1451"/>
                    <a:pt x="732" y="1112"/>
                    <a:pt x="886" y="865"/>
                  </a:cubicBezTo>
                  <a:cubicBezTo>
                    <a:pt x="979" y="587"/>
                    <a:pt x="1257" y="402"/>
                    <a:pt x="1534" y="402"/>
                  </a:cubicBezTo>
                  <a:lnTo>
                    <a:pt x="13046" y="402"/>
                  </a:lnTo>
                  <a:cubicBezTo>
                    <a:pt x="13694" y="402"/>
                    <a:pt x="14034" y="1173"/>
                    <a:pt x="13571" y="1636"/>
                  </a:cubicBezTo>
                  <a:cubicBezTo>
                    <a:pt x="13355" y="1852"/>
                    <a:pt x="13231" y="2161"/>
                    <a:pt x="13231" y="2500"/>
                  </a:cubicBezTo>
                  <a:lnTo>
                    <a:pt x="13231" y="11173"/>
                  </a:lnTo>
                  <a:cubicBezTo>
                    <a:pt x="13200" y="12068"/>
                    <a:pt x="12490" y="12777"/>
                    <a:pt x="11626" y="12777"/>
                  </a:cubicBezTo>
                  <a:lnTo>
                    <a:pt x="2954" y="12777"/>
                  </a:lnTo>
                  <a:cubicBezTo>
                    <a:pt x="2059" y="12777"/>
                    <a:pt x="1349" y="12068"/>
                    <a:pt x="1349" y="11173"/>
                  </a:cubicBezTo>
                  <a:lnTo>
                    <a:pt x="1349" y="6173"/>
                  </a:lnTo>
                  <a:cubicBezTo>
                    <a:pt x="1318" y="6080"/>
                    <a:pt x="1241" y="6034"/>
                    <a:pt x="1164" y="6034"/>
                  </a:cubicBezTo>
                  <a:cubicBezTo>
                    <a:pt x="1087" y="6034"/>
                    <a:pt x="1010" y="6080"/>
                    <a:pt x="979" y="6173"/>
                  </a:cubicBezTo>
                  <a:lnTo>
                    <a:pt x="979" y="11173"/>
                  </a:lnTo>
                  <a:cubicBezTo>
                    <a:pt x="979" y="12284"/>
                    <a:pt x="1843" y="13179"/>
                    <a:pt x="2954" y="13209"/>
                  </a:cubicBezTo>
                  <a:lnTo>
                    <a:pt x="11626" y="13209"/>
                  </a:lnTo>
                  <a:cubicBezTo>
                    <a:pt x="12737" y="13179"/>
                    <a:pt x="13632" y="12284"/>
                    <a:pt x="13632" y="11203"/>
                  </a:cubicBezTo>
                  <a:lnTo>
                    <a:pt x="13632" y="2500"/>
                  </a:lnTo>
                  <a:cubicBezTo>
                    <a:pt x="13632" y="2284"/>
                    <a:pt x="13725" y="2068"/>
                    <a:pt x="13848" y="1945"/>
                  </a:cubicBezTo>
                  <a:cubicBezTo>
                    <a:pt x="14558" y="1204"/>
                    <a:pt x="14064" y="1"/>
                    <a:pt x="130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82" name="Google Shape;13382;p25"/>
            <p:cNvSpPr/>
            <p:nvPr/>
          </p:nvSpPr>
          <p:spPr>
            <a:xfrm>
              <a:off x="2577513" y="2013431"/>
              <a:ext cx="260800" cy="217150"/>
            </a:xfrm>
            <a:custGeom>
              <a:avLst/>
              <a:gdLst/>
              <a:ahLst/>
              <a:cxnLst/>
              <a:rect l="l" t="t" r="r" b="b"/>
              <a:pathLst>
                <a:path w="10432" h="8686" extrusionOk="0">
                  <a:moveTo>
                    <a:pt x="3050" y="1"/>
                  </a:moveTo>
                  <a:cubicBezTo>
                    <a:pt x="2175" y="1"/>
                    <a:pt x="1299" y="110"/>
                    <a:pt x="432" y="322"/>
                  </a:cubicBezTo>
                  <a:cubicBezTo>
                    <a:pt x="185" y="384"/>
                    <a:pt x="31" y="600"/>
                    <a:pt x="0" y="847"/>
                  </a:cubicBezTo>
                  <a:lnTo>
                    <a:pt x="31" y="878"/>
                  </a:lnTo>
                  <a:lnTo>
                    <a:pt x="31" y="7822"/>
                  </a:lnTo>
                  <a:cubicBezTo>
                    <a:pt x="31" y="8315"/>
                    <a:pt x="432" y="8686"/>
                    <a:pt x="895" y="8686"/>
                  </a:cubicBezTo>
                  <a:lnTo>
                    <a:pt x="9567" y="8686"/>
                  </a:lnTo>
                  <a:cubicBezTo>
                    <a:pt x="10030" y="8686"/>
                    <a:pt x="10431" y="8284"/>
                    <a:pt x="10431" y="7822"/>
                  </a:cubicBezTo>
                  <a:lnTo>
                    <a:pt x="10431" y="6155"/>
                  </a:lnTo>
                  <a:cubicBezTo>
                    <a:pt x="10401" y="6062"/>
                    <a:pt x="10316" y="6016"/>
                    <a:pt x="10231" y="6016"/>
                  </a:cubicBezTo>
                  <a:cubicBezTo>
                    <a:pt x="10146" y="6016"/>
                    <a:pt x="10061" y="6062"/>
                    <a:pt x="10030" y="6155"/>
                  </a:cubicBezTo>
                  <a:lnTo>
                    <a:pt x="10030" y="7822"/>
                  </a:lnTo>
                  <a:cubicBezTo>
                    <a:pt x="10061" y="8099"/>
                    <a:pt x="9845" y="8315"/>
                    <a:pt x="9567" y="8315"/>
                  </a:cubicBezTo>
                  <a:lnTo>
                    <a:pt x="895" y="8315"/>
                  </a:lnTo>
                  <a:cubicBezTo>
                    <a:pt x="648" y="8315"/>
                    <a:pt x="432" y="8099"/>
                    <a:pt x="432" y="7852"/>
                  </a:cubicBezTo>
                  <a:lnTo>
                    <a:pt x="432" y="878"/>
                  </a:lnTo>
                  <a:cubicBezTo>
                    <a:pt x="432" y="785"/>
                    <a:pt x="494" y="723"/>
                    <a:pt x="556" y="723"/>
                  </a:cubicBezTo>
                  <a:cubicBezTo>
                    <a:pt x="1359" y="514"/>
                    <a:pt x="2188" y="414"/>
                    <a:pt x="3020" y="414"/>
                  </a:cubicBezTo>
                  <a:cubicBezTo>
                    <a:pt x="3786" y="414"/>
                    <a:pt x="4554" y="499"/>
                    <a:pt x="5308" y="662"/>
                  </a:cubicBezTo>
                  <a:cubicBezTo>
                    <a:pt x="6254" y="855"/>
                    <a:pt x="7211" y="951"/>
                    <a:pt x="8165" y="951"/>
                  </a:cubicBezTo>
                  <a:cubicBezTo>
                    <a:pt x="8737" y="951"/>
                    <a:pt x="9309" y="916"/>
                    <a:pt x="9876" y="847"/>
                  </a:cubicBezTo>
                  <a:cubicBezTo>
                    <a:pt x="9887" y="841"/>
                    <a:pt x="9899" y="839"/>
                    <a:pt x="9911" y="839"/>
                  </a:cubicBezTo>
                  <a:cubicBezTo>
                    <a:pt x="9968" y="839"/>
                    <a:pt x="10030" y="894"/>
                    <a:pt x="10030" y="970"/>
                  </a:cubicBezTo>
                  <a:lnTo>
                    <a:pt x="10030" y="5353"/>
                  </a:lnTo>
                  <a:cubicBezTo>
                    <a:pt x="10061" y="5445"/>
                    <a:pt x="10146" y="5491"/>
                    <a:pt x="10227" y="5491"/>
                  </a:cubicBezTo>
                  <a:cubicBezTo>
                    <a:pt x="10308" y="5491"/>
                    <a:pt x="10385" y="5445"/>
                    <a:pt x="10401" y="5353"/>
                  </a:cubicBezTo>
                  <a:lnTo>
                    <a:pt x="10401" y="970"/>
                  </a:lnTo>
                  <a:cubicBezTo>
                    <a:pt x="10401" y="650"/>
                    <a:pt x="10153" y="412"/>
                    <a:pt x="9866" y="412"/>
                  </a:cubicBezTo>
                  <a:cubicBezTo>
                    <a:pt x="9849" y="412"/>
                    <a:pt x="9832" y="413"/>
                    <a:pt x="9814" y="415"/>
                  </a:cubicBezTo>
                  <a:cubicBezTo>
                    <a:pt x="9225" y="501"/>
                    <a:pt x="8631" y="543"/>
                    <a:pt x="8038" y="543"/>
                  </a:cubicBezTo>
                  <a:cubicBezTo>
                    <a:pt x="7140" y="543"/>
                    <a:pt x="6244" y="446"/>
                    <a:pt x="5370" y="260"/>
                  </a:cubicBezTo>
                  <a:cubicBezTo>
                    <a:pt x="4601" y="86"/>
                    <a:pt x="3826" y="1"/>
                    <a:pt x="30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83" name="Google Shape;13383;p25"/>
            <p:cNvSpPr/>
            <p:nvPr/>
          </p:nvSpPr>
          <p:spPr>
            <a:xfrm>
              <a:off x="2689388" y="2199706"/>
              <a:ext cx="37050" cy="9275"/>
            </a:xfrm>
            <a:custGeom>
              <a:avLst/>
              <a:gdLst/>
              <a:ahLst/>
              <a:cxnLst/>
              <a:rect l="l" t="t" r="r" b="b"/>
              <a:pathLst>
                <a:path w="1482" h="371" extrusionOk="0">
                  <a:moveTo>
                    <a:pt x="185" y="0"/>
                  </a:moveTo>
                  <a:cubicBezTo>
                    <a:pt x="0" y="62"/>
                    <a:pt x="0" y="309"/>
                    <a:pt x="185" y="371"/>
                  </a:cubicBezTo>
                  <a:lnTo>
                    <a:pt x="1327" y="371"/>
                  </a:lnTo>
                  <a:cubicBezTo>
                    <a:pt x="1481" y="309"/>
                    <a:pt x="1481" y="62"/>
                    <a:pt x="13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84" name="Google Shape;13384;p25"/>
            <p:cNvSpPr/>
            <p:nvPr/>
          </p:nvSpPr>
          <p:spPr>
            <a:xfrm>
              <a:off x="2688888" y="2177831"/>
              <a:ext cx="38325" cy="9675"/>
            </a:xfrm>
            <a:custGeom>
              <a:avLst/>
              <a:gdLst/>
              <a:ahLst/>
              <a:cxnLst/>
              <a:rect l="l" t="t" r="r" b="b"/>
              <a:pathLst>
                <a:path w="1533" h="387" extrusionOk="0">
                  <a:moveTo>
                    <a:pt x="157" y="0"/>
                  </a:moveTo>
                  <a:cubicBezTo>
                    <a:pt x="1" y="0"/>
                    <a:pt x="6" y="386"/>
                    <a:pt x="171" y="386"/>
                  </a:cubicBezTo>
                  <a:cubicBezTo>
                    <a:pt x="182" y="386"/>
                    <a:pt x="193" y="385"/>
                    <a:pt x="205" y="381"/>
                  </a:cubicBezTo>
                  <a:lnTo>
                    <a:pt x="1347" y="381"/>
                  </a:lnTo>
                  <a:cubicBezTo>
                    <a:pt x="1532" y="320"/>
                    <a:pt x="1532" y="42"/>
                    <a:pt x="1347" y="11"/>
                  </a:cubicBezTo>
                  <a:lnTo>
                    <a:pt x="205" y="11"/>
                  </a:lnTo>
                  <a:cubicBezTo>
                    <a:pt x="188" y="4"/>
                    <a:pt x="172" y="0"/>
                    <a:pt x="1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85" name="Google Shape;13385;p25"/>
            <p:cNvSpPr/>
            <p:nvPr/>
          </p:nvSpPr>
          <p:spPr>
            <a:xfrm>
              <a:off x="2689388" y="2155731"/>
              <a:ext cx="37825" cy="10825"/>
            </a:xfrm>
            <a:custGeom>
              <a:avLst/>
              <a:gdLst/>
              <a:ahLst/>
              <a:cxnLst/>
              <a:rect l="l" t="t" r="r" b="b"/>
              <a:pathLst>
                <a:path w="1513" h="433" extrusionOk="0">
                  <a:moveTo>
                    <a:pt x="185" y="0"/>
                  </a:moveTo>
                  <a:cubicBezTo>
                    <a:pt x="93" y="0"/>
                    <a:pt x="0" y="93"/>
                    <a:pt x="0" y="216"/>
                  </a:cubicBezTo>
                  <a:cubicBezTo>
                    <a:pt x="0" y="340"/>
                    <a:pt x="93" y="432"/>
                    <a:pt x="185" y="432"/>
                  </a:cubicBezTo>
                  <a:lnTo>
                    <a:pt x="1327" y="432"/>
                  </a:lnTo>
                  <a:cubicBezTo>
                    <a:pt x="1420" y="432"/>
                    <a:pt x="1512" y="340"/>
                    <a:pt x="1512" y="216"/>
                  </a:cubicBezTo>
                  <a:cubicBezTo>
                    <a:pt x="1512" y="93"/>
                    <a:pt x="1420" y="0"/>
                    <a:pt x="13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86" name="Google Shape;13386;p25"/>
            <p:cNvSpPr/>
            <p:nvPr/>
          </p:nvSpPr>
          <p:spPr>
            <a:xfrm>
              <a:off x="2680888" y="2134106"/>
              <a:ext cx="54800" cy="10075"/>
            </a:xfrm>
            <a:custGeom>
              <a:avLst/>
              <a:gdLst/>
              <a:ahLst/>
              <a:cxnLst/>
              <a:rect l="l" t="t" r="r" b="b"/>
              <a:pathLst>
                <a:path w="2192" h="403" extrusionOk="0">
                  <a:moveTo>
                    <a:pt x="217" y="1"/>
                  </a:moveTo>
                  <a:cubicBezTo>
                    <a:pt x="93" y="1"/>
                    <a:pt x="1" y="94"/>
                    <a:pt x="1" y="217"/>
                  </a:cubicBezTo>
                  <a:cubicBezTo>
                    <a:pt x="1" y="310"/>
                    <a:pt x="93" y="402"/>
                    <a:pt x="217" y="402"/>
                  </a:cubicBezTo>
                  <a:lnTo>
                    <a:pt x="1976" y="402"/>
                  </a:lnTo>
                  <a:cubicBezTo>
                    <a:pt x="2099" y="402"/>
                    <a:pt x="2192" y="310"/>
                    <a:pt x="2192" y="217"/>
                  </a:cubicBezTo>
                  <a:cubicBezTo>
                    <a:pt x="2192" y="94"/>
                    <a:pt x="2099" y="1"/>
                    <a:pt x="19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87" name="Google Shape;13387;p25"/>
            <p:cNvSpPr/>
            <p:nvPr/>
          </p:nvSpPr>
          <p:spPr>
            <a:xfrm>
              <a:off x="2689388" y="2112506"/>
              <a:ext cx="37825" cy="10075"/>
            </a:xfrm>
            <a:custGeom>
              <a:avLst/>
              <a:gdLst/>
              <a:ahLst/>
              <a:cxnLst/>
              <a:rect l="l" t="t" r="r" b="b"/>
              <a:pathLst>
                <a:path w="1513" h="403" extrusionOk="0">
                  <a:moveTo>
                    <a:pt x="185" y="1"/>
                  </a:moveTo>
                  <a:cubicBezTo>
                    <a:pt x="93" y="1"/>
                    <a:pt x="0" y="93"/>
                    <a:pt x="0" y="217"/>
                  </a:cubicBezTo>
                  <a:cubicBezTo>
                    <a:pt x="0" y="309"/>
                    <a:pt x="93" y="402"/>
                    <a:pt x="185" y="402"/>
                  </a:cubicBezTo>
                  <a:lnTo>
                    <a:pt x="1327" y="402"/>
                  </a:lnTo>
                  <a:cubicBezTo>
                    <a:pt x="1420" y="402"/>
                    <a:pt x="1512" y="309"/>
                    <a:pt x="1512" y="217"/>
                  </a:cubicBezTo>
                  <a:cubicBezTo>
                    <a:pt x="1512" y="93"/>
                    <a:pt x="1420" y="1"/>
                    <a:pt x="1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88" name="Google Shape;13388;p25"/>
            <p:cNvSpPr/>
            <p:nvPr/>
          </p:nvSpPr>
          <p:spPr>
            <a:xfrm>
              <a:off x="2689388" y="2090906"/>
              <a:ext cx="37825" cy="10050"/>
            </a:xfrm>
            <a:custGeom>
              <a:avLst/>
              <a:gdLst/>
              <a:ahLst/>
              <a:cxnLst/>
              <a:rect l="l" t="t" r="r" b="b"/>
              <a:pathLst>
                <a:path w="1513" h="402" extrusionOk="0">
                  <a:moveTo>
                    <a:pt x="185" y="1"/>
                  </a:moveTo>
                  <a:cubicBezTo>
                    <a:pt x="93" y="1"/>
                    <a:pt x="0" y="93"/>
                    <a:pt x="0" y="186"/>
                  </a:cubicBezTo>
                  <a:cubicBezTo>
                    <a:pt x="0" y="309"/>
                    <a:pt x="93" y="402"/>
                    <a:pt x="185" y="402"/>
                  </a:cubicBezTo>
                  <a:lnTo>
                    <a:pt x="1327" y="402"/>
                  </a:lnTo>
                  <a:cubicBezTo>
                    <a:pt x="1420" y="402"/>
                    <a:pt x="1512" y="309"/>
                    <a:pt x="1512" y="186"/>
                  </a:cubicBezTo>
                  <a:cubicBezTo>
                    <a:pt x="1512" y="93"/>
                    <a:pt x="1420" y="1"/>
                    <a:pt x="1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89" name="Google Shape;13389;p25"/>
            <p:cNvSpPr/>
            <p:nvPr/>
          </p:nvSpPr>
          <p:spPr>
            <a:xfrm>
              <a:off x="2688888" y="2069181"/>
              <a:ext cx="38325" cy="10300"/>
            </a:xfrm>
            <a:custGeom>
              <a:avLst/>
              <a:gdLst/>
              <a:ahLst/>
              <a:cxnLst/>
              <a:rect l="l" t="t" r="r" b="b"/>
              <a:pathLst>
                <a:path w="1533" h="412" extrusionOk="0">
                  <a:moveTo>
                    <a:pt x="171" y="1"/>
                  </a:moveTo>
                  <a:cubicBezTo>
                    <a:pt x="1" y="1"/>
                    <a:pt x="1" y="412"/>
                    <a:pt x="171" y="412"/>
                  </a:cubicBezTo>
                  <a:cubicBezTo>
                    <a:pt x="182" y="412"/>
                    <a:pt x="193" y="410"/>
                    <a:pt x="205" y="407"/>
                  </a:cubicBezTo>
                  <a:lnTo>
                    <a:pt x="1347" y="407"/>
                  </a:lnTo>
                  <a:cubicBezTo>
                    <a:pt x="1532" y="345"/>
                    <a:pt x="1532" y="67"/>
                    <a:pt x="1347" y="6"/>
                  </a:cubicBezTo>
                  <a:lnTo>
                    <a:pt x="205" y="6"/>
                  </a:lnTo>
                  <a:cubicBezTo>
                    <a:pt x="193" y="2"/>
                    <a:pt x="182" y="1"/>
                    <a:pt x="1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90" name="Google Shape;13390;p25"/>
            <p:cNvSpPr/>
            <p:nvPr/>
          </p:nvSpPr>
          <p:spPr>
            <a:xfrm>
              <a:off x="2681063" y="2047581"/>
              <a:ext cx="54475" cy="10225"/>
            </a:xfrm>
            <a:custGeom>
              <a:avLst/>
              <a:gdLst/>
              <a:ahLst/>
              <a:cxnLst/>
              <a:rect l="l" t="t" r="r" b="b"/>
              <a:pathLst>
                <a:path w="2179" h="409" extrusionOk="0">
                  <a:moveTo>
                    <a:pt x="174" y="0"/>
                  </a:moveTo>
                  <a:cubicBezTo>
                    <a:pt x="0" y="0"/>
                    <a:pt x="6" y="408"/>
                    <a:pt x="191" y="408"/>
                  </a:cubicBezTo>
                  <a:cubicBezTo>
                    <a:pt x="197" y="408"/>
                    <a:pt x="203" y="408"/>
                    <a:pt x="210" y="407"/>
                  </a:cubicBezTo>
                  <a:lnTo>
                    <a:pt x="1969" y="407"/>
                  </a:lnTo>
                  <a:cubicBezTo>
                    <a:pt x="1975" y="408"/>
                    <a:pt x="1982" y="408"/>
                    <a:pt x="1988" y="408"/>
                  </a:cubicBezTo>
                  <a:cubicBezTo>
                    <a:pt x="2173" y="408"/>
                    <a:pt x="2178" y="0"/>
                    <a:pt x="2005" y="0"/>
                  </a:cubicBezTo>
                  <a:cubicBezTo>
                    <a:pt x="1994" y="0"/>
                    <a:pt x="1982" y="2"/>
                    <a:pt x="1969" y="5"/>
                  </a:cubicBezTo>
                  <a:lnTo>
                    <a:pt x="210" y="5"/>
                  </a:lnTo>
                  <a:cubicBezTo>
                    <a:pt x="197" y="2"/>
                    <a:pt x="185"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391" name="Google Shape;13391;p25"/>
          <p:cNvGrpSpPr/>
          <p:nvPr/>
        </p:nvGrpSpPr>
        <p:grpSpPr>
          <a:xfrm>
            <a:off x="5497169" y="4000230"/>
            <a:ext cx="345800" cy="312875"/>
            <a:chOff x="1774963" y="1938531"/>
            <a:chExt cx="345800" cy="312875"/>
          </a:xfrm>
        </p:grpSpPr>
        <p:sp>
          <p:nvSpPr>
            <p:cNvPr id="13392" name="Google Shape;13392;p25"/>
            <p:cNvSpPr/>
            <p:nvPr/>
          </p:nvSpPr>
          <p:spPr>
            <a:xfrm>
              <a:off x="1918613" y="2072406"/>
              <a:ext cx="68675" cy="58825"/>
            </a:xfrm>
            <a:custGeom>
              <a:avLst/>
              <a:gdLst/>
              <a:ahLst/>
              <a:cxnLst/>
              <a:rect l="l" t="t" r="r" b="b"/>
              <a:pathLst>
                <a:path w="2747" h="2353" extrusionOk="0">
                  <a:moveTo>
                    <a:pt x="1173" y="401"/>
                  </a:moveTo>
                  <a:cubicBezTo>
                    <a:pt x="1605" y="401"/>
                    <a:pt x="1944" y="741"/>
                    <a:pt x="1944" y="1173"/>
                  </a:cubicBezTo>
                  <a:cubicBezTo>
                    <a:pt x="1944" y="1636"/>
                    <a:pt x="1557" y="1955"/>
                    <a:pt x="1154" y="1955"/>
                  </a:cubicBezTo>
                  <a:cubicBezTo>
                    <a:pt x="966" y="1955"/>
                    <a:pt x="775" y="1885"/>
                    <a:pt x="617" y="1728"/>
                  </a:cubicBezTo>
                  <a:cubicBezTo>
                    <a:pt x="154" y="1234"/>
                    <a:pt x="494" y="401"/>
                    <a:pt x="1173" y="401"/>
                  </a:cubicBezTo>
                  <a:close/>
                  <a:moveTo>
                    <a:pt x="1173" y="0"/>
                  </a:moveTo>
                  <a:cubicBezTo>
                    <a:pt x="525" y="0"/>
                    <a:pt x="0" y="525"/>
                    <a:pt x="0" y="1173"/>
                  </a:cubicBezTo>
                  <a:cubicBezTo>
                    <a:pt x="0" y="1883"/>
                    <a:pt x="580" y="2353"/>
                    <a:pt x="1184" y="2353"/>
                  </a:cubicBezTo>
                  <a:cubicBezTo>
                    <a:pt x="1472" y="2353"/>
                    <a:pt x="1767" y="2245"/>
                    <a:pt x="2006" y="2006"/>
                  </a:cubicBezTo>
                  <a:cubicBezTo>
                    <a:pt x="2747" y="1265"/>
                    <a:pt x="2222" y="0"/>
                    <a:pt x="1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93" name="Google Shape;13393;p25"/>
            <p:cNvSpPr/>
            <p:nvPr/>
          </p:nvSpPr>
          <p:spPr>
            <a:xfrm>
              <a:off x="1774963" y="1938531"/>
              <a:ext cx="345800" cy="312875"/>
            </a:xfrm>
            <a:custGeom>
              <a:avLst/>
              <a:gdLst/>
              <a:ahLst/>
              <a:cxnLst/>
              <a:rect l="l" t="t" r="r" b="b"/>
              <a:pathLst>
                <a:path w="13832" h="12515" extrusionOk="0">
                  <a:moveTo>
                    <a:pt x="6788" y="2205"/>
                  </a:moveTo>
                  <a:cubicBezTo>
                    <a:pt x="6832" y="2205"/>
                    <a:pt x="6875" y="2206"/>
                    <a:pt x="6919" y="2207"/>
                  </a:cubicBezTo>
                  <a:lnTo>
                    <a:pt x="6888" y="2207"/>
                  </a:lnTo>
                  <a:cubicBezTo>
                    <a:pt x="7752" y="2207"/>
                    <a:pt x="8585" y="2454"/>
                    <a:pt x="9326" y="2917"/>
                  </a:cubicBezTo>
                  <a:cubicBezTo>
                    <a:pt x="9264" y="3040"/>
                    <a:pt x="9203" y="3164"/>
                    <a:pt x="9141" y="3287"/>
                  </a:cubicBezTo>
                  <a:cubicBezTo>
                    <a:pt x="9110" y="3318"/>
                    <a:pt x="9079" y="3380"/>
                    <a:pt x="9048" y="3442"/>
                  </a:cubicBezTo>
                  <a:cubicBezTo>
                    <a:pt x="8400" y="2994"/>
                    <a:pt x="7644" y="2770"/>
                    <a:pt x="6888" y="2770"/>
                  </a:cubicBezTo>
                  <a:cubicBezTo>
                    <a:pt x="6132" y="2770"/>
                    <a:pt x="5376" y="2994"/>
                    <a:pt x="4728" y="3442"/>
                  </a:cubicBezTo>
                  <a:cubicBezTo>
                    <a:pt x="4697" y="3380"/>
                    <a:pt x="4666" y="3318"/>
                    <a:pt x="4635" y="3287"/>
                  </a:cubicBezTo>
                  <a:cubicBezTo>
                    <a:pt x="4573" y="3164"/>
                    <a:pt x="4512" y="3040"/>
                    <a:pt x="4481" y="2917"/>
                  </a:cubicBezTo>
                  <a:cubicBezTo>
                    <a:pt x="5155" y="2477"/>
                    <a:pt x="5968" y="2205"/>
                    <a:pt x="6788" y="2205"/>
                  </a:cubicBezTo>
                  <a:close/>
                  <a:moveTo>
                    <a:pt x="6903" y="3148"/>
                  </a:moveTo>
                  <a:cubicBezTo>
                    <a:pt x="7575" y="3148"/>
                    <a:pt x="8246" y="3349"/>
                    <a:pt x="8832" y="3750"/>
                  </a:cubicBezTo>
                  <a:cubicBezTo>
                    <a:pt x="8339" y="4306"/>
                    <a:pt x="7629" y="4614"/>
                    <a:pt x="6888" y="4614"/>
                  </a:cubicBezTo>
                  <a:cubicBezTo>
                    <a:pt x="6147" y="4614"/>
                    <a:pt x="5468" y="4306"/>
                    <a:pt x="4975" y="3750"/>
                  </a:cubicBezTo>
                  <a:cubicBezTo>
                    <a:pt x="5561" y="3349"/>
                    <a:pt x="6232" y="3148"/>
                    <a:pt x="6903" y="3148"/>
                  </a:cubicBezTo>
                  <a:close/>
                  <a:moveTo>
                    <a:pt x="10314" y="6343"/>
                  </a:moveTo>
                  <a:lnTo>
                    <a:pt x="10314" y="6589"/>
                  </a:lnTo>
                  <a:cubicBezTo>
                    <a:pt x="10345" y="7886"/>
                    <a:pt x="9573" y="9089"/>
                    <a:pt x="8400" y="9676"/>
                  </a:cubicBezTo>
                  <a:cubicBezTo>
                    <a:pt x="8153" y="8966"/>
                    <a:pt x="8246" y="8225"/>
                    <a:pt x="8585" y="7577"/>
                  </a:cubicBezTo>
                  <a:cubicBezTo>
                    <a:pt x="8925" y="6991"/>
                    <a:pt x="9480" y="6559"/>
                    <a:pt x="10159" y="6373"/>
                  </a:cubicBezTo>
                  <a:lnTo>
                    <a:pt x="10314" y="6343"/>
                  </a:lnTo>
                  <a:close/>
                  <a:moveTo>
                    <a:pt x="2929" y="6299"/>
                  </a:moveTo>
                  <a:cubicBezTo>
                    <a:pt x="2984" y="6299"/>
                    <a:pt x="3038" y="6303"/>
                    <a:pt x="3092" y="6312"/>
                  </a:cubicBezTo>
                  <a:lnTo>
                    <a:pt x="3092" y="6589"/>
                  </a:lnTo>
                  <a:cubicBezTo>
                    <a:pt x="3092" y="7299"/>
                    <a:pt x="3308" y="7978"/>
                    <a:pt x="3678" y="8595"/>
                  </a:cubicBezTo>
                  <a:cubicBezTo>
                    <a:pt x="3704" y="8655"/>
                    <a:pt x="3753" y="8680"/>
                    <a:pt x="3808" y="8680"/>
                  </a:cubicBezTo>
                  <a:cubicBezTo>
                    <a:pt x="3950" y="8680"/>
                    <a:pt x="4129" y="8513"/>
                    <a:pt x="4018" y="8379"/>
                  </a:cubicBezTo>
                  <a:cubicBezTo>
                    <a:pt x="3678" y="7824"/>
                    <a:pt x="3493" y="7207"/>
                    <a:pt x="3493" y="6559"/>
                  </a:cubicBezTo>
                  <a:lnTo>
                    <a:pt x="3493" y="6343"/>
                  </a:lnTo>
                  <a:cubicBezTo>
                    <a:pt x="4975" y="6589"/>
                    <a:pt x="5870" y="8071"/>
                    <a:pt x="5468" y="9490"/>
                  </a:cubicBezTo>
                  <a:cubicBezTo>
                    <a:pt x="5468" y="9552"/>
                    <a:pt x="5437" y="9614"/>
                    <a:pt x="5437" y="9645"/>
                  </a:cubicBezTo>
                  <a:cubicBezTo>
                    <a:pt x="5067" y="9490"/>
                    <a:pt x="4759" y="9244"/>
                    <a:pt x="4481" y="8997"/>
                  </a:cubicBezTo>
                  <a:cubicBezTo>
                    <a:pt x="4433" y="8942"/>
                    <a:pt x="4378" y="8919"/>
                    <a:pt x="4325" y="8919"/>
                  </a:cubicBezTo>
                  <a:cubicBezTo>
                    <a:pt x="4172" y="8919"/>
                    <a:pt x="4042" y="9114"/>
                    <a:pt x="4203" y="9274"/>
                  </a:cubicBezTo>
                  <a:cubicBezTo>
                    <a:pt x="4512" y="9583"/>
                    <a:pt x="4882" y="9830"/>
                    <a:pt x="5283" y="10046"/>
                  </a:cubicBezTo>
                  <a:cubicBezTo>
                    <a:pt x="5191" y="10200"/>
                    <a:pt x="5098" y="10385"/>
                    <a:pt x="4975" y="10540"/>
                  </a:cubicBezTo>
                  <a:cubicBezTo>
                    <a:pt x="3462" y="9768"/>
                    <a:pt x="2536" y="8256"/>
                    <a:pt x="2536" y="6589"/>
                  </a:cubicBezTo>
                  <a:lnTo>
                    <a:pt x="2536" y="6343"/>
                  </a:lnTo>
                  <a:cubicBezTo>
                    <a:pt x="2667" y="6321"/>
                    <a:pt x="2798" y="6299"/>
                    <a:pt x="2929" y="6299"/>
                  </a:cubicBezTo>
                  <a:close/>
                  <a:moveTo>
                    <a:pt x="10746" y="6281"/>
                  </a:moveTo>
                  <a:cubicBezTo>
                    <a:pt x="10931" y="6281"/>
                    <a:pt x="11116" y="6281"/>
                    <a:pt x="11332" y="6343"/>
                  </a:cubicBezTo>
                  <a:lnTo>
                    <a:pt x="11332" y="6589"/>
                  </a:lnTo>
                  <a:cubicBezTo>
                    <a:pt x="11301" y="8256"/>
                    <a:pt x="10375" y="9768"/>
                    <a:pt x="8863" y="10540"/>
                  </a:cubicBezTo>
                  <a:lnTo>
                    <a:pt x="8863" y="10509"/>
                  </a:lnTo>
                  <a:cubicBezTo>
                    <a:pt x="8740" y="10385"/>
                    <a:pt x="8647" y="10231"/>
                    <a:pt x="8555" y="10046"/>
                  </a:cubicBezTo>
                  <a:cubicBezTo>
                    <a:pt x="9912" y="9429"/>
                    <a:pt x="10746" y="8071"/>
                    <a:pt x="10746" y="6589"/>
                  </a:cubicBezTo>
                  <a:lnTo>
                    <a:pt x="10746" y="6281"/>
                  </a:lnTo>
                  <a:close/>
                  <a:moveTo>
                    <a:pt x="4577" y="1"/>
                  </a:moveTo>
                  <a:cubicBezTo>
                    <a:pt x="4506" y="1"/>
                    <a:pt x="4431" y="24"/>
                    <a:pt x="4357" y="78"/>
                  </a:cubicBezTo>
                  <a:cubicBezTo>
                    <a:pt x="3123" y="911"/>
                    <a:pt x="2351" y="2331"/>
                    <a:pt x="2382" y="3843"/>
                  </a:cubicBezTo>
                  <a:lnTo>
                    <a:pt x="2382" y="3966"/>
                  </a:lnTo>
                  <a:lnTo>
                    <a:pt x="2290" y="3997"/>
                  </a:lnTo>
                  <a:cubicBezTo>
                    <a:pt x="963" y="4769"/>
                    <a:pt x="129" y="6127"/>
                    <a:pt x="37" y="7639"/>
                  </a:cubicBezTo>
                  <a:cubicBezTo>
                    <a:pt x="0" y="7875"/>
                    <a:pt x="177" y="8014"/>
                    <a:pt x="361" y="8014"/>
                  </a:cubicBezTo>
                  <a:cubicBezTo>
                    <a:pt x="489" y="8014"/>
                    <a:pt x="621" y="7946"/>
                    <a:pt x="685" y="7793"/>
                  </a:cubicBezTo>
                  <a:cubicBezTo>
                    <a:pt x="963" y="7176"/>
                    <a:pt x="1487" y="6682"/>
                    <a:pt x="2135" y="6435"/>
                  </a:cubicBezTo>
                  <a:lnTo>
                    <a:pt x="2135" y="6589"/>
                  </a:lnTo>
                  <a:cubicBezTo>
                    <a:pt x="2104" y="7855"/>
                    <a:pt x="2629" y="9058"/>
                    <a:pt x="3524" y="9984"/>
                  </a:cubicBezTo>
                  <a:cubicBezTo>
                    <a:pt x="3864" y="10324"/>
                    <a:pt x="4265" y="10601"/>
                    <a:pt x="4697" y="10818"/>
                  </a:cubicBezTo>
                  <a:cubicBezTo>
                    <a:pt x="4210" y="11223"/>
                    <a:pt x="3629" y="11415"/>
                    <a:pt x="3015" y="11415"/>
                  </a:cubicBezTo>
                  <a:cubicBezTo>
                    <a:pt x="2928" y="11415"/>
                    <a:pt x="2841" y="11412"/>
                    <a:pt x="2753" y="11404"/>
                  </a:cubicBezTo>
                  <a:cubicBezTo>
                    <a:pt x="2730" y="11400"/>
                    <a:pt x="2709" y="11399"/>
                    <a:pt x="2689" y="11399"/>
                  </a:cubicBezTo>
                  <a:cubicBezTo>
                    <a:pt x="2336" y="11399"/>
                    <a:pt x="2217" y="11877"/>
                    <a:pt x="2567" y="12052"/>
                  </a:cubicBezTo>
                  <a:cubicBezTo>
                    <a:pt x="3185" y="12361"/>
                    <a:pt x="3864" y="12515"/>
                    <a:pt x="4573" y="12515"/>
                  </a:cubicBezTo>
                  <a:cubicBezTo>
                    <a:pt x="5376" y="12515"/>
                    <a:pt x="6147" y="12299"/>
                    <a:pt x="6857" y="11898"/>
                  </a:cubicBezTo>
                  <a:lnTo>
                    <a:pt x="6919" y="11836"/>
                  </a:lnTo>
                  <a:cubicBezTo>
                    <a:pt x="6950" y="11867"/>
                    <a:pt x="6981" y="11867"/>
                    <a:pt x="7011" y="11898"/>
                  </a:cubicBezTo>
                  <a:cubicBezTo>
                    <a:pt x="7690" y="12299"/>
                    <a:pt x="8493" y="12515"/>
                    <a:pt x="9264" y="12515"/>
                  </a:cubicBezTo>
                  <a:cubicBezTo>
                    <a:pt x="9974" y="12515"/>
                    <a:pt x="10653" y="12361"/>
                    <a:pt x="11270" y="12052"/>
                  </a:cubicBezTo>
                  <a:cubicBezTo>
                    <a:pt x="11620" y="11877"/>
                    <a:pt x="11502" y="11399"/>
                    <a:pt x="11149" y="11399"/>
                  </a:cubicBezTo>
                  <a:cubicBezTo>
                    <a:pt x="11129" y="11399"/>
                    <a:pt x="11107" y="11400"/>
                    <a:pt x="11085" y="11404"/>
                  </a:cubicBezTo>
                  <a:cubicBezTo>
                    <a:pt x="10997" y="11414"/>
                    <a:pt x="10907" y="11419"/>
                    <a:pt x="10817" y="11419"/>
                  </a:cubicBezTo>
                  <a:cubicBezTo>
                    <a:pt x="10375" y="11419"/>
                    <a:pt x="9927" y="11295"/>
                    <a:pt x="9542" y="11064"/>
                  </a:cubicBezTo>
                  <a:cubicBezTo>
                    <a:pt x="9419" y="11003"/>
                    <a:pt x="9295" y="10910"/>
                    <a:pt x="9172" y="10818"/>
                  </a:cubicBezTo>
                  <a:cubicBezTo>
                    <a:pt x="10746" y="9984"/>
                    <a:pt x="11733" y="8349"/>
                    <a:pt x="11702" y="6559"/>
                  </a:cubicBezTo>
                  <a:lnTo>
                    <a:pt x="11702" y="6435"/>
                  </a:lnTo>
                  <a:cubicBezTo>
                    <a:pt x="11857" y="6466"/>
                    <a:pt x="11980" y="6528"/>
                    <a:pt x="12104" y="6620"/>
                  </a:cubicBezTo>
                  <a:cubicBezTo>
                    <a:pt x="12567" y="6898"/>
                    <a:pt x="12968" y="7330"/>
                    <a:pt x="13184" y="7824"/>
                  </a:cubicBezTo>
                  <a:cubicBezTo>
                    <a:pt x="13246" y="7961"/>
                    <a:pt x="13364" y="8023"/>
                    <a:pt x="13483" y="8023"/>
                  </a:cubicBezTo>
                  <a:cubicBezTo>
                    <a:pt x="13657" y="8023"/>
                    <a:pt x="13832" y="7890"/>
                    <a:pt x="13832" y="7670"/>
                  </a:cubicBezTo>
                  <a:cubicBezTo>
                    <a:pt x="13770" y="6867"/>
                    <a:pt x="13523" y="6127"/>
                    <a:pt x="13091" y="5478"/>
                  </a:cubicBezTo>
                  <a:lnTo>
                    <a:pt x="13060" y="5448"/>
                  </a:lnTo>
                  <a:cubicBezTo>
                    <a:pt x="13026" y="5397"/>
                    <a:pt x="12974" y="5374"/>
                    <a:pt x="12918" y="5374"/>
                  </a:cubicBezTo>
                  <a:cubicBezTo>
                    <a:pt x="12872" y="5374"/>
                    <a:pt x="12824" y="5389"/>
                    <a:pt x="12783" y="5417"/>
                  </a:cubicBezTo>
                  <a:cubicBezTo>
                    <a:pt x="12690" y="5448"/>
                    <a:pt x="12659" y="5571"/>
                    <a:pt x="12721" y="5664"/>
                  </a:cubicBezTo>
                  <a:cubicBezTo>
                    <a:pt x="13060" y="6188"/>
                    <a:pt x="13276" y="6744"/>
                    <a:pt x="13369" y="7330"/>
                  </a:cubicBezTo>
                  <a:cubicBezTo>
                    <a:pt x="12787" y="6366"/>
                    <a:pt x="11803" y="5887"/>
                    <a:pt x="10819" y="5887"/>
                  </a:cubicBezTo>
                  <a:cubicBezTo>
                    <a:pt x="9820" y="5887"/>
                    <a:pt x="8821" y="6381"/>
                    <a:pt x="8246" y="7361"/>
                  </a:cubicBezTo>
                  <a:cubicBezTo>
                    <a:pt x="7104" y="9336"/>
                    <a:pt x="8524" y="11805"/>
                    <a:pt x="10777" y="11805"/>
                  </a:cubicBezTo>
                  <a:cubicBezTo>
                    <a:pt x="10282" y="12000"/>
                    <a:pt x="9760" y="12097"/>
                    <a:pt x="9241" y="12097"/>
                  </a:cubicBezTo>
                  <a:cubicBezTo>
                    <a:pt x="8529" y="12097"/>
                    <a:pt x="7821" y="11915"/>
                    <a:pt x="7197" y="11558"/>
                  </a:cubicBezTo>
                  <a:cubicBezTo>
                    <a:pt x="7135" y="11527"/>
                    <a:pt x="7104" y="11466"/>
                    <a:pt x="7042" y="11435"/>
                  </a:cubicBezTo>
                  <a:cubicBezTo>
                    <a:pt x="6996" y="11419"/>
                    <a:pt x="6957" y="11412"/>
                    <a:pt x="6919" y="11412"/>
                  </a:cubicBezTo>
                  <a:cubicBezTo>
                    <a:pt x="6880" y="11412"/>
                    <a:pt x="6842" y="11419"/>
                    <a:pt x="6795" y="11435"/>
                  </a:cubicBezTo>
                  <a:cubicBezTo>
                    <a:pt x="6765" y="11466"/>
                    <a:pt x="6703" y="11527"/>
                    <a:pt x="6641" y="11558"/>
                  </a:cubicBezTo>
                  <a:cubicBezTo>
                    <a:pt x="5998" y="11915"/>
                    <a:pt x="5294" y="12097"/>
                    <a:pt x="4587" y="12097"/>
                  </a:cubicBezTo>
                  <a:cubicBezTo>
                    <a:pt x="4072" y="12097"/>
                    <a:pt x="3556" y="12000"/>
                    <a:pt x="3061" y="11805"/>
                  </a:cubicBezTo>
                  <a:cubicBezTo>
                    <a:pt x="5314" y="11774"/>
                    <a:pt x="6703" y="9336"/>
                    <a:pt x="5592" y="7361"/>
                  </a:cubicBezTo>
                  <a:cubicBezTo>
                    <a:pt x="5129" y="6559"/>
                    <a:pt x="4296" y="6034"/>
                    <a:pt x="3370" y="5911"/>
                  </a:cubicBezTo>
                  <a:cubicBezTo>
                    <a:pt x="3245" y="5894"/>
                    <a:pt x="3120" y="5886"/>
                    <a:pt x="2996" y="5886"/>
                  </a:cubicBezTo>
                  <a:cubicBezTo>
                    <a:pt x="1959" y="5886"/>
                    <a:pt x="992" y="6448"/>
                    <a:pt x="469" y="7330"/>
                  </a:cubicBezTo>
                  <a:cubicBezTo>
                    <a:pt x="654" y="6096"/>
                    <a:pt x="1395" y="5016"/>
                    <a:pt x="2506" y="4367"/>
                  </a:cubicBezTo>
                  <a:lnTo>
                    <a:pt x="2660" y="4275"/>
                  </a:lnTo>
                  <a:cubicBezTo>
                    <a:pt x="2753" y="4244"/>
                    <a:pt x="2783" y="4151"/>
                    <a:pt x="2783" y="4090"/>
                  </a:cubicBezTo>
                  <a:lnTo>
                    <a:pt x="2783" y="3843"/>
                  </a:lnTo>
                  <a:cubicBezTo>
                    <a:pt x="2783" y="2577"/>
                    <a:pt x="3339" y="1374"/>
                    <a:pt x="4326" y="602"/>
                  </a:cubicBezTo>
                  <a:lnTo>
                    <a:pt x="4326" y="602"/>
                  </a:lnTo>
                  <a:cubicBezTo>
                    <a:pt x="4080" y="1034"/>
                    <a:pt x="3925" y="1559"/>
                    <a:pt x="3925" y="2053"/>
                  </a:cubicBezTo>
                  <a:cubicBezTo>
                    <a:pt x="3925" y="2547"/>
                    <a:pt x="4049" y="3040"/>
                    <a:pt x="4296" y="3472"/>
                  </a:cubicBezTo>
                  <a:cubicBezTo>
                    <a:pt x="4820" y="4429"/>
                    <a:pt x="5808" y="5016"/>
                    <a:pt x="6888" y="5016"/>
                  </a:cubicBezTo>
                  <a:cubicBezTo>
                    <a:pt x="7937" y="5016"/>
                    <a:pt x="8925" y="4491"/>
                    <a:pt x="9480" y="3596"/>
                  </a:cubicBezTo>
                  <a:cubicBezTo>
                    <a:pt x="10005" y="2670"/>
                    <a:pt x="10005" y="1528"/>
                    <a:pt x="9480" y="602"/>
                  </a:cubicBezTo>
                  <a:lnTo>
                    <a:pt x="9480" y="602"/>
                  </a:lnTo>
                  <a:cubicBezTo>
                    <a:pt x="10468" y="1405"/>
                    <a:pt x="11054" y="2577"/>
                    <a:pt x="11023" y="3843"/>
                  </a:cubicBezTo>
                  <a:lnTo>
                    <a:pt x="11023" y="4090"/>
                  </a:lnTo>
                  <a:cubicBezTo>
                    <a:pt x="11023" y="4182"/>
                    <a:pt x="11085" y="4244"/>
                    <a:pt x="11147" y="4275"/>
                  </a:cubicBezTo>
                  <a:lnTo>
                    <a:pt x="11332" y="4398"/>
                  </a:lnTo>
                  <a:cubicBezTo>
                    <a:pt x="11672" y="4583"/>
                    <a:pt x="11980" y="4830"/>
                    <a:pt x="12258" y="5108"/>
                  </a:cubicBezTo>
                  <a:cubicBezTo>
                    <a:pt x="12301" y="5151"/>
                    <a:pt x="12351" y="5169"/>
                    <a:pt x="12399" y="5169"/>
                  </a:cubicBezTo>
                  <a:cubicBezTo>
                    <a:pt x="12560" y="5169"/>
                    <a:pt x="12709" y="4973"/>
                    <a:pt x="12567" y="4830"/>
                  </a:cubicBezTo>
                  <a:cubicBezTo>
                    <a:pt x="12258" y="4522"/>
                    <a:pt x="11918" y="4244"/>
                    <a:pt x="11548" y="4028"/>
                  </a:cubicBezTo>
                  <a:lnTo>
                    <a:pt x="11456" y="3997"/>
                  </a:lnTo>
                  <a:lnTo>
                    <a:pt x="11456" y="3843"/>
                  </a:lnTo>
                  <a:cubicBezTo>
                    <a:pt x="11456" y="2331"/>
                    <a:pt x="10684" y="911"/>
                    <a:pt x="9419" y="78"/>
                  </a:cubicBezTo>
                  <a:cubicBezTo>
                    <a:pt x="9357" y="35"/>
                    <a:pt x="9294" y="16"/>
                    <a:pt x="9232" y="16"/>
                  </a:cubicBezTo>
                  <a:cubicBezTo>
                    <a:pt x="8986" y="16"/>
                    <a:pt x="8783" y="318"/>
                    <a:pt x="8956" y="541"/>
                  </a:cubicBezTo>
                  <a:cubicBezTo>
                    <a:pt x="9295" y="1004"/>
                    <a:pt x="9480" y="1528"/>
                    <a:pt x="9480" y="2084"/>
                  </a:cubicBezTo>
                  <a:cubicBezTo>
                    <a:pt x="9450" y="2238"/>
                    <a:pt x="9450" y="2361"/>
                    <a:pt x="9419" y="2516"/>
                  </a:cubicBezTo>
                  <a:cubicBezTo>
                    <a:pt x="8647" y="2037"/>
                    <a:pt x="7775" y="1798"/>
                    <a:pt x="6903" y="1798"/>
                  </a:cubicBezTo>
                  <a:cubicBezTo>
                    <a:pt x="6032" y="1798"/>
                    <a:pt x="5160" y="2037"/>
                    <a:pt x="4388" y="2516"/>
                  </a:cubicBezTo>
                  <a:cubicBezTo>
                    <a:pt x="4357" y="2361"/>
                    <a:pt x="4326" y="2207"/>
                    <a:pt x="4326" y="2053"/>
                  </a:cubicBezTo>
                  <a:cubicBezTo>
                    <a:pt x="4326" y="1528"/>
                    <a:pt x="4512" y="1004"/>
                    <a:pt x="4820" y="541"/>
                  </a:cubicBezTo>
                  <a:cubicBezTo>
                    <a:pt x="5013" y="299"/>
                    <a:pt x="4829" y="1"/>
                    <a:pt x="45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394" name="Google Shape;13394;p25"/>
          <p:cNvGrpSpPr/>
          <p:nvPr/>
        </p:nvGrpSpPr>
        <p:grpSpPr>
          <a:xfrm>
            <a:off x="6245650" y="3984005"/>
            <a:ext cx="354925" cy="345325"/>
            <a:chOff x="7786988" y="3022331"/>
            <a:chExt cx="354925" cy="345325"/>
          </a:xfrm>
        </p:grpSpPr>
        <p:sp>
          <p:nvSpPr>
            <p:cNvPr id="13395" name="Google Shape;13395;p25"/>
            <p:cNvSpPr/>
            <p:nvPr/>
          </p:nvSpPr>
          <p:spPr>
            <a:xfrm>
              <a:off x="7912738" y="3183406"/>
              <a:ext cx="10075" cy="18550"/>
            </a:xfrm>
            <a:custGeom>
              <a:avLst/>
              <a:gdLst/>
              <a:ahLst/>
              <a:cxnLst/>
              <a:rect l="l" t="t" r="r" b="b"/>
              <a:pathLst>
                <a:path w="403" h="742" extrusionOk="0">
                  <a:moveTo>
                    <a:pt x="186" y="1"/>
                  </a:moveTo>
                  <a:cubicBezTo>
                    <a:pt x="94" y="1"/>
                    <a:pt x="1" y="93"/>
                    <a:pt x="1" y="217"/>
                  </a:cubicBezTo>
                  <a:lnTo>
                    <a:pt x="1" y="525"/>
                  </a:lnTo>
                  <a:cubicBezTo>
                    <a:pt x="1" y="649"/>
                    <a:pt x="94" y="741"/>
                    <a:pt x="186" y="741"/>
                  </a:cubicBezTo>
                  <a:cubicBezTo>
                    <a:pt x="310" y="741"/>
                    <a:pt x="402" y="649"/>
                    <a:pt x="402" y="525"/>
                  </a:cubicBezTo>
                  <a:lnTo>
                    <a:pt x="402" y="217"/>
                  </a:lnTo>
                  <a:cubicBezTo>
                    <a:pt x="402" y="93"/>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96" name="Google Shape;13396;p25"/>
            <p:cNvSpPr/>
            <p:nvPr/>
          </p:nvSpPr>
          <p:spPr>
            <a:xfrm>
              <a:off x="8005338" y="3183406"/>
              <a:ext cx="10050" cy="18550"/>
            </a:xfrm>
            <a:custGeom>
              <a:avLst/>
              <a:gdLst/>
              <a:ahLst/>
              <a:cxnLst/>
              <a:rect l="l" t="t" r="r" b="b"/>
              <a:pathLst>
                <a:path w="402" h="742" extrusionOk="0">
                  <a:moveTo>
                    <a:pt x="216" y="1"/>
                  </a:moveTo>
                  <a:cubicBezTo>
                    <a:pt x="93" y="1"/>
                    <a:pt x="0" y="93"/>
                    <a:pt x="0" y="217"/>
                  </a:cubicBezTo>
                  <a:lnTo>
                    <a:pt x="0" y="525"/>
                  </a:lnTo>
                  <a:cubicBezTo>
                    <a:pt x="0" y="649"/>
                    <a:pt x="93" y="741"/>
                    <a:pt x="216" y="741"/>
                  </a:cubicBezTo>
                  <a:cubicBezTo>
                    <a:pt x="309" y="741"/>
                    <a:pt x="402" y="649"/>
                    <a:pt x="402" y="525"/>
                  </a:cubicBezTo>
                  <a:lnTo>
                    <a:pt x="402" y="217"/>
                  </a:lnTo>
                  <a:cubicBezTo>
                    <a:pt x="402"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97" name="Google Shape;13397;p25"/>
            <p:cNvSpPr/>
            <p:nvPr/>
          </p:nvSpPr>
          <p:spPr>
            <a:xfrm>
              <a:off x="7945538" y="3191031"/>
              <a:ext cx="37075" cy="15550"/>
            </a:xfrm>
            <a:custGeom>
              <a:avLst/>
              <a:gdLst/>
              <a:ahLst/>
              <a:cxnLst/>
              <a:rect l="l" t="t" r="r" b="b"/>
              <a:pathLst>
                <a:path w="1483" h="622" extrusionOk="0">
                  <a:moveTo>
                    <a:pt x="298" y="1"/>
                  </a:moveTo>
                  <a:cubicBezTo>
                    <a:pt x="141" y="1"/>
                    <a:pt x="0" y="181"/>
                    <a:pt x="139" y="344"/>
                  </a:cubicBezTo>
                  <a:cubicBezTo>
                    <a:pt x="294" y="529"/>
                    <a:pt x="510" y="622"/>
                    <a:pt x="757" y="622"/>
                  </a:cubicBezTo>
                  <a:cubicBezTo>
                    <a:pt x="973" y="622"/>
                    <a:pt x="1189" y="529"/>
                    <a:pt x="1343" y="344"/>
                  </a:cubicBezTo>
                  <a:cubicBezTo>
                    <a:pt x="1483" y="181"/>
                    <a:pt x="1342" y="1"/>
                    <a:pt x="1185" y="1"/>
                  </a:cubicBezTo>
                  <a:cubicBezTo>
                    <a:pt x="1133" y="1"/>
                    <a:pt x="1080" y="20"/>
                    <a:pt x="1034" y="66"/>
                  </a:cubicBezTo>
                  <a:cubicBezTo>
                    <a:pt x="957" y="159"/>
                    <a:pt x="849" y="205"/>
                    <a:pt x="741" y="205"/>
                  </a:cubicBezTo>
                  <a:cubicBezTo>
                    <a:pt x="633" y="205"/>
                    <a:pt x="525" y="159"/>
                    <a:pt x="448" y="66"/>
                  </a:cubicBezTo>
                  <a:cubicBezTo>
                    <a:pt x="402" y="20"/>
                    <a:pt x="349"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98" name="Google Shape;13398;p25"/>
            <p:cNvSpPr/>
            <p:nvPr/>
          </p:nvSpPr>
          <p:spPr>
            <a:xfrm>
              <a:off x="7899638" y="3100856"/>
              <a:ext cx="182100" cy="145875"/>
            </a:xfrm>
            <a:custGeom>
              <a:avLst/>
              <a:gdLst/>
              <a:ahLst/>
              <a:cxnLst/>
              <a:rect l="l" t="t" r="r" b="b"/>
              <a:pathLst>
                <a:path w="7284" h="5835" extrusionOk="0">
                  <a:moveTo>
                    <a:pt x="2562" y="1"/>
                  </a:moveTo>
                  <a:lnTo>
                    <a:pt x="2593" y="31"/>
                  </a:lnTo>
                  <a:cubicBezTo>
                    <a:pt x="1667" y="31"/>
                    <a:pt x="772" y="371"/>
                    <a:pt x="93" y="988"/>
                  </a:cubicBezTo>
                  <a:cubicBezTo>
                    <a:pt x="0" y="1081"/>
                    <a:pt x="0" y="1204"/>
                    <a:pt x="93" y="1266"/>
                  </a:cubicBezTo>
                  <a:cubicBezTo>
                    <a:pt x="124" y="1312"/>
                    <a:pt x="170" y="1335"/>
                    <a:pt x="220" y="1335"/>
                  </a:cubicBezTo>
                  <a:cubicBezTo>
                    <a:pt x="270" y="1335"/>
                    <a:pt x="324" y="1312"/>
                    <a:pt x="371" y="1266"/>
                  </a:cubicBezTo>
                  <a:cubicBezTo>
                    <a:pt x="1049" y="682"/>
                    <a:pt x="1796" y="432"/>
                    <a:pt x="2516" y="432"/>
                  </a:cubicBezTo>
                  <a:cubicBezTo>
                    <a:pt x="4841" y="432"/>
                    <a:pt x="6879" y="3050"/>
                    <a:pt x="5370" y="5525"/>
                  </a:cubicBezTo>
                  <a:cubicBezTo>
                    <a:pt x="5309" y="5617"/>
                    <a:pt x="5339" y="5741"/>
                    <a:pt x="5432" y="5803"/>
                  </a:cubicBezTo>
                  <a:cubicBezTo>
                    <a:pt x="5465" y="5824"/>
                    <a:pt x="5501" y="5835"/>
                    <a:pt x="5538" y="5835"/>
                  </a:cubicBezTo>
                  <a:cubicBezTo>
                    <a:pt x="5604" y="5835"/>
                    <a:pt x="5670" y="5801"/>
                    <a:pt x="5710" y="5741"/>
                  </a:cubicBezTo>
                  <a:cubicBezTo>
                    <a:pt x="7284" y="3272"/>
                    <a:pt x="5525" y="1"/>
                    <a:pt x="25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399" name="Google Shape;13399;p25"/>
            <p:cNvSpPr/>
            <p:nvPr/>
          </p:nvSpPr>
          <p:spPr>
            <a:xfrm>
              <a:off x="7859513" y="3138631"/>
              <a:ext cx="172075" cy="149700"/>
            </a:xfrm>
            <a:custGeom>
              <a:avLst/>
              <a:gdLst/>
              <a:ahLst/>
              <a:cxnLst/>
              <a:rect l="l" t="t" r="r" b="b"/>
              <a:pathLst>
                <a:path w="6883" h="5988" extrusionOk="0">
                  <a:moveTo>
                    <a:pt x="1314" y="1"/>
                  </a:moveTo>
                  <a:cubicBezTo>
                    <a:pt x="1248" y="1"/>
                    <a:pt x="1182" y="35"/>
                    <a:pt x="1142" y="94"/>
                  </a:cubicBezTo>
                  <a:cubicBezTo>
                    <a:pt x="0" y="1668"/>
                    <a:pt x="278" y="3829"/>
                    <a:pt x="1760" y="5094"/>
                  </a:cubicBezTo>
                  <a:cubicBezTo>
                    <a:pt x="2446" y="5693"/>
                    <a:pt x="3299" y="5988"/>
                    <a:pt x="4155" y="5988"/>
                  </a:cubicBezTo>
                  <a:cubicBezTo>
                    <a:pt x="5105" y="5988"/>
                    <a:pt x="6059" y="5624"/>
                    <a:pt x="6790" y="4909"/>
                  </a:cubicBezTo>
                  <a:cubicBezTo>
                    <a:pt x="6883" y="4847"/>
                    <a:pt x="6883" y="4693"/>
                    <a:pt x="6790" y="4631"/>
                  </a:cubicBezTo>
                  <a:cubicBezTo>
                    <a:pt x="6744" y="4585"/>
                    <a:pt x="6690" y="4562"/>
                    <a:pt x="6640" y="4562"/>
                  </a:cubicBezTo>
                  <a:cubicBezTo>
                    <a:pt x="6589" y="4562"/>
                    <a:pt x="6543" y="4585"/>
                    <a:pt x="6512" y="4631"/>
                  </a:cubicBezTo>
                  <a:cubicBezTo>
                    <a:pt x="5866" y="5261"/>
                    <a:pt x="5026" y="5578"/>
                    <a:pt x="4181" y="5578"/>
                  </a:cubicBezTo>
                  <a:cubicBezTo>
                    <a:pt x="3412" y="5578"/>
                    <a:pt x="2639" y="5315"/>
                    <a:pt x="2006" y="4785"/>
                  </a:cubicBezTo>
                  <a:cubicBezTo>
                    <a:pt x="710" y="3674"/>
                    <a:pt x="463" y="1730"/>
                    <a:pt x="1482" y="341"/>
                  </a:cubicBezTo>
                  <a:cubicBezTo>
                    <a:pt x="1544" y="249"/>
                    <a:pt x="1513" y="94"/>
                    <a:pt x="1420" y="33"/>
                  </a:cubicBezTo>
                  <a:cubicBezTo>
                    <a:pt x="1387" y="11"/>
                    <a:pt x="1351" y="1"/>
                    <a:pt x="13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00" name="Google Shape;13400;p25"/>
            <p:cNvSpPr/>
            <p:nvPr/>
          </p:nvSpPr>
          <p:spPr>
            <a:xfrm>
              <a:off x="7786988" y="3022331"/>
              <a:ext cx="354925" cy="345325"/>
            </a:xfrm>
            <a:custGeom>
              <a:avLst/>
              <a:gdLst/>
              <a:ahLst/>
              <a:cxnLst/>
              <a:rect l="l" t="t" r="r" b="b"/>
              <a:pathLst>
                <a:path w="14197" h="13813" extrusionOk="0">
                  <a:moveTo>
                    <a:pt x="7099" y="395"/>
                  </a:moveTo>
                  <a:cubicBezTo>
                    <a:pt x="7376" y="395"/>
                    <a:pt x="7592" y="642"/>
                    <a:pt x="7592" y="920"/>
                  </a:cubicBezTo>
                  <a:cubicBezTo>
                    <a:pt x="7623" y="1305"/>
                    <a:pt x="7353" y="1498"/>
                    <a:pt x="7083" y="1498"/>
                  </a:cubicBezTo>
                  <a:cubicBezTo>
                    <a:pt x="6813" y="1498"/>
                    <a:pt x="6543" y="1305"/>
                    <a:pt x="6574" y="920"/>
                  </a:cubicBezTo>
                  <a:cubicBezTo>
                    <a:pt x="6574" y="642"/>
                    <a:pt x="6790" y="395"/>
                    <a:pt x="7099" y="395"/>
                  </a:cubicBezTo>
                  <a:close/>
                  <a:moveTo>
                    <a:pt x="7284" y="1815"/>
                  </a:moveTo>
                  <a:lnTo>
                    <a:pt x="7284" y="2092"/>
                  </a:lnTo>
                  <a:lnTo>
                    <a:pt x="6883" y="2092"/>
                  </a:lnTo>
                  <a:lnTo>
                    <a:pt x="6883" y="1815"/>
                  </a:lnTo>
                  <a:cubicBezTo>
                    <a:pt x="6944" y="1845"/>
                    <a:pt x="7006" y="1845"/>
                    <a:pt x="7099" y="1845"/>
                  </a:cubicBezTo>
                  <a:cubicBezTo>
                    <a:pt x="7160" y="1845"/>
                    <a:pt x="7222" y="1845"/>
                    <a:pt x="7284" y="1815"/>
                  </a:cubicBezTo>
                  <a:close/>
                  <a:moveTo>
                    <a:pt x="4024" y="1246"/>
                  </a:moveTo>
                  <a:cubicBezTo>
                    <a:pt x="4203" y="1246"/>
                    <a:pt x="4380" y="1335"/>
                    <a:pt x="4475" y="1506"/>
                  </a:cubicBezTo>
                  <a:cubicBezTo>
                    <a:pt x="4661" y="1845"/>
                    <a:pt x="4414" y="2247"/>
                    <a:pt x="4043" y="2277"/>
                  </a:cubicBezTo>
                  <a:cubicBezTo>
                    <a:pt x="3858" y="2277"/>
                    <a:pt x="3704" y="2185"/>
                    <a:pt x="3611" y="2031"/>
                  </a:cubicBezTo>
                  <a:lnTo>
                    <a:pt x="3580" y="2031"/>
                  </a:lnTo>
                  <a:cubicBezTo>
                    <a:pt x="3457" y="1815"/>
                    <a:pt x="3519" y="1506"/>
                    <a:pt x="3704" y="1352"/>
                  </a:cubicBezTo>
                  <a:cubicBezTo>
                    <a:pt x="3799" y="1280"/>
                    <a:pt x="3912" y="1246"/>
                    <a:pt x="4024" y="1246"/>
                  </a:cubicBezTo>
                  <a:close/>
                  <a:moveTo>
                    <a:pt x="10154" y="1228"/>
                  </a:moveTo>
                  <a:cubicBezTo>
                    <a:pt x="10679" y="1228"/>
                    <a:pt x="10864" y="1938"/>
                    <a:pt x="10401" y="2216"/>
                  </a:cubicBezTo>
                  <a:cubicBezTo>
                    <a:pt x="10319" y="2259"/>
                    <a:pt x="10235" y="2279"/>
                    <a:pt x="10154" y="2279"/>
                  </a:cubicBezTo>
                  <a:cubicBezTo>
                    <a:pt x="9777" y="2279"/>
                    <a:pt x="9462" y="1856"/>
                    <a:pt x="9691" y="1475"/>
                  </a:cubicBezTo>
                  <a:cubicBezTo>
                    <a:pt x="9784" y="1321"/>
                    <a:pt x="9969" y="1228"/>
                    <a:pt x="10154" y="1228"/>
                  </a:cubicBezTo>
                  <a:close/>
                  <a:moveTo>
                    <a:pt x="4661" y="2432"/>
                  </a:moveTo>
                  <a:lnTo>
                    <a:pt x="4784" y="2679"/>
                  </a:lnTo>
                  <a:cubicBezTo>
                    <a:pt x="4691" y="2740"/>
                    <a:pt x="4568" y="2802"/>
                    <a:pt x="4445" y="2864"/>
                  </a:cubicBezTo>
                  <a:lnTo>
                    <a:pt x="4321" y="2648"/>
                  </a:lnTo>
                  <a:cubicBezTo>
                    <a:pt x="4445" y="2586"/>
                    <a:pt x="4568" y="2524"/>
                    <a:pt x="4661" y="2432"/>
                  </a:cubicBezTo>
                  <a:close/>
                  <a:moveTo>
                    <a:pt x="9506" y="2432"/>
                  </a:moveTo>
                  <a:cubicBezTo>
                    <a:pt x="9598" y="2524"/>
                    <a:pt x="9722" y="2586"/>
                    <a:pt x="9845" y="2617"/>
                  </a:cubicBezTo>
                  <a:lnTo>
                    <a:pt x="9722" y="2864"/>
                  </a:lnTo>
                  <a:cubicBezTo>
                    <a:pt x="9598" y="2771"/>
                    <a:pt x="9475" y="2709"/>
                    <a:pt x="9382" y="2648"/>
                  </a:cubicBezTo>
                  <a:lnTo>
                    <a:pt x="9506" y="2432"/>
                  </a:lnTo>
                  <a:close/>
                  <a:moveTo>
                    <a:pt x="2007" y="3393"/>
                  </a:moveTo>
                  <a:cubicBezTo>
                    <a:pt x="2065" y="3393"/>
                    <a:pt x="2127" y="3411"/>
                    <a:pt x="2192" y="3450"/>
                  </a:cubicBezTo>
                  <a:cubicBezTo>
                    <a:pt x="2284" y="3512"/>
                    <a:pt x="2377" y="3635"/>
                    <a:pt x="2408" y="3759"/>
                  </a:cubicBezTo>
                  <a:cubicBezTo>
                    <a:pt x="2500" y="4098"/>
                    <a:pt x="2253" y="4407"/>
                    <a:pt x="1914" y="4407"/>
                  </a:cubicBezTo>
                  <a:cubicBezTo>
                    <a:pt x="1341" y="4407"/>
                    <a:pt x="1564" y="3393"/>
                    <a:pt x="2007" y="3393"/>
                  </a:cubicBezTo>
                  <a:close/>
                  <a:moveTo>
                    <a:pt x="12253" y="3358"/>
                  </a:moveTo>
                  <a:cubicBezTo>
                    <a:pt x="12777" y="3388"/>
                    <a:pt x="12962" y="4067"/>
                    <a:pt x="12530" y="4345"/>
                  </a:cubicBezTo>
                  <a:cubicBezTo>
                    <a:pt x="12435" y="4398"/>
                    <a:pt x="12341" y="4421"/>
                    <a:pt x="12254" y="4421"/>
                  </a:cubicBezTo>
                  <a:cubicBezTo>
                    <a:pt x="11778" y="4421"/>
                    <a:pt x="11484" y="3737"/>
                    <a:pt x="12006" y="3450"/>
                  </a:cubicBezTo>
                  <a:cubicBezTo>
                    <a:pt x="12067" y="3388"/>
                    <a:pt x="12160" y="3358"/>
                    <a:pt x="12253" y="3358"/>
                  </a:cubicBezTo>
                  <a:close/>
                  <a:moveTo>
                    <a:pt x="11358" y="4160"/>
                  </a:moveTo>
                  <a:cubicBezTo>
                    <a:pt x="11419" y="4283"/>
                    <a:pt x="11481" y="4407"/>
                    <a:pt x="11574" y="4499"/>
                  </a:cubicBezTo>
                  <a:lnTo>
                    <a:pt x="11327" y="4623"/>
                  </a:lnTo>
                  <a:cubicBezTo>
                    <a:pt x="11265" y="4530"/>
                    <a:pt x="11203" y="4407"/>
                    <a:pt x="11142" y="4283"/>
                  </a:cubicBezTo>
                  <a:lnTo>
                    <a:pt x="11358" y="4160"/>
                  </a:lnTo>
                  <a:close/>
                  <a:moveTo>
                    <a:pt x="2809" y="4160"/>
                  </a:moveTo>
                  <a:lnTo>
                    <a:pt x="3025" y="4314"/>
                  </a:lnTo>
                  <a:cubicBezTo>
                    <a:pt x="2963" y="4438"/>
                    <a:pt x="2871" y="4530"/>
                    <a:pt x="2840" y="4654"/>
                  </a:cubicBezTo>
                  <a:lnTo>
                    <a:pt x="2593" y="4530"/>
                  </a:lnTo>
                  <a:cubicBezTo>
                    <a:pt x="2593" y="4530"/>
                    <a:pt x="2685" y="4407"/>
                    <a:pt x="2716" y="4376"/>
                  </a:cubicBezTo>
                  <a:cubicBezTo>
                    <a:pt x="2747" y="4314"/>
                    <a:pt x="2778" y="4253"/>
                    <a:pt x="2809" y="4160"/>
                  </a:cubicBezTo>
                  <a:close/>
                  <a:moveTo>
                    <a:pt x="2253" y="6691"/>
                  </a:moveTo>
                  <a:lnTo>
                    <a:pt x="2253" y="6907"/>
                  </a:lnTo>
                  <a:lnTo>
                    <a:pt x="2253" y="7123"/>
                  </a:lnTo>
                  <a:lnTo>
                    <a:pt x="1976" y="7123"/>
                  </a:lnTo>
                  <a:cubicBezTo>
                    <a:pt x="2006" y="7123"/>
                    <a:pt x="2006" y="6907"/>
                    <a:pt x="2006" y="6876"/>
                  </a:cubicBezTo>
                  <a:cubicBezTo>
                    <a:pt x="2006" y="6814"/>
                    <a:pt x="2006" y="6752"/>
                    <a:pt x="1976" y="6691"/>
                  </a:cubicBezTo>
                  <a:close/>
                  <a:moveTo>
                    <a:pt x="12129" y="6691"/>
                  </a:moveTo>
                  <a:cubicBezTo>
                    <a:pt x="12129" y="6814"/>
                    <a:pt x="12129" y="6938"/>
                    <a:pt x="12129" y="7061"/>
                  </a:cubicBezTo>
                  <a:lnTo>
                    <a:pt x="12129" y="7123"/>
                  </a:lnTo>
                  <a:lnTo>
                    <a:pt x="11882" y="7123"/>
                  </a:lnTo>
                  <a:lnTo>
                    <a:pt x="11882" y="7061"/>
                  </a:lnTo>
                  <a:lnTo>
                    <a:pt x="11882" y="6691"/>
                  </a:lnTo>
                  <a:close/>
                  <a:moveTo>
                    <a:pt x="13051" y="6378"/>
                  </a:moveTo>
                  <a:cubicBezTo>
                    <a:pt x="13225" y="6378"/>
                    <a:pt x="13397" y="6463"/>
                    <a:pt x="13487" y="6629"/>
                  </a:cubicBezTo>
                  <a:cubicBezTo>
                    <a:pt x="13703" y="6999"/>
                    <a:pt x="13456" y="7431"/>
                    <a:pt x="13055" y="7431"/>
                  </a:cubicBezTo>
                  <a:cubicBezTo>
                    <a:pt x="12654" y="7431"/>
                    <a:pt x="12407" y="6999"/>
                    <a:pt x="12592" y="6660"/>
                  </a:cubicBezTo>
                  <a:cubicBezTo>
                    <a:pt x="12687" y="6471"/>
                    <a:pt x="12870" y="6378"/>
                    <a:pt x="13051" y="6378"/>
                  </a:cubicBezTo>
                  <a:close/>
                  <a:moveTo>
                    <a:pt x="1167" y="6380"/>
                  </a:moveTo>
                  <a:cubicBezTo>
                    <a:pt x="1834" y="6380"/>
                    <a:pt x="1834" y="7434"/>
                    <a:pt x="1167" y="7434"/>
                  </a:cubicBezTo>
                  <a:cubicBezTo>
                    <a:pt x="1149" y="7434"/>
                    <a:pt x="1130" y="7433"/>
                    <a:pt x="1111" y="7431"/>
                  </a:cubicBezTo>
                  <a:cubicBezTo>
                    <a:pt x="1092" y="7433"/>
                    <a:pt x="1072" y="7434"/>
                    <a:pt x="1054" y="7434"/>
                  </a:cubicBezTo>
                  <a:cubicBezTo>
                    <a:pt x="359" y="7434"/>
                    <a:pt x="359" y="6380"/>
                    <a:pt x="1054" y="6380"/>
                  </a:cubicBezTo>
                  <a:cubicBezTo>
                    <a:pt x="1072" y="6380"/>
                    <a:pt x="1092" y="6380"/>
                    <a:pt x="1111" y="6382"/>
                  </a:cubicBezTo>
                  <a:cubicBezTo>
                    <a:pt x="1130" y="6380"/>
                    <a:pt x="1149" y="6380"/>
                    <a:pt x="1167" y="6380"/>
                  </a:cubicBezTo>
                  <a:close/>
                  <a:moveTo>
                    <a:pt x="11358" y="9160"/>
                  </a:moveTo>
                  <a:lnTo>
                    <a:pt x="11574" y="9283"/>
                  </a:lnTo>
                  <a:lnTo>
                    <a:pt x="11574" y="9314"/>
                  </a:lnTo>
                  <a:cubicBezTo>
                    <a:pt x="11481" y="9406"/>
                    <a:pt x="11419" y="9499"/>
                    <a:pt x="11388" y="9622"/>
                  </a:cubicBezTo>
                  <a:lnTo>
                    <a:pt x="11142" y="9499"/>
                  </a:lnTo>
                  <a:cubicBezTo>
                    <a:pt x="11234" y="9376"/>
                    <a:pt x="11296" y="9252"/>
                    <a:pt x="11358" y="9160"/>
                  </a:cubicBezTo>
                  <a:close/>
                  <a:moveTo>
                    <a:pt x="2840" y="9160"/>
                  </a:moveTo>
                  <a:cubicBezTo>
                    <a:pt x="2871" y="9283"/>
                    <a:pt x="2963" y="9406"/>
                    <a:pt x="3025" y="9530"/>
                  </a:cubicBezTo>
                  <a:lnTo>
                    <a:pt x="2809" y="9653"/>
                  </a:lnTo>
                  <a:cubicBezTo>
                    <a:pt x="2747" y="9530"/>
                    <a:pt x="2685" y="9406"/>
                    <a:pt x="2593" y="9314"/>
                  </a:cubicBezTo>
                  <a:lnTo>
                    <a:pt x="2840" y="9160"/>
                  </a:lnTo>
                  <a:close/>
                  <a:moveTo>
                    <a:pt x="12357" y="9420"/>
                  </a:moveTo>
                  <a:cubicBezTo>
                    <a:pt x="12412" y="9420"/>
                    <a:pt x="12470" y="9435"/>
                    <a:pt x="12530" y="9468"/>
                  </a:cubicBezTo>
                  <a:cubicBezTo>
                    <a:pt x="12993" y="9746"/>
                    <a:pt x="12777" y="10425"/>
                    <a:pt x="12253" y="10425"/>
                  </a:cubicBezTo>
                  <a:cubicBezTo>
                    <a:pt x="11675" y="10425"/>
                    <a:pt x="11906" y="9420"/>
                    <a:pt x="12357" y="9420"/>
                  </a:cubicBezTo>
                  <a:close/>
                  <a:moveTo>
                    <a:pt x="1914" y="9406"/>
                  </a:moveTo>
                  <a:cubicBezTo>
                    <a:pt x="2408" y="9437"/>
                    <a:pt x="2593" y="10085"/>
                    <a:pt x="2192" y="10394"/>
                  </a:cubicBezTo>
                  <a:cubicBezTo>
                    <a:pt x="2133" y="10427"/>
                    <a:pt x="2076" y="10442"/>
                    <a:pt x="2022" y="10442"/>
                  </a:cubicBezTo>
                  <a:cubicBezTo>
                    <a:pt x="1569" y="10442"/>
                    <a:pt x="1335" y="9406"/>
                    <a:pt x="1914" y="9406"/>
                  </a:cubicBezTo>
                  <a:close/>
                  <a:moveTo>
                    <a:pt x="7083" y="2501"/>
                  </a:moveTo>
                  <a:cubicBezTo>
                    <a:pt x="7214" y="2501"/>
                    <a:pt x="7346" y="2509"/>
                    <a:pt x="7469" y="2524"/>
                  </a:cubicBezTo>
                  <a:cubicBezTo>
                    <a:pt x="9598" y="2709"/>
                    <a:pt x="11296" y="4376"/>
                    <a:pt x="11481" y="6536"/>
                  </a:cubicBezTo>
                  <a:cubicBezTo>
                    <a:pt x="11512" y="6783"/>
                    <a:pt x="11512" y="7030"/>
                    <a:pt x="11481" y="7308"/>
                  </a:cubicBezTo>
                  <a:cubicBezTo>
                    <a:pt x="11296" y="9437"/>
                    <a:pt x="9598" y="11104"/>
                    <a:pt x="7469" y="11320"/>
                  </a:cubicBezTo>
                  <a:lnTo>
                    <a:pt x="7438" y="11289"/>
                  </a:lnTo>
                  <a:cubicBezTo>
                    <a:pt x="7315" y="11304"/>
                    <a:pt x="7184" y="11312"/>
                    <a:pt x="7052" y="11312"/>
                  </a:cubicBezTo>
                  <a:cubicBezTo>
                    <a:pt x="6921" y="11312"/>
                    <a:pt x="6790" y="11304"/>
                    <a:pt x="6667" y="11289"/>
                  </a:cubicBezTo>
                  <a:cubicBezTo>
                    <a:pt x="4537" y="11104"/>
                    <a:pt x="2871" y="9406"/>
                    <a:pt x="2685" y="7308"/>
                  </a:cubicBezTo>
                  <a:cubicBezTo>
                    <a:pt x="2655" y="7030"/>
                    <a:pt x="2655" y="6783"/>
                    <a:pt x="2685" y="6536"/>
                  </a:cubicBezTo>
                  <a:cubicBezTo>
                    <a:pt x="2871" y="4376"/>
                    <a:pt x="4568" y="2709"/>
                    <a:pt x="6697" y="2524"/>
                  </a:cubicBezTo>
                  <a:cubicBezTo>
                    <a:pt x="6821" y="2509"/>
                    <a:pt x="6952" y="2501"/>
                    <a:pt x="7083" y="2501"/>
                  </a:cubicBezTo>
                  <a:close/>
                  <a:moveTo>
                    <a:pt x="4445" y="10950"/>
                  </a:moveTo>
                  <a:cubicBezTo>
                    <a:pt x="4568" y="11042"/>
                    <a:pt x="4691" y="11104"/>
                    <a:pt x="4784" y="11166"/>
                  </a:cubicBezTo>
                  <a:lnTo>
                    <a:pt x="4661" y="11382"/>
                  </a:lnTo>
                  <a:cubicBezTo>
                    <a:pt x="4568" y="11289"/>
                    <a:pt x="4445" y="11227"/>
                    <a:pt x="4321" y="11196"/>
                  </a:cubicBezTo>
                  <a:lnTo>
                    <a:pt x="4445" y="10950"/>
                  </a:lnTo>
                  <a:close/>
                  <a:moveTo>
                    <a:pt x="9722" y="10950"/>
                  </a:moveTo>
                  <a:lnTo>
                    <a:pt x="9845" y="11166"/>
                  </a:lnTo>
                  <a:cubicBezTo>
                    <a:pt x="9722" y="11227"/>
                    <a:pt x="9598" y="11289"/>
                    <a:pt x="9506" y="11382"/>
                  </a:cubicBezTo>
                  <a:lnTo>
                    <a:pt x="9382" y="11135"/>
                  </a:lnTo>
                  <a:cubicBezTo>
                    <a:pt x="9475" y="11073"/>
                    <a:pt x="9598" y="11011"/>
                    <a:pt x="9722" y="10950"/>
                  </a:cubicBezTo>
                  <a:close/>
                  <a:moveTo>
                    <a:pt x="7253" y="11721"/>
                  </a:moveTo>
                  <a:lnTo>
                    <a:pt x="7253" y="11999"/>
                  </a:lnTo>
                  <a:cubicBezTo>
                    <a:pt x="7222" y="11983"/>
                    <a:pt x="7191" y="11976"/>
                    <a:pt x="7160" y="11976"/>
                  </a:cubicBezTo>
                  <a:cubicBezTo>
                    <a:pt x="7130" y="11976"/>
                    <a:pt x="7099" y="11983"/>
                    <a:pt x="7068" y="11999"/>
                  </a:cubicBezTo>
                  <a:cubicBezTo>
                    <a:pt x="7037" y="11983"/>
                    <a:pt x="7006" y="11976"/>
                    <a:pt x="6971" y="11976"/>
                  </a:cubicBezTo>
                  <a:cubicBezTo>
                    <a:pt x="6937" y="11976"/>
                    <a:pt x="6898" y="11983"/>
                    <a:pt x="6852" y="11999"/>
                  </a:cubicBezTo>
                  <a:lnTo>
                    <a:pt x="6852" y="11721"/>
                  </a:lnTo>
                  <a:close/>
                  <a:moveTo>
                    <a:pt x="10145" y="11456"/>
                  </a:moveTo>
                  <a:cubicBezTo>
                    <a:pt x="10313" y="11456"/>
                    <a:pt x="10481" y="11542"/>
                    <a:pt x="10586" y="11752"/>
                  </a:cubicBezTo>
                  <a:lnTo>
                    <a:pt x="10586" y="11783"/>
                  </a:lnTo>
                  <a:cubicBezTo>
                    <a:pt x="10771" y="12122"/>
                    <a:pt x="10524" y="12523"/>
                    <a:pt x="10154" y="12554"/>
                  </a:cubicBezTo>
                  <a:cubicBezTo>
                    <a:pt x="9969" y="12554"/>
                    <a:pt x="9784" y="12462"/>
                    <a:pt x="9691" y="12307"/>
                  </a:cubicBezTo>
                  <a:cubicBezTo>
                    <a:pt x="9393" y="11882"/>
                    <a:pt x="9771" y="11456"/>
                    <a:pt x="10145" y="11456"/>
                  </a:cubicBezTo>
                  <a:close/>
                  <a:moveTo>
                    <a:pt x="3994" y="11534"/>
                  </a:moveTo>
                  <a:cubicBezTo>
                    <a:pt x="4401" y="11534"/>
                    <a:pt x="4654" y="11950"/>
                    <a:pt x="4475" y="12307"/>
                  </a:cubicBezTo>
                  <a:lnTo>
                    <a:pt x="4475" y="12338"/>
                  </a:lnTo>
                  <a:cubicBezTo>
                    <a:pt x="4383" y="12493"/>
                    <a:pt x="4198" y="12585"/>
                    <a:pt x="4013" y="12585"/>
                  </a:cubicBezTo>
                  <a:cubicBezTo>
                    <a:pt x="3395" y="12554"/>
                    <a:pt x="3334" y="11659"/>
                    <a:pt x="3951" y="11536"/>
                  </a:cubicBezTo>
                  <a:cubicBezTo>
                    <a:pt x="3965" y="11535"/>
                    <a:pt x="3980" y="11534"/>
                    <a:pt x="3994" y="11534"/>
                  </a:cubicBezTo>
                  <a:close/>
                  <a:moveTo>
                    <a:pt x="7068" y="12315"/>
                  </a:moveTo>
                  <a:cubicBezTo>
                    <a:pt x="7346" y="12315"/>
                    <a:pt x="7623" y="12508"/>
                    <a:pt x="7592" y="12894"/>
                  </a:cubicBezTo>
                  <a:cubicBezTo>
                    <a:pt x="7592" y="13172"/>
                    <a:pt x="7346" y="13418"/>
                    <a:pt x="7068" y="13418"/>
                  </a:cubicBezTo>
                  <a:cubicBezTo>
                    <a:pt x="6790" y="13418"/>
                    <a:pt x="6543" y="13172"/>
                    <a:pt x="6543" y="12894"/>
                  </a:cubicBezTo>
                  <a:cubicBezTo>
                    <a:pt x="6512" y="12508"/>
                    <a:pt x="6790" y="12315"/>
                    <a:pt x="7068" y="12315"/>
                  </a:cubicBezTo>
                  <a:close/>
                  <a:moveTo>
                    <a:pt x="7079" y="1"/>
                  </a:moveTo>
                  <a:cubicBezTo>
                    <a:pt x="6597" y="1"/>
                    <a:pt x="6173" y="383"/>
                    <a:pt x="6173" y="920"/>
                  </a:cubicBezTo>
                  <a:cubicBezTo>
                    <a:pt x="6173" y="1197"/>
                    <a:pt x="6296" y="1444"/>
                    <a:pt x="6481" y="1629"/>
                  </a:cubicBezTo>
                  <a:lnTo>
                    <a:pt x="6481" y="2123"/>
                  </a:lnTo>
                  <a:cubicBezTo>
                    <a:pt x="6019" y="2185"/>
                    <a:pt x="5586" y="2308"/>
                    <a:pt x="5185" y="2493"/>
                  </a:cubicBezTo>
                  <a:lnTo>
                    <a:pt x="4907" y="2061"/>
                  </a:lnTo>
                  <a:cubicBezTo>
                    <a:pt x="5110" y="1455"/>
                    <a:pt x="4664" y="849"/>
                    <a:pt x="4049" y="849"/>
                  </a:cubicBezTo>
                  <a:cubicBezTo>
                    <a:pt x="4007" y="849"/>
                    <a:pt x="3964" y="852"/>
                    <a:pt x="3920" y="858"/>
                  </a:cubicBezTo>
                  <a:cubicBezTo>
                    <a:pt x="3272" y="920"/>
                    <a:pt x="2901" y="1660"/>
                    <a:pt x="3241" y="2247"/>
                  </a:cubicBezTo>
                  <a:cubicBezTo>
                    <a:pt x="3364" y="2463"/>
                    <a:pt x="3611" y="2617"/>
                    <a:pt x="3858" y="2679"/>
                  </a:cubicBezTo>
                  <a:lnTo>
                    <a:pt x="4136" y="3111"/>
                  </a:lnTo>
                  <a:cubicBezTo>
                    <a:pt x="3796" y="3358"/>
                    <a:pt x="3519" y="3666"/>
                    <a:pt x="3272" y="3975"/>
                  </a:cubicBezTo>
                  <a:lnTo>
                    <a:pt x="2840" y="3728"/>
                  </a:lnTo>
                  <a:cubicBezTo>
                    <a:pt x="2840" y="3697"/>
                    <a:pt x="2840" y="3666"/>
                    <a:pt x="2840" y="3666"/>
                  </a:cubicBezTo>
                  <a:cubicBezTo>
                    <a:pt x="2701" y="3215"/>
                    <a:pt x="2318" y="2979"/>
                    <a:pt x="1933" y="2979"/>
                  </a:cubicBezTo>
                  <a:cubicBezTo>
                    <a:pt x="1633" y="2979"/>
                    <a:pt x="1332" y="3122"/>
                    <a:pt x="1142" y="3419"/>
                  </a:cubicBezTo>
                  <a:cubicBezTo>
                    <a:pt x="895" y="3882"/>
                    <a:pt x="1019" y="4438"/>
                    <a:pt x="1482" y="4685"/>
                  </a:cubicBezTo>
                  <a:cubicBezTo>
                    <a:pt x="1605" y="4777"/>
                    <a:pt x="1760" y="4808"/>
                    <a:pt x="1945" y="4808"/>
                  </a:cubicBezTo>
                  <a:cubicBezTo>
                    <a:pt x="2037" y="4808"/>
                    <a:pt x="2130" y="4808"/>
                    <a:pt x="2223" y="4777"/>
                  </a:cubicBezTo>
                  <a:lnTo>
                    <a:pt x="2685" y="5024"/>
                  </a:lnTo>
                  <a:cubicBezTo>
                    <a:pt x="2500" y="5425"/>
                    <a:pt x="2377" y="5857"/>
                    <a:pt x="2315" y="6289"/>
                  </a:cubicBezTo>
                  <a:lnTo>
                    <a:pt x="1790" y="6289"/>
                  </a:lnTo>
                  <a:cubicBezTo>
                    <a:pt x="1612" y="6098"/>
                    <a:pt x="1371" y="6007"/>
                    <a:pt x="1129" y="6007"/>
                  </a:cubicBezTo>
                  <a:cubicBezTo>
                    <a:pt x="785" y="6007"/>
                    <a:pt x="441" y="6192"/>
                    <a:pt x="278" y="6536"/>
                  </a:cubicBezTo>
                  <a:cubicBezTo>
                    <a:pt x="0" y="7154"/>
                    <a:pt x="433" y="7833"/>
                    <a:pt x="1111" y="7833"/>
                  </a:cubicBezTo>
                  <a:cubicBezTo>
                    <a:pt x="1358" y="7833"/>
                    <a:pt x="1636" y="7740"/>
                    <a:pt x="1790" y="7524"/>
                  </a:cubicBezTo>
                  <a:lnTo>
                    <a:pt x="2315" y="7524"/>
                  </a:lnTo>
                  <a:cubicBezTo>
                    <a:pt x="2346" y="7956"/>
                    <a:pt x="2469" y="8388"/>
                    <a:pt x="2655" y="8789"/>
                  </a:cubicBezTo>
                  <a:lnTo>
                    <a:pt x="2223" y="9067"/>
                  </a:lnTo>
                  <a:cubicBezTo>
                    <a:pt x="2130" y="9036"/>
                    <a:pt x="2006" y="9005"/>
                    <a:pt x="1914" y="9005"/>
                  </a:cubicBezTo>
                  <a:cubicBezTo>
                    <a:pt x="1204" y="9005"/>
                    <a:pt x="772" y="9777"/>
                    <a:pt x="1111" y="10394"/>
                  </a:cubicBezTo>
                  <a:cubicBezTo>
                    <a:pt x="1266" y="10672"/>
                    <a:pt x="1574" y="10857"/>
                    <a:pt x="1914" y="10857"/>
                  </a:cubicBezTo>
                  <a:cubicBezTo>
                    <a:pt x="2346" y="10857"/>
                    <a:pt x="2747" y="10548"/>
                    <a:pt x="2809" y="10116"/>
                  </a:cubicBezTo>
                  <a:lnTo>
                    <a:pt x="3272" y="9839"/>
                  </a:lnTo>
                  <a:cubicBezTo>
                    <a:pt x="3519" y="10178"/>
                    <a:pt x="3796" y="10456"/>
                    <a:pt x="4136" y="10703"/>
                  </a:cubicBezTo>
                  <a:lnTo>
                    <a:pt x="3858" y="11166"/>
                  </a:lnTo>
                  <a:cubicBezTo>
                    <a:pt x="3611" y="11196"/>
                    <a:pt x="3364" y="11351"/>
                    <a:pt x="3241" y="11598"/>
                  </a:cubicBezTo>
                  <a:cubicBezTo>
                    <a:pt x="3118" y="11814"/>
                    <a:pt x="3056" y="12061"/>
                    <a:pt x="3118" y="12277"/>
                  </a:cubicBezTo>
                  <a:cubicBezTo>
                    <a:pt x="3179" y="12523"/>
                    <a:pt x="3334" y="12740"/>
                    <a:pt x="3550" y="12863"/>
                  </a:cubicBezTo>
                  <a:cubicBezTo>
                    <a:pt x="3704" y="12925"/>
                    <a:pt x="3858" y="12986"/>
                    <a:pt x="4013" y="12986"/>
                  </a:cubicBezTo>
                  <a:cubicBezTo>
                    <a:pt x="4352" y="12986"/>
                    <a:pt x="4661" y="12801"/>
                    <a:pt x="4815" y="12523"/>
                  </a:cubicBezTo>
                  <a:cubicBezTo>
                    <a:pt x="4938" y="12338"/>
                    <a:pt x="4969" y="12061"/>
                    <a:pt x="4907" y="11845"/>
                  </a:cubicBezTo>
                  <a:cubicBezTo>
                    <a:pt x="4907" y="11814"/>
                    <a:pt x="4907" y="11783"/>
                    <a:pt x="4907" y="11783"/>
                  </a:cubicBezTo>
                  <a:lnTo>
                    <a:pt x="5185" y="11351"/>
                  </a:lnTo>
                  <a:cubicBezTo>
                    <a:pt x="5586" y="11505"/>
                    <a:pt x="6049" y="11628"/>
                    <a:pt x="6512" y="11690"/>
                  </a:cubicBezTo>
                  <a:lnTo>
                    <a:pt x="6512" y="12215"/>
                  </a:lnTo>
                  <a:cubicBezTo>
                    <a:pt x="5988" y="12647"/>
                    <a:pt x="6111" y="13449"/>
                    <a:pt x="6728" y="13727"/>
                  </a:cubicBezTo>
                  <a:cubicBezTo>
                    <a:pt x="6858" y="13785"/>
                    <a:pt x="6990" y="13812"/>
                    <a:pt x="7119" y="13812"/>
                  </a:cubicBezTo>
                  <a:cubicBezTo>
                    <a:pt x="7602" y="13812"/>
                    <a:pt x="8031" y="13430"/>
                    <a:pt x="8055" y="12894"/>
                  </a:cubicBezTo>
                  <a:cubicBezTo>
                    <a:pt x="8025" y="12647"/>
                    <a:pt x="7932" y="12369"/>
                    <a:pt x="7716" y="12215"/>
                  </a:cubicBezTo>
                  <a:lnTo>
                    <a:pt x="7716" y="11690"/>
                  </a:lnTo>
                  <a:cubicBezTo>
                    <a:pt x="8179" y="11628"/>
                    <a:pt x="8611" y="11505"/>
                    <a:pt x="9043" y="11351"/>
                  </a:cubicBezTo>
                  <a:lnTo>
                    <a:pt x="9290" y="11783"/>
                  </a:lnTo>
                  <a:lnTo>
                    <a:pt x="9290" y="11845"/>
                  </a:lnTo>
                  <a:cubicBezTo>
                    <a:pt x="9136" y="12431"/>
                    <a:pt x="9598" y="12986"/>
                    <a:pt x="10185" y="12986"/>
                  </a:cubicBezTo>
                  <a:cubicBezTo>
                    <a:pt x="10617" y="12986"/>
                    <a:pt x="10987" y="12709"/>
                    <a:pt x="11080" y="12307"/>
                  </a:cubicBezTo>
                  <a:cubicBezTo>
                    <a:pt x="11142" y="12061"/>
                    <a:pt x="11111" y="11814"/>
                    <a:pt x="10987" y="11598"/>
                  </a:cubicBezTo>
                  <a:cubicBezTo>
                    <a:pt x="10833" y="11351"/>
                    <a:pt x="10586" y="11196"/>
                    <a:pt x="10339" y="11166"/>
                  </a:cubicBezTo>
                  <a:lnTo>
                    <a:pt x="10061" y="10703"/>
                  </a:lnTo>
                  <a:cubicBezTo>
                    <a:pt x="10370" y="10456"/>
                    <a:pt x="10679" y="10178"/>
                    <a:pt x="10926" y="9839"/>
                  </a:cubicBezTo>
                  <a:lnTo>
                    <a:pt x="11358" y="10085"/>
                  </a:lnTo>
                  <a:cubicBezTo>
                    <a:pt x="11358" y="10116"/>
                    <a:pt x="11358" y="10147"/>
                    <a:pt x="11358" y="10178"/>
                  </a:cubicBezTo>
                  <a:cubicBezTo>
                    <a:pt x="11419" y="10394"/>
                    <a:pt x="11574" y="10610"/>
                    <a:pt x="11790" y="10734"/>
                  </a:cubicBezTo>
                  <a:cubicBezTo>
                    <a:pt x="11944" y="10795"/>
                    <a:pt x="12098" y="10857"/>
                    <a:pt x="12253" y="10857"/>
                  </a:cubicBezTo>
                  <a:cubicBezTo>
                    <a:pt x="13209" y="10857"/>
                    <a:pt x="13549" y="9592"/>
                    <a:pt x="12716" y="9129"/>
                  </a:cubicBezTo>
                  <a:cubicBezTo>
                    <a:pt x="12592" y="9036"/>
                    <a:pt x="12407" y="9005"/>
                    <a:pt x="12253" y="9005"/>
                  </a:cubicBezTo>
                  <a:cubicBezTo>
                    <a:pt x="12160" y="9005"/>
                    <a:pt x="12067" y="9005"/>
                    <a:pt x="11944" y="9036"/>
                  </a:cubicBezTo>
                  <a:lnTo>
                    <a:pt x="11512" y="8789"/>
                  </a:lnTo>
                  <a:cubicBezTo>
                    <a:pt x="11697" y="8388"/>
                    <a:pt x="11821" y="7956"/>
                    <a:pt x="11851" y="7524"/>
                  </a:cubicBezTo>
                  <a:lnTo>
                    <a:pt x="12376" y="7524"/>
                  </a:lnTo>
                  <a:cubicBezTo>
                    <a:pt x="12556" y="7730"/>
                    <a:pt x="12807" y="7829"/>
                    <a:pt x="13057" y="7829"/>
                  </a:cubicBezTo>
                  <a:cubicBezTo>
                    <a:pt x="13407" y="7829"/>
                    <a:pt x="13757" y="7637"/>
                    <a:pt x="13919" y="7277"/>
                  </a:cubicBezTo>
                  <a:cubicBezTo>
                    <a:pt x="14197" y="6691"/>
                    <a:pt x="13734" y="5981"/>
                    <a:pt x="13055" y="5981"/>
                  </a:cubicBezTo>
                  <a:cubicBezTo>
                    <a:pt x="12808" y="5981"/>
                    <a:pt x="12530" y="6104"/>
                    <a:pt x="12376" y="6289"/>
                  </a:cubicBezTo>
                  <a:lnTo>
                    <a:pt x="11882" y="6289"/>
                  </a:lnTo>
                  <a:cubicBezTo>
                    <a:pt x="11821" y="5857"/>
                    <a:pt x="11697" y="5425"/>
                    <a:pt x="11512" y="5024"/>
                  </a:cubicBezTo>
                  <a:lnTo>
                    <a:pt x="11975" y="4777"/>
                  </a:lnTo>
                  <a:cubicBezTo>
                    <a:pt x="12067" y="4808"/>
                    <a:pt x="12160" y="4808"/>
                    <a:pt x="12253" y="4808"/>
                  </a:cubicBezTo>
                  <a:cubicBezTo>
                    <a:pt x="13055" y="4808"/>
                    <a:pt x="13487" y="3913"/>
                    <a:pt x="12962" y="3296"/>
                  </a:cubicBezTo>
                  <a:cubicBezTo>
                    <a:pt x="12776" y="3074"/>
                    <a:pt x="12518" y="2971"/>
                    <a:pt x="12263" y="2971"/>
                  </a:cubicBezTo>
                  <a:cubicBezTo>
                    <a:pt x="11845" y="2971"/>
                    <a:pt x="11434" y="3248"/>
                    <a:pt x="11358" y="3728"/>
                  </a:cubicBezTo>
                  <a:lnTo>
                    <a:pt x="10926" y="3975"/>
                  </a:lnTo>
                  <a:cubicBezTo>
                    <a:pt x="10648" y="3666"/>
                    <a:pt x="10370" y="3358"/>
                    <a:pt x="10061" y="3111"/>
                  </a:cubicBezTo>
                  <a:lnTo>
                    <a:pt x="10339" y="2679"/>
                  </a:lnTo>
                  <a:cubicBezTo>
                    <a:pt x="11172" y="2524"/>
                    <a:pt x="11358" y="1382"/>
                    <a:pt x="10648" y="950"/>
                  </a:cubicBezTo>
                  <a:cubicBezTo>
                    <a:pt x="10493" y="860"/>
                    <a:pt x="10331" y="820"/>
                    <a:pt x="10175" y="820"/>
                  </a:cubicBezTo>
                  <a:cubicBezTo>
                    <a:pt x="9584" y="820"/>
                    <a:pt x="9070" y="1396"/>
                    <a:pt x="9290" y="2031"/>
                  </a:cubicBezTo>
                  <a:lnTo>
                    <a:pt x="9012" y="2493"/>
                  </a:lnTo>
                  <a:cubicBezTo>
                    <a:pt x="8611" y="2308"/>
                    <a:pt x="8148" y="2185"/>
                    <a:pt x="7716" y="2123"/>
                  </a:cubicBezTo>
                  <a:lnTo>
                    <a:pt x="7716" y="1629"/>
                  </a:lnTo>
                  <a:cubicBezTo>
                    <a:pt x="8210" y="1166"/>
                    <a:pt x="8086" y="364"/>
                    <a:pt x="7469" y="86"/>
                  </a:cubicBezTo>
                  <a:cubicBezTo>
                    <a:pt x="7339" y="28"/>
                    <a:pt x="7207" y="1"/>
                    <a:pt x="70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3401" name="Google Shape;13401;p25"/>
          <p:cNvSpPr/>
          <p:nvPr/>
        </p:nvSpPr>
        <p:spPr>
          <a:xfrm>
            <a:off x="7039988" y="3986142"/>
            <a:ext cx="325625" cy="341050"/>
          </a:xfrm>
          <a:custGeom>
            <a:avLst/>
            <a:gdLst/>
            <a:ahLst/>
            <a:cxnLst/>
            <a:rect l="l" t="t" r="r" b="b"/>
            <a:pathLst>
              <a:path w="13025" h="13642" extrusionOk="0">
                <a:moveTo>
                  <a:pt x="6513" y="310"/>
                </a:moveTo>
                <a:cubicBezTo>
                  <a:pt x="7161" y="310"/>
                  <a:pt x="7500" y="1081"/>
                  <a:pt x="7068" y="1575"/>
                </a:cubicBezTo>
                <a:cubicBezTo>
                  <a:pt x="6921" y="1733"/>
                  <a:pt x="6730" y="1805"/>
                  <a:pt x="6540" y="1805"/>
                </a:cubicBezTo>
                <a:cubicBezTo>
                  <a:pt x="6174" y="1805"/>
                  <a:pt x="5813" y="1539"/>
                  <a:pt x="5772" y="1112"/>
                </a:cubicBezTo>
                <a:cubicBezTo>
                  <a:pt x="5772" y="680"/>
                  <a:pt x="6112" y="340"/>
                  <a:pt x="6513" y="310"/>
                </a:cubicBezTo>
                <a:close/>
                <a:moveTo>
                  <a:pt x="5433" y="1390"/>
                </a:moveTo>
                <a:cubicBezTo>
                  <a:pt x="5464" y="1544"/>
                  <a:pt x="5556" y="1667"/>
                  <a:pt x="5649" y="1791"/>
                </a:cubicBezTo>
                <a:lnTo>
                  <a:pt x="5710" y="1853"/>
                </a:lnTo>
                <a:lnTo>
                  <a:pt x="2624" y="3612"/>
                </a:lnTo>
                <a:cubicBezTo>
                  <a:pt x="2563" y="3457"/>
                  <a:pt x="2501" y="3334"/>
                  <a:pt x="2377" y="3211"/>
                </a:cubicBezTo>
                <a:lnTo>
                  <a:pt x="2346" y="3149"/>
                </a:lnTo>
                <a:lnTo>
                  <a:pt x="5433" y="1390"/>
                </a:lnTo>
                <a:close/>
                <a:moveTo>
                  <a:pt x="7624" y="1359"/>
                </a:moveTo>
                <a:lnTo>
                  <a:pt x="10710" y="3149"/>
                </a:lnTo>
                <a:lnTo>
                  <a:pt x="10679" y="3149"/>
                </a:lnTo>
                <a:cubicBezTo>
                  <a:pt x="10679" y="3180"/>
                  <a:pt x="10648" y="3180"/>
                  <a:pt x="10648" y="3180"/>
                </a:cubicBezTo>
                <a:cubicBezTo>
                  <a:pt x="10556" y="3303"/>
                  <a:pt x="10463" y="3457"/>
                  <a:pt x="10432" y="3612"/>
                </a:cubicBezTo>
                <a:lnTo>
                  <a:pt x="7346" y="1822"/>
                </a:lnTo>
                <a:lnTo>
                  <a:pt x="7377" y="1791"/>
                </a:lnTo>
                <a:cubicBezTo>
                  <a:pt x="7500" y="1667"/>
                  <a:pt x="7562" y="1513"/>
                  <a:pt x="7624" y="1359"/>
                </a:cubicBezTo>
                <a:close/>
                <a:moveTo>
                  <a:pt x="11543" y="3206"/>
                </a:moveTo>
                <a:cubicBezTo>
                  <a:pt x="11922" y="3206"/>
                  <a:pt x="12284" y="3495"/>
                  <a:pt x="12284" y="3951"/>
                </a:cubicBezTo>
                <a:cubicBezTo>
                  <a:pt x="12253" y="4352"/>
                  <a:pt x="11945" y="4661"/>
                  <a:pt x="11543" y="4661"/>
                </a:cubicBezTo>
                <a:cubicBezTo>
                  <a:pt x="10864" y="4661"/>
                  <a:pt x="10556" y="3889"/>
                  <a:pt x="11019" y="3427"/>
                </a:cubicBezTo>
                <a:cubicBezTo>
                  <a:pt x="11170" y="3275"/>
                  <a:pt x="11359" y="3206"/>
                  <a:pt x="11543" y="3206"/>
                </a:cubicBezTo>
                <a:close/>
                <a:moveTo>
                  <a:pt x="1544" y="3211"/>
                </a:moveTo>
                <a:cubicBezTo>
                  <a:pt x="2192" y="3211"/>
                  <a:pt x="2532" y="3982"/>
                  <a:pt x="2069" y="4476"/>
                </a:cubicBezTo>
                <a:cubicBezTo>
                  <a:pt x="1911" y="4624"/>
                  <a:pt x="1724" y="4690"/>
                  <a:pt x="1544" y="4690"/>
                </a:cubicBezTo>
                <a:cubicBezTo>
                  <a:pt x="1160" y="4690"/>
                  <a:pt x="803" y="4392"/>
                  <a:pt x="803" y="3951"/>
                </a:cubicBezTo>
                <a:cubicBezTo>
                  <a:pt x="803" y="3519"/>
                  <a:pt x="1112" y="3211"/>
                  <a:pt x="1544" y="3211"/>
                </a:cubicBezTo>
                <a:close/>
                <a:moveTo>
                  <a:pt x="6791" y="2161"/>
                </a:moveTo>
                <a:lnTo>
                  <a:pt x="6791" y="5217"/>
                </a:lnTo>
                <a:cubicBezTo>
                  <a:pt x="6698" y="5186"/>
                  <a:pt x="6605" y="5186"/>
                  <a:pt x="6513" y="5186"/>
                </a:cubicBezTo>
                <a:cubicBezTo>
                  <a:pt x="6420" y="5186"/>
                  <a:pt x="6359" y="5186"/>
                  <a:pt x="6266" y="5217"/>
                </a:cubicBezTo>
                <a:lnTo>
                  <a:pt x="6266" y="2161"/>
                </a:lnTo>
                <a:cubicBezTo>
                  <a:pt x="6359" y="2161"/>
                  <a:pt x="6420" y="2192"/>
                  <a:pt x="6513" y="2192"/>
                </a:cubicBezTo>
                <a:cubicBezTo>
                  <a:pt x="6605" y="2192"/>
                  <a:pt x="6698" y="2192"/>
                  <a:pt x="6791" y="2161"/>
                </a:cubicBezTo>
                <a:close/>
                <a:moveTo>
                  <a:pt x="7192" y="2223"/>
                </a:moveTo>
                <a:lnTo>
                  <a:pt x="10155" y="3951"/>
                </a:lnTo>
                <a:lnTo>
                  <a:pt x="7470" y="5494"/>
                </a:lnTo>
                <a:cubicBezTo>
                  <a:pt x="7377" y="5433"/>
                  <a:pt x="7284" y="5371"/>
                  <a:pt x="7192" y="5340"/>
                </a:cubicBezTo>
                <a:lnTo>
                  <a:pt x="7192" y="2223"/>
                </a:lnTo>
                <a:close/>
                <a:moveTo>
                  <a:pt x="10432" y="4229"/>
                </a:moveTo>
                <a:cubicBezTo>
                  <a:pt x="10463" y="4414"/>
                  <a:pt x="10556" y="4568"/>
                  <a:pt x="10679" y="4692"/>
                </a:cubicBezTo>
                <a:lnTo>
                  <a:pt x="10679" y="4723"/>
                </a:lnTo>
                <a:lnTo>
                  <a:pt x="8056" y="6235"/>
                </a:lnTo>
                <a:cubicBezTo>
                  <a:pt x="8025" y="6173"/>
                  <a:pt x="7994" y="6081"/>
                  <a:pt x="7932" y="6019"/>
                </a:cubicBezTo>
                <a:cubicBezTo>
                  <a:pt x="7902" y="5926"/>
                  <a:pt x="7840" y="5834"/>
                  <a:pt x="7778" y="5772"/>
                </a:cubicBezTo>
                <a:lnTo>
                  <a:pt x="10432" y="4229"/>
                </a:lnTo>
                <a:close/>
                <a:moveTo>
                  <a:pt x="5834" y="2223"/>
                </a:moveTo>
                <a:lnTo>
                  <a:pt x="5834" y="5340"/>
                </a:lnTo>
                <a:cubicBezTo>
                  <a:pt x="5741" y="5371"/>
                  <a:pt x="5649" y="5433"/>
                  <a:pt x="5587" y="5494"/>
                </a:cubicBezTo>
                <a:lnTo>
                  <a:pt x="4476" y="4877"/>
                </a:lnTo>
                <a:cubicBezTo>
                  <a:pt x="4443" y="4855"/>
                  <a:pt x="4406" y="4845"/>
                  <a:pt x="4370" y="4845"/>
                </a:cubicBezTo>
                <a:cubicBezTo>
                  <a:pt x="4304" y="4845"/>
                  <a:pt x="4238" y="4879"/>
                  <a:pt x="4198" y="4939"/>
                </a:cubicBezTo>
                <a:cubicBezTo>
                  <a:pt x="4136" y="5031"/>
                  <a:pt x="4167" y="5155"/>
                  <a:pt x="4291" y="5217"/>
                </a:cubicBezTo>
                <a:lnTo>
                  <a:pt x="5278" y="5772"/>
                </a:lnTo>
                <a:cubicBezTo>
                  <a:pt x="5247" y="5803"/>
                  <a:pt x="5247" y="5834"/>
                  <a:pt x="5217" y="5834"/>
                </a:cubicBezTo>
                <a:cubicBezTo>
                  <a:pt x="5124" y="5957"/>
                  <a:pt x="5062" y="6112"/>
                  <a:pt x="5001" y="6266"/>
                </a:cubicBezTo>
                <a:lnTo>
                  <a:pt x="2346" y="4723"/>
                </a:lnTo>
                <a:cubicBezTo>
                  <a:pt x="2377" y="4723"/>
                  <a:pt x="2377" y="4692"/>
                  <a:pt x="2408" y="4661"/>
                </a:cubicBezTo>
                <a:cubicBezTo>
                  <a:pt x="2501" y="4538"/>
                  <a:pt x="2593" y="4414"/>
                  <a:pt x="2624" y="4260"/>
                </a:cubicBezTo>
                <a:lnTo>
                  <a:pt x="3581" y="4815"/>
                </a:lnTo>
                <a:cubicBezTo>
                  <a:pt x="3618" y="4834"/>
                  <a:pt x="3654" y="4842"/>
                  <a:pt x="3686" y="4842"/>
                </a:cubicBezTo>
                <a:cubicBezTo>
                  <a:pt x="3874" y="4842"/>
                  <a:pt x="3976" y="4581"/>
                  <a:pt x="3766" y="4476"/>
                </a:cubicBezTo>
                <a:lnTo>
                  <a:pt x="2871" y="3951"/>
                </a:lnTo>
                <a:lnTo>
                  <a:pt x="5834" y="2223"/>
                </a:lnTo>
                <a:close/>
                <a:moveTo>
                  <a:pt x="6477" y="5586"/>
                </a:moveTo>
                <a:cubicBezTo>
                  <a:pt x="7162" y="5586"/>
                  <a:pt x="7747" y="6130"/>
                  <a:pt x="7747" y="6821"/>
                </a:cubicBezTo>
                <a:cubicBezTo>
                  <a:pt x="7747" y="6976"/>
                  <a:pt x="7716" y="7099"/>
                  <a:pt x="7655" y="7253"/>
                </a:cubicBezTo>
                <a:lnTo>
                  <a:pt x="7686" y="7253"/>
                </a:lnTo>
                <a:cubicBezTo>
                  <a:pt x="7500" y="7685"/>
                  <a:pt x="7099" y="7994"/>
                  <a:pt x="6636" y="8025"/>
                </a:cubicBezTo>
                <a:cubicBezTo>
                  <a:pt x="6590" y="8040"/>
                  <a:pt x="6544" y="8048"/>
                  <a:pt x="6497" y="8048"/>
                </a:cubicBezTo>
                <a:cubicBezTo>
                  <a:pt x="6451" y="8048"/>
                  <a:pt x="6405" y="8040"/>
                  <a:pt x="6359" y="8025"/>
                </a:cubicBezTo>
                <a:cubicBezTo>
                  <a:pt x="4908" y="7840"/>
                  <a:pt x="4970" y="5741"/>
                  <a:pt x="6420" y="5587"/>
                </a:cubicBezTo>
                <a:cubicBezTo>
                  <a:pt x="6439" y="5586"/>
                  <a:pt x="6458" y="5586"/>
                  <a:pt x="6477" y="5586"/>
                </a:cubicBezTo>
                <a:close/>
                <a:moveTo>
                  <a:pt x="1822" y="5031"/>
                </a:moveTo>
                <a:lnTo>
                  <a:pt x="1822" y="8364"/>
                </a:lnTo>
                <a:cubicBezTo>
                  <a:pt x="1729" y="8349"/>
                  <a:pt x="1644" y="8341"/>
                  <a:pt x="1559" y="8341"/>
                </a:cubicBezTo>
                <a:cubicBezTo>
                  <a:pt x="1475" y="8341"/>
                  <a:pt x="1390" y="8349"/>
                  <a:pt x="1297" y="8364"/>
                </a:cubicBezTo>
                <a:lnTo>
                  <a:pt x="1297" y="5031"/>
                </a:lnTo>
                <a:cubicBezTo>
                  <a:pt x="1359" y="5031"/>
                  <a:pt x="1451" y="5062"/>
                  <a:pt x="1544" y="5062"/>
                </a:cubicBezTo>
                <a:cubicBezTo>
                  <a:pt x="1637" y="5062"/>
                  <a:pt x="1729" y="5062"/>
                  <a:pt x="1822" y="5031"/>
                </a:cubicBezTo>
                <a:close/>
                <a:moveTo>
                  <a:pt x="2192" y="5124"/>
                </a:moveTo>
                <a:lnTo>
                  <a:pt x="4908" y="6667"/>
                </a:lnTo>
                <a:lnTo>
                  <a:pt x="4908" y="6821"/>
                </a:lnTo>
                <a:cubicBezTo>
                  <a:pt x="4908" y="6852"/>
                  <a:pt x="4908" y="6883"/>
                  <a:pt x="4908" y="6914"/>
                </a:cubicBezTo>
                <a:lnTo>
                  <a:pt x="2192" y="8364"/>
                </a:lnTo>
                <a:lnTo>
                  <a:pt x="2192" y="5124"/>
                </a:lnTo>
                <a:close/>
                <a:moveTo>
                  <a:pt x="10864" y="5124"/>
                </a:moveTo>
                <a:lnTo>
                  <a:pt x="10864" y="8364"/>
                </a:lnTo>
                <a:lnTo>
                  <a:pt x="8149" y="6914"/>
                </a:lnTo>
                <a:cubicBezTo>
                  <a:pt x="8149" y="6883"/>
                  <a:pt x="8149" y="6852"/>
                  <a:pt x="8149" y="6821"/>
                </a:cubicBezTo>
                <a:lnTo>
                  <a:pt x="8149" y="6667"/>
                </a:lnTo>
                <a:lnTo>
                  <a:pt x="10864" y="5124"/>
                </a:lnTo>
                <a:close/>
                <a:moveTo>
                  <a:pt x="11821" y="5031"/>
                </a:moveTo>
                <a:lnTo>
                  <a:pt x="11821" y="8364"/>
                </a:lnTo>
                <a:cubicBezTo>
                  <a:pt x="11728" y="8334"/>
                  <a:pt x="11636" y="8334"/>
                  <a:pt x="11543" y="8334"/>
                </a:cubicBezTo>
                <a:cubicBezTo>
                  <a:pt x="11451" y="8334"/>
                  <a:pt x="11358" y="8334"/>
                  <a:pt x="11266" y="8364"/>
                </a:cubicBezTo>
                <a:lnTo>
                  <a:pt x="11266" y="5031"/>
                </a:lnTo>
                <a:cubicBezTo>
                  <a:pt x="11358" y="5062"/>
                  <a:pt x="11451" y="5062"/>
                  <a:pt x="11543" y="5062"/>
                </a:cubicBezTo>
                <a:cubicBezTo>
                  <a:pt x="11636" y="5062"/>
                  <a:pt x="11728" y="5062"/>
                  <a:pt x="11821" y="5031"/>
                </a:cubicBezTo>
                <a:close/>
                <a:moveTo>
                  <a:pt x="4970" y="7346"/>
                </a:moveTo>
                <a:cubicBezTo>
                  <a:pt x="5031" y="7500"/>
                  <a:pt x="5124" y="7655"/>
                  <a:pt x="5217" y="7778"/>
                </a:cubicBezTo>
                <a:lnTo>
                  <a:pt x="5217" y="7809"/>
                </a:lnTo>
                <a:lnTo>
                  <a:pt x="2624" y="9198"/>
                </a:lnTo>
                <a:cubicBezTo>
                  <a:pt x="2593" y="9013"/>
                  <a:pt x="2501" y="8858"/>
                  <a:pt x="2377" y="8735"/>
                </a:cubicBezTo>
                <a:lnTo>
                  <a:pt x="4970" y="7346"/>
                </a:lnTo>
                <a:close/>
                <a:moveTo>
                  <a:pt x="1558" y="8737"/>
                </a:moveTo>
                <a:cubicBezTo>
                  <a:pt x="1738" y="8737"/>
                  <a:pt x="1921" y="8803"/>
                  <a:pt x="2069" y="8951"/>
                </a:cubicBezTo>
                <a:cubicBezTo>
                  <a:pt x="2532" y="9414"/>
                  <a:pt x="2223" y="10216"/>
                  <a:pt x="1544" y="10216"/>
                </a:cubicBezTo>
                <a:cubicBezTo>
                  <a:pt x="1143" y="10216"/>
                  <a:pt x="803" y="9877"/>
                  <a:pt x="803" y="9475"/>
                </a:cubicBezTo>
                <a:cubicBezTo>
                  <a:pt x="803" y="9035"/>
                  <a:pt x="1174" y="8737"/>
                  <a:pt x="1558" y="8737"/>
                </a:cubicBezTo>
                <a:close/>
                <a:moveTo>
                  <a:pt x="11557" y="8737"/>
                </a:moveTo>
                <a:cubicBezTo>
                  <a:pt x="11737" y="8737"/>
                  <a:pt x="11920" y="8803"/>
                  <a:pt x="12068" y="8951"/>
                </a:cubicBezTo>
                <a:cubicBezTo>
                  <a:pt x="12531" y="9414"/>
                  <a:pt x="12191" y="10216"/>
                  <a:pt x="11543" y="10216"/>
                </a:cubicBezTo>
                <a:cubicBezTo>
                  <a:pt x="11142" y="10185"/>
                  <a:pt x="10803" y="9877"/>
                  <a:pt x="10803" y="9475"/>
                </a:cubicBezTo>
                <a:cubicBezTo>
                  <a:pt x="10803" y="9035"/>
                  <a:pt x="11174" y="8737"/>
                  <a:pt x="11557" y="8737"/>
                </a:cubicBezTo>
                <a:close/>
                <a:moveTo>
                  <a:pt x="5525" y="8118"/>
                </a:moveTo>
                <a:cubicBezTo>
                  <a:pt x="5618" y="8179"/>
                  <a:pt x="5741" y="8241"/>
                  <a:pt x="5834" y="8303"/>
                </a:cubicBezTo>
                <a:lnTo>
                  <a:pt x="5834" y="11420"/>
                </a:lnTo>
                <a:lnTo>
                  <a:pt x="2717" y="9630"/>
                </a:lnTo>
                <a:lnTo>
                  <a:pt x="5525" y="8118"/>
                </a:lnTo>
                <a:close/>
                <a:moveTo>
                  <a:pt x="8056" y="7377"/>
                </a:moveTo>
                <a:lnTo>
                  <a:pt x="10648" y="8766"/>
                </a:lnTo>
                <a:cubicBezTo>
                  <a:pt x="10525" y="8889"/>
                  <a:pt x="10432" y="9043"/>
                  <a:pt x="10401" y="9229"/>
                </a:cubicBezTo>
                <a:lnTo>
                  <a:pt x="9753" y="8889"/>
                </a:lnTo>
                <a:cubicBezTo>
                  <a:pt x="9723" y="8872"/>
                  <a:pt x="9694" y="8864"/>
                  <a:pt x="9666" y="8864"/>
                </a:cubicBezTo>
                <a:cubicBezTo>
                  <a:pt x="9493" y="8864"/>
                  <a:pt x="9382" y="9153"/>
                  <a:pt x="9568" y="9259"/>
                </a:cubicBezTo>
                <a:lnTo>
                  <a:pt x="10309" y="9630"/>
                </a:lnTo>
                <a:lnTo>
                  <a:pt x="7192" y="11420"/>
                </a:lnTo>
                <a:lnTo>
                  <a:pt x="7192" y="8303"/>
                </a:lnTo>
                <a:cubicBezTo>
                  <a:pt x="7315" y="8241"/>
                  <a:pt x="7408" y="8179"/>
                  <a:pt x="7500" y="8118"/>
                </a:cubicBezTo>
                <a:lnTo>
                  <a:pt x="8889" y="8858"/>
                </a:lnTo>
                <a:cubicBezTo>
                  <a:pt x="8919" y="8875"/>
                  <a:pt x="8950" y="8883"/>
                  <a:pt x="8978" y="8883"/>
                </a:cubicBezTo>
                <a:cubicBezTo>
                  <a:pt x="9157" y="8883"/>
                  <a:pt x="9287" y="8594"/>
                  <a:pt x="9074" y="8488"/>
                </a:cubicBezTo>
                <a:lnTo>
                  <a:pt x="7809" y="7809"/>
                </a:lnTo>
                <a:cubicBezTo>
                  <a:pt x="7932" y="7685"/>
                  <a:pt x="7994" y="7531"/>
                  <a:pt x="8056" y="7377"/>
                </a:cubicBezTo>
                <a:close/>
                <a:moveTo>
                  <a:pt x="6791" y="8426"/>
                </a:moveTo>
                <a:lnTo>
                  <a:pt x="6791" y="11481"/>
                </a:lnTo>
                <a:lnTo>
                  <a:pt x="6729" y="11481"/>
                </a:lnTo>
                <a:lnTo>
                  <a:pt x="6729" y="11451"/>
                </a:lnTo>
                <a:cubicBezTo>
                  <a:pt x="6667" y="11451"/>
                  <a:pt x="6605" y="11420"/>
                  <a:pt x="6513" y="11420"/>
                </a:cubicBezTo>
                <a:cubicBezTo>
                  <a:pt x="6420" y="11420"/>
                  <a:pt x="6328" y="11451"/>
                  <a:pt x="6266" y="11481"/>
                </a:cubicBezTo>
                <a:lnTo>
                  <a:pt x="6266" y="8426"/>
                </a:lnTo>
                <a:cubicBezTo>
                  <a:pt x="6343" y="8442"/>
                  <a:pt x="6420" y="8449"/>
                  <a:pt x="6501" y="8449"/>
                </a:cubicBezTo>
                <a:cubicBezTo>
                  <a:pt x="6582" y="8449"/>
                  <a:pt x="6667" y="8442"/>
                  <a:pt x="6760" y="8426"/>
                </a:cubicBezTo>
                <a:close/>
                <a:moveTo>
                  <a:pt x="2593" y="9969"/>
                </a:moveTo>
                <a:lnTo>
                  <a:pt x="5710" y="11790"/>
                </a:lnTo>
                <a:lnTo>
                  <a:pt x="5680" y="11821"/>
                </a:lnTo>
                <a:cubicBezTo>
                  <a:pt x="5556" y="11944"/>
                  <a:pt x="5494" y="12099"/>
                  <a:pt x="5464" y="12253"/>
                </a:cubicBezTo>
                <a:lnTo>
                  <a:pt x="2223" y="10401"/>
                </a:lnTo>
                <a:cubicBezTo>
                  <a:pt x="2377" y="10278"/>
                  <a:pt x="2501" y="10124"/>
                  <a:pt x="2593" y="9969"/>
                </a:cubicBezTo>
                <a:close/>
                <a:moveTo>
                  <a:pt x="10494" y="9969"/>
                </a:moveTo>
                <a:cubicBezTo>
                  <a:pt x="10587" y="10124"/>
                  <a:pt x="10710" y="10278"/>
                  <a:pt x="10864" y="10401"/>
                </a:cubicBezTo>
                <a:lnTo>
                  <a:pt x="7655" y="12253"/>
                </a:lnTo>
                <a:cubicBezTo>
                  <a:pt x="7593" y="12099"/>
                  <a:pt x="7531" y="11944"/>
                  <a:pt x="7408" y="11821"/>
                </a:cubicBezTo>
                <a:lnTo>
                  <a:pt x="7377" y="11790"/>
                </a:lnTo>
                <a:lnTo>
                  <a:pt x="10494" y="9969"/>
                </a:lnTo>
                <a:close/>
                <a:moveTo>
                  <a:pt x="6544" y="11821"/>
                </a:moveTo>
                <a:cubicBezTo>
                  <a:pt x="6914" y="11852"/>
                  <a:pt x="7223" y="12099"/>
                  <a:pt x="7254" y="12469"/>
                </a:cubicBezTo>
                <a:cubicBezTo>
                  <a:pt x="7315" y="12901"/>
                  <a:pt x="6976" y="13302"/>
                  <a:pt x="6544" y="13302"/>
                </a:cubicBezTo>
                <a:cubicBezTo>
                  <a:pt x="6112" y="13271"/>
                  <a:pt x="5772" y="12901"/>
                  <a:pt x="5803" y="12469"/>
                </a:cubicBezTo>
                <a:cubicBezTo>
                  <a:pt x="5865" y="12099"/>
                  <a:pt x="6173" y="11852"/>
                  <a:pt x="6544" y="11821"/>
                </a:cubicBezTo>
                <a:close/>
                <a:moveTo>
                  <a:pt x="6528" y="1"/>
                </a:moveTo>
                <a:cubicBezTo>
                  <a:pt x="6027" y="1"/>
                  <a:pt x="5525" y="310"/>
                  <a:pt x="5402" y="927"/>
                </a:cubicBezTo>
                <a:lnTo>
                  <a:pt x="2007" y="2902"/>
                </a:lnTo>
                <a:cubicBezTo>
                  <a:pt x="1870" y="2856"/>
                  <a:pt x="1738" y="2835"/>
                  <a:pt x="1611" y="2835"/>
                </a:cubicBezTo>
                <a:cubicBezTo>
                  <a:pt x="624" y="2835"/>
                  <a:pt x="17" y="4108"/>
                  <a:pt x="865" y="4846"/>
                </a:cubicBezTo>
                <a:lnTo>
                  <a:pt x="865" y="8580"/>
                </a:lnTo>
                <a:cubicBezTo>
                  <a:pt x="1" y="9229"/>
                  <a:pt x="464" y="10586"/>
                  <a:pt x="1544" y="10648"/>
                </a:cubicBezTo>
                <a:cubicBezTo>
                  <a:pt x="1606" y="10648"/>
                  <a:pt x="1668" y="10617"/>
                  <a:pt x="1760" y="10617"/>
                </a:cubicBezTo>
                <a:lnTo>
                  <a:pt x="5402" y="12716"/>
                </a:lnTo>
                <a:cubicBezTo>
                  <a:pt x="5525" y="13333"/>
                  <a:pt x="6027" y="13642"/>
                  <a:pt x="6528" y="13642"/>
                </a:cubicBezTo>
                <a:cubicBezTo>
                  <a:pt x="7030" y="13642"/>
                  <a:pt x="7531" y="13333"/>
                  <a:pt x="7655" y="12716"/>
                </a:cubicBezTo>
                <a:lnTo>
                  <a:pt x="11296" y="10617"/>
                </a:lnTo>
                <a:cubicBezTo>
                  <a:pt x="11358" y="10617"/>
                  <a:pt x="11451" y="10648"/>
                  <a:pt x="11512" y="10648"/>
                </a:cubicBezTo>
                <a:cubicBezTo>
                  <a:pt x="12593" y="10586"/>
                  <a:pt x="13025" y="9229"/>
                  <a:pt x="12191" y="8580"/>
                </a:cubicBezTo>
                <a:lnTo>
                  <a:pt x="12191" y="4846"/>
                </a:lnTo>
                <a:cubicBezTo>
                  <a:pt x="12469" y="4630"/>
                  <a:pt x="12654" y="4291"/>
                  <a:pt x="12654" y="3951"/>
                </a:cubicBezTo>
                <a:cubicBezTo>
                  <a:pt x="12654" y="3288"/>
                  <a:pt x="12126" y="2801"/>
                  <a:pt x="11522" y="2801"/>
                </a:cubicBezTo>
                <a:cubicBezTo>
                  <a:pt x="11367" y="2801"/>
                  <a:pt x="11207" y="2833"/>
                  <a:pt x="11050" y="2902"/>
                </a:cubicBezTo>
                <a:lnTo>
                  <a:pt x="7655" y="927"/>
                </a:lnTo>
                <a:cubicBezTo>
                  <a:pt x="7531" y="310"/>
                  <a:pt x="7030" y="1"/>
                  <a:pt x="65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nvGrpSpPr>
          <p:cNvPr id="13402" name="Google Shape;13402;p25"/>
          <p:cNvGrpSpPr/>
          <p:nvPr/>
        </p:nvGrpSpPr>
        <p:grpSpPr>
          <a:xfrm>
            <a:off x="7735586" y="3984217"/>
            <a:ext cx="358775" cy="344900"/>
            <a:chOff x="1008188" y="1921956"/>
            <a:chExt cx="358775" cy="344900"/>
          </a:xfrm>
        </p:grpSpPr>
        <p:sp>
          <p:nvSpPr>
            <p:cNvPr id="13403" name="Google Shape;13403;p25"/>
            <p:cNvSpPr/>
            <p:nvPr/>
          </p:nvSpPr>
          <p:spPr>
            <a:xfrm>
              <a:off x="1118513" y="1960531"/>
              <a:ext cx="10050" cy="21625"/>
            </a:xfrm>
            <a:custGeom>
              <a:avLst/>
              <a:gdLst/>
              <a:ahLst/>
              <a:cxnLst/>
              <a:rect l="l" t="t" r="r" b="b"/>
              <a:pathLst>
                <a:path w="402" h="865" extrusionOk="0">
                  <a:moveTo>
                    <a:pt x="186" y="0"/>
                  </a:moveTo>
                  <a:cubicBezTo>
                    <a:pt x="93" y="0"/>
                    <a:pt x="0" y="93"/>
                    <a:pt x="0" y="185"/>
                  </a:cubicBezTo>
                  <a:lnTo>
                    <a:pt x="0" y="648"/>
                  </a:lnTo>
                  <a:cubicBezTo>
                    <a:pt x="0" y="772"/>
                    <a:pt x="93" y="864"/>
                    <a:pt x="186" y="864"/>
                  </a:cubicBezTo>
                  <a:cubicBezTo>
                    <a:pt x="309" y="864"/>
                    <a:pt x="402" y="772"/>
                    <a:pt x="402" y="648"/>
                  </a:cubicBezTo>
                  <a:lnTo>
                    <a:pt x="402" y="185"/>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04" name="Google Shape;13404;p25"/>
            <p:cNvSpPr/>
            <p:nvPr/>
          </p:nvSpPr>
          <p:spPr>
            <a:xfrm>
              <a:off x="1245813" y="1960531"/>
              <a:ext cx="10050" cy="21625"/>
            </a:xfrm>
            <a:custGeom>
              <a:avLst/>
              <a:gdLst/>
              <a:ahLst/>
              <a:cxnLst/>
              <a:rect l="l" t="t" r="r" b="b"/>
              <a:pathLst>
                <a:path w="402" h="865" extrusionOk="0">
                  <a:moveTo>
                    <a:pt x="186" y="0"/>
                  </a:moveTo>
                  <a:cubicBezTo>
                    <a:pt x="93" y="0"/>
                    <a:pt x="1" y="93"/>
                    <a:pt x="1" y="185"/>
                  </a:cubicBezTo>
                  <a:lnTo>
                    <a:pt x="1" y="648"/>
                  </a:lnTo>
                  <a:cubicBezTo>
                    <a:pt x="1" y="772"/>
                    <a:pt x="62" y="864"/>
                    <a:pt x="186" y="864"/>
                  </a:cubicBezTo>
                  <a:cubicBezTo>
                    <a:pt x="309" y="864"/>
                    <a:pt x="402" y="772"/>
                    <a:pt x="402" y="648"/>
                  </a:cubicBezTo>
                  <a:lnTo>
                    <a:pt x="402" y="185"/>
                  </a:lnTo>
                  <a:cubicBezTo>
                    <a:pt x="371"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05" name="Google Shape;13405;p25"/>
            <p:cNvSpPr/>
            <p:nvPr/>
          </p:nvSpPr>
          <p:spPr>
            <a:xfrm>
              <a:off x="1164438" y="1970906"/>
              <a:ext cx="44925" cy="17025"/>
            </a:xfrm>
            <a:custGeom>
              <a:avLst/>
              <a:gdLst/>
              <a:ahLst/>
              <a:cxnLst/>
              <a:rect l="l" t="t" r="r" b="b"/>
              <a:pathLst>
                <a:path w="1797" h="681" extrusionOk="0">
                  <a:moveTo>
                    <a:pt x="279" y="1"/>
                  </a:moveTo>
                  <a:cubicBezTo>
                    <a:pt x="137" y="1"/>
                    <a:pt x="1" y="196"/>
                    <a:pt x="139" y="357"/>
                  </a:cubicBezTo>
                  <a:cubicBezTo>
                    <a:pt x="339" y="573"/>
                    <a:pt x="617" y="681"/>
                    <a:pt x="898" y="681"/>
                  </a:cubicBezTo>
                  <a:cubicBezTo>
                    <a:pt x="1180" y="681"/>
                    <a:pt x="1466" y="573"/>
                    <a:pt x="1682" y="357"/>
                  </a:cubicBezTo>
                  <a:cubicBezTo>
                    <a:pt x="1796" y="196"/>
                    <a:pt x="1655" y="1"/>
                    <a:pt x="1511" y="1"/>
                  </a:cubicBezTo>
                  <a:cubicBezTo>
                    <a:pt x="1462" y="1"/>
                    <a:pt x="1412" y="24"/>
                    <a:pt x="1373" y="79"/>
                  </a:cubicBezTo>
                  <a:cubicBezTo>
                    <a:pt x="1250" y="218"/>
                    <a:pt x="1080" y="287"/>
                    <a:pt x="906" y="287"/>
                  </a:cubicBezTo>
                  <a:cubicBezTo>
                    <a:pt x="733" y="287"/>
                    <a:pt x="555" y="218"/>
                    <a:pt x="416" y="79"/>
                  </a:cubicBezTo>
                  <a:cubicBezTo>
                    <a:pt x="377" y="24"/>
                    <a:pt x="327"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06" name="Google Shape;13406;p25"/>
            <p:cNvSpPr/>
            <p:nvPr/>
          </p:nvSpPr>
          <p:spPr>
            <a:xfrm>
              <a:off x="1179463" y="2155331"/>
              <a:ext cx="15450" cy="15650"/>
            </a:xfrm>
            <a:custGeom>
              <a:avLst/>
              <a:gdLst/>
              <a:ahLst/>
              <a:cxnLst/>
              <a:rect l="l" t="t" r="r" b="b"/>
              <a:pathLst>
                <a:path w="618" h="626" extrusionOk="0">
                  <a:moveTo>
                    <a:pt x="309" y="1"/>
                  </a:moveTo>
                  <a:cubicBezTo>
                    <a:pt x="155" y="1"/>
                    <a:pt x="0" y="109"/>
                    <a:pt x="0" y="325"/>
                  </a:cubicBezTo>
                  <a:cubicBezTo>
                    <a:pt x="0" y="525"/>
                    <a:pt x="155" y="626"/>
                    <a:pt x="309" y="626"/>
                  </a:cubicBezTo>
                  <a:cubicBezTo>
                    <a:pt x="463" y="626"/>
                    <a:pt x="618" y="525"/>
                    <a:pt x="618" y="325"/>
                  </a:cubicBezTo>
                  <a:cubicBezTo>
                    <a:pt x="618" y="109"/>
                    <a:pt x="463" y="1"/>
                    <a:pt x="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07" name="Google Shape;13407;p25"/>
            <p:cNvSpPr/>
            <p:nvPr/>
          </p:nvSpPr>
          <p:spPr>
            <a:xfrm>
              <a:off x="1008188" y="1921956"/>
              <a:ext cx="358775" cy="344900"/>
            </a:xfrm>
            <a:custGeom>
              <a:avLst/>
              <a:gdLst/>
              <a:ahLst/>
              <a:cxnLst/>
              <a:rect l="l" t="t" r="r" b="b"/>
              <a:pathLst>
                <a:path w="14351" h="13796" extrusionOk="0">
                  <a:moveTo>
                    <a:pt x="12959" y="3856"/>
                  </a:moveTo>
                  <a:cubicBezTo>
                    <a:pt x="13952" y="3856"/>
                    <a:pt x="13961" y="5343"/>
                    <a:pt x="12987" y="5343"/>
                  </a:cubicBezTo>
                  <a:cubicBezTo>
                    <a:pt x="12959" y="5343"/>
                    <a:pt x="12930" y="5342"/>
                    <a:pt x="12900" y="5339"/>
                  </a:cubicBezTo>
                  <a:lnTo>
                    <a:pt x="4506" y="5339"/>
                  </a:lnTo>
                  <a:cubicBezTo>
                    <a:pt x="4492" y="5336"/>
                    <a:pt x="4479" y="5334"/>
                    <a:pt x="4467" y="5334"/>
                  </a:cubicBezTo>
                  <a:cubicBezTo>
                    <a:pt x="4272" y="5334"/>
                    <a:pt x="4272" y="5745"/>
                    <a:pt x="4467" y="5745"/>
                  </a:cubicBezTo>
                  <a:cubicBezTo>
                    <a:pt x="4479" y="5745"/>
                    <a:pt x="4492" y="5744"/>
                    <a:pt x="4506" y="5740"/>
                  </a:cubicBezTo>
                  <a:lnTo>
                    <a:pt x="12684" y="5740"/>
                  </a:lnTo>
                  <a:lnTo>
                    <a:pt x="11666" y="12437"/>
                  </a:lnTo>
                  <a:cubicBezTo>
                    <a:pt x="11573" y="12993"/>
                    <a:pt x="11080" y="13363"/>
                    <a:pt x="10555" y="13363"/>
                  </a:cubicBezTo>
                  <a:lnTo>
                    <a:pt x="3765" y="13363"/>
                  </a:lnTo>
                  <a:cubicBezTo>
                    <a:pt x="3210" y="13363"/>
                    <a:pt x="2747" y="12993"/>
                    <a:pt x="2654" y="12437"/>
                  </a:cubicBezTo>
                  <a:lnTo>
                    <a:pt x="1636" y="5771"/>
                  </a:lnTo>
                  <a:lnTo>
                    <a:pt x="3673" y="5771"/>
                  </a:lnTo>
                  <a:cubicBezTo>
                    <a:pt x="3858" y="5709"/>
                    <a:pt x="3858" y="5432"/>
                    <a:pt x="3673" y="5370"/>
                  </a:cubicBezTo>
                  <a:lnTo>
                    <a:pt x="1420" y="5370"/>
                  </a:lnTo>
                  <a:cubicBezTo>
                    <a:pt x="401" y="5370"/>
                    <a:pt x="401" y="3858"/>
                    <a:pt x="1420" y="3858"/>
                  </a:cubicBezTo>
                  <a:lnTo>
                    <a:pt x="12900" y="3858"/>
                  </a:lnTo>
                  <a:cubicBezTo>
                    <a:pt x="12920" y="3857"/>
                    <a:pt x="12940" y="3856"/>
                    <a:pt x="12959" y="3856"/>
                  </a:cubicBezTo>
                  <a:close/>
                  <a:moveTo>
                    <a:pt x="3642" y="0"/>
                  </a:moveTo>
                  <a:cubicBezTo>
                    <a:pt x="2963" y="0"/>
                    <a:pt x="2376" y="432"/>
                    <a:pt x="2130" y="1049"/>
                  </a:cubicBezTo>
                  <a:lnTo>
                    <a:pt x="1265" y="3487"/>
                  </a:lnTo>
                  <a:cubicBezTo>
                    <a:pt x="0" y="3703"/>
                    <a:pt x="0" y="5463"/>
                    <a:pt x="1235" y="5740"/>
                  </a:cubicBezTo>
                  <a:lnTo>
                    <a:pt x="2253" y="12499"/>
                  </a:lnTo>
                  <a:cubicBezTo>
                    <a:pt x="2376" y="13240"/>
                    <a:pt x="3025" y="13764"/>
                    <a:pt x="3765" y="13795"/>
                  </a:cubicBezTo>
                  <a:lnTo>
                    <a:pt x="10555" y="13795"/>
                  </a:lnTo>
                  <a:cubicBezTo>
                    <a:pt x="11296" y="13764"/>
                    <a:pt x="11913" y="13240"/>
                    <a:pt x="12067" y="12530"/>
                  </a:cubicBezTo>
                  <a:lnTo>
                    <a:pt x="13086" y="5740"/>
                  </a:lnTo>
                  <a:cubicBezTo>
                    <a:pt x="14351" y="5493"/>
                    <a:pt x="14320" y="3703"/>
                    <a:pt x="13055" y="3487"/>
                  </a:cubicBezTo>
                  <a:lnTo>
                    <a:pt x="12160" y="1049"/>
                  </a:lnTo>
                  <a:cubicBezTo>
                    <a:pt x="11944" y="432"/>
                    <a:pt x="11326" y="0"/>
                    <a:pt x="10678" y="0"/>
                  </a:cubicBezTo>
                  <a:lnTo>
                    <a:pt x="9567" y="0"/>
                  </a:lnTo>
                  <a:cubicBezTo>
                    <a:pt x="9475" y="0"/>
                    <a:pt x="9382" y="93"/>
                    <a:pt x="9382" y="216"/>
                  </a:cubicBezTo>
                  <a:cubicBezTo>
                    <a:pt x="9382" y="309"/>
                    <a:pt x="9475" y="401"/>
                    <a:pt x="9567" y="401"/>
                  </a:cubicBezTo>
                  <a:lnTo>
                    <a:pt x="10678" y="401"/>
                  </a:lnTo>
                  <a:cubicBezTo>
                    <a:pt x="11172" y="401"/>
                    <a:pt x="11604" y="710"/>
                    <a:pt x="11789" y="1173"/>
                  </a:cubicBezTo>
                  <a:lnTo>
                    <a:pt x="12623" y="3487"/>
                  </a:lnTo>
                  <a:lnTo>
                    <a:pt x="1698" y="3487"/>
                  </a:lnTo>
                  <a:lnTo>
                    <a:pt x="2531" y="1204"/>
                  </a:lnTo>
                  <a:cubicBezTo>
                    <a:pt x="2685" y="741"/>
                    <a:pt x="3148" y="432"/>
                    <a:pt x="3642" y="432"/>
                  </a:cubicBezTo>
                  <a:lnTo>
                    <a:pt x="8765" y="432"/>
                  </a:lnTo>
                  <a:cubicBezTo>
                    <a:pt x="8888" y="432"/>
                    <a:pt x="8981" y="339"/>
                    <a:pt x="8981" y="216"/>
                  </a:cubicBezTo>
                  <a:cubicBezTo>
                    <a:pt x="8981" y="93"/>
                    <a:pt x="8888" y="0"/>
                    <a:pt x="87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08" name="Google Shape;13408;p25"/>
            <p:cNvSpPr/>
            <p:nvPr/>
          </p:nvSpPr>
          <p:spPr>
            <a:xfrm>
              <a:off x="1100763" y="2081306"/>
              <a:ext cx="172850" cy="156725"/>
            </a:xfrm>
            <a:custGeom>
              <a:avLst/>
              <a:gdLst/>
              <a:ahLst/>
              <a:cxnLst/>
              <a:rect l="l" t="t" r="r" b="b"/>
              <a:pathLst>
                <a:path w="6914" h="6269" extrusionOk="0">
                  <a:moveTo>
                    <a:pt x="3566" y="1737"/>
                  </a:moveTo>
                  <a:cubicBezTo>
                    <a:pt x="3807" y="1737"/>
                    <a:pt x="4041" y="1821"/>
                    <a:pt x="4229" y="1928"/>
                  </a:cubicBezTo>
                  <a:lnTo>
                    <a:pt x="4259" y="1928"/>
                  </a:lnTo>
                  <a:cubicBezTo>
                    <a:pt x="4043" y="2144"/>
                    <a:pt x="3766" y="2267"/>
                    <a:pt x="3457" y="2267"/>
                  </a:cubicBezTo>
                  <a:cubicBezTo>
                    <a:pt x="3179" y="2267"/>
                    <a:pt x="2902" y="2144"/>
                    <a:pt x="2686" y="1928"/>
                  </a:cubicBezTo>
                  <a:cubicBezTo>
                    <a:pt x="2902" y="1804"/>
                    <a:pt x="3179" y="1743"/>
                    <a:pt x="3457" y="1743"/>
                  </a:cubicBezTo>
                  <a:cubicBezTo>
                    <a:pt x="3494" y="1739"/>
                    <a:pt x="3530" y="1737"/>
                    <a:pt x="3566" y="1737"/>
                  </a:cubicBezTo>
                  <a:close/>
                  <a:moveTo>
                    <a:pt x="1853" y="3348"/>
                  </a:moveTo>
                  <a:cubicBezTo>
                    <a:pt x="2470" y="3502"/>
                    <a:pt x="2809" y="4119"/>
                    <a:pt x="2655" y="4705"/>
                  </a:cubicBezTo>
                  <a:cubicBezTo>
                    <a:pt x="2531" y="4613"/>
                    <a:pt x="2439" y="4520"/>
                    <a:pt x="2346" y="4428"/>
                  </a:cubicBezTo>
                  <a:cubicBezTo>
                    <a:pt x="2045" y="4127"/>
                    <a:pt x="1862" y="3738"/>
                    <a:pt x="1853" y="3348"/>
                  </a:cubicBezTo>
                  <a:close/>
                  <a:moveTo>
                    <a:pt x="5031" y="3317"/>
                  </a:moveTo>
                  <a:lnTo>
                    <a:pt x="5031" y="3317"/>
                  </a:lnTo>
                  <a:cubicBezTo>
                    <a:pt x="5062" y="3872"/>
                    <a:pt x="4753" y="4397"/>
                    <a:pt x="4259" y="4705"/>
                  </a:cubicBezTo>
                  <a:cubicBezTo>
                    <a:pt x="4167" y="4335"/>
                    <a:pt x="4259" y="3934"/>
                    <a:pt x="4476" y="3656"/>
                  </a:cubicBezTo>
                  <a:cubicBezTo>
                    <a:pt x="4599" y="3502"/>
                    <a:pt x="4753" y="3409"/>
                    <a:pt x="4938" y="3347"/>
                  </a:cubicBezTo>
                  <a:lnTo>
                    <a:pt x="5031" y="3317"/>
                  </a:lnTo>
                  <a:close/>
                  <a:moveTo>
                    <a:pt x="4969" y="848"/>
                  </a:moveTo>
                  <a:lnTo>
                    <a:pt x="4969" y="848"/>
                  </a:lnTo>
                  <a:cubicBezTo>
                    <a:pt x="5216" y="1187"/>
                    <a:pt x="5340" y="1588"/>
                    <a:pt x="5340" y="1990"/>
                  </a:cubicBezTo>
                  <a:lnTo>
                    <a:pt x="5340" y="2113"/>
                  </a:lnTo>
                  <a:cubicBezTo>
                    <a:pt x="5340" y="2206"/>
                    <a:pt x="5370" y="2267"/>
                    <a:pt x="5463" y="2298"/>
                  </a:cubicBezTo>
                  <a:lnTo>
                    <a:pt x="5556" y="2360"/>
                  </a:lnTo>
                  <a:cubicBezTo>
                    <a:pt x="5895" y="2545"/>
                    <a:pt x="6173" y="2884"/>
                    <a:pt x="6358" y="3255"/>
                  </a:cubicBezTo>
                  <a:cubicBezTo>
                    <a:pt x="6265" y="3193"/>
                    <a:pt x="6204" y="3131"/>
                    <a:pt x="6111" y="3101"/>
                  </a:cubicBezTo>
                  <a:cubicBezTo>
                    <a:pt x="5816" y="2930"/>
                    <a:pt x="5532" y="2856"/>
                    <a:pt x="5270" y="2856"/>
                  </a:cubicBezTo>
                  <a:cubicBezTo>
                    <a:pt x="3783" y="2856"/>
                    <a:pt x="3009" y="5248"/>
                    <a:pt x="4846" y="5878"/>
                  </a:cubicBezTo>
                  <a:cubicBezTo>
                    <a:pt x="4756" y="5891"/>
                    <a:pt x="4667" y="5897"/>
                    <a:pt x="4579" y="5897"/>
                  </a:cubicBezTo>
                  <a:cubicBezTo>
                    <a:pt x="4248" y="5897"/>
                    <a:pt x="3935" y="5809"/>
                    <a:pt x="3642" y="5662"/>
                  </a:cubicBezTo>
                  <a:lnTo>
                    <a:pt x="3550" y="5600"/>
                  </a:lnTo>
                  <a:cubicBezTo>
                    <a:pt x="3519" y="5569"/>
                    <a:pt x="3480" y="5554"/>
                    <a:pt x="3442" y="5554"/>
                  </a:cubicBezTo>
                  <a:cubicBezTo>
                    <a:pt x="3403" y="5554"/>
                    <a:pt x="3364" y="5569"/>
                    <a:pt x="3334" y="5600"/>
                  </a:cubicBezTo>
                  <a:lnTo>
                    <a:pt x="3272" y="5662"/>
                  </a:lnTo>
                  <a:cubicBezTo>
                    <a:pt x="2979" y="5809"/>
                    <a:pt x="2647" y="5897"/>
                    <a:pt x="2323" y="5897"/>
                  </a:cubicBezTo>
                  <a:cubicBezTo>
                    <a:pt x="2237" y="5897"/>
                    <a:pt x="2152" y="5891"/>
                    <a:pt x="2068" y="5878"/>
                  </a:cubicBezTo>
                  <a:cubicBezTo>
                    <a:pt x="2161" y="5847"/>
                    <a:pt x="2253" y="5816"/>
                    <a:pt x="2346" y="5755"/>
                  </a:cubicBezTo>
                  <a:cubicBezTo>
                    <a:pt x="3704" y="4983"/>
                    <a:pt x="3148" y="2884"/>
                    <a:pt x="1574" y="2884"/>
                  </a:cubicBezTo>
                  <a:cubicBezTo>
                    <a:pt x="1204" y="2884"/>
                    <a:pt x="834" y="3039"/>
                    <a:pt x="556" y="3286"/>
                  </a:cubicBezTo>
                  <a:cubicBezTo>
                    <a:pt x="710" y="2884"/>
                    <a:pt x="1019" y="2576"/>
                    <a:pt x="1358" y="2360"/>
                  </a:cubicBezTo>
                  <a:lnTo>
                    <a:pt x="1389" y="2329"/>
                  </a:lnTo>
                  <a:lnTo>
                    <a:pt x="1451" y="2267"/>
                  </a:lnTo>
                  <a:cubicBezTo>
                    <a:pt x="1513" y="2236"/>
                    <a:pt x="1544" y="2175"/>
                    <a:pt x="1574" y="2113"/>
                  </a:cubicBezTo>
                  <a:lnTo>
                    <a:pt x="1574" y="1990"/>
                  </a:lnTo>
                  <a:cubicBezTo>
                    <a:pt x="1544" y="1588"/>
                    <a:pt x="1698" y="1187"/>
                    <a:pt x="1945" y="848"/>
                  </a:cubicBezTo>
                  <a:lnTo>
                    <a:pt x="1945" y="848"/>
                  </a:lnTo>
                  <a:cubicBezTo>
                    <a:pt x="1914" y="940"/>
                    <a:pt x="1914" y="1033"/>
                    <a:pt x="1914" y="1125"/>
                  </a:cubicBezTo>
                  <a:cubicBezTo>
                    <a:pt x="1914" y="1372"/>
                    <a:pt x="1976" y="1650"/>
                    <a:pt x="2099" y="1866"/>
                  </a:cubicBezTo>
                  <a:cubicBezTo>
                    <a:pt x="2346" y="2298"/>
                    <a:pt x="2778" y="2607"/>
                    <a:pt x="3272" y="2668"/>
                  </a:cubicBezTo>
                  <a:lnTo>
                    <a:pt x="3642" y="2668"/>
                  </a:lnTo>
                  <a:cubicBezTo>
                    <a:pt x="4136" y="2607"/>
                    <a:pt x="4568" y="2298"/>
                    <a:pt x="4815" y="1866"/>
                  </a:cubicBezTo>
                  <a:cubicBezTo>
                    <a:pt x="4938" y="1650"/>
                    <a:pt x="5000" y="1372"/>
                    <a:pt x="5000" y="1125"/>
                  </a:cubicBezTo>
                  <a:cubicBezTo>
                    <a:pt x="5000" y="1033"/>
                    <a:pt x="4969" y="940"/>
                    <a:pt x="4969" y="848"/>
                  </a:cubicBezTo>
                  <a:close/>
                  <a:moveTo>
                    <a:pt x="2329" y="1"/>
                  </a:moveTo>
                  <a:cubicBezTo>
                    <a:pt x="2281" y="1"/>
                    <a:pt x="2233" y="14"/>
                    <a:pt x="2192" y="45"/>
                  </a:cubicBezTo>
                  <a:cubicBezTo>
                    <a:pt x="1544" y="477"/>
                    <a:pt x="1142" y="1187"/>
                    <a:pt x="1142" y="1990"/>
                  </a:cubicBezTo>
                  <a:cubicBezTo>
                    <a:pt x="494" y="2360"/>
                    <a:pt x="62" y="3070"/>
                    <a:pt x="31" y="3841"/>
                  </a:cubicBezTo>
                  <a:cubicBezTo>
                    <a:pt x="1" y="3903"/>
                    <a:pt x="31" y="3965"/>
                    <a:pt x="93" y="4026"/>
                  </a:cubicBezTo>
                  <a:lnTo>
                    <a:pt x="93" y="4057"/>
                  </a:lnTo>
                  <a:cubicBezTo>
                    <a:pt x="124" y="4088"/>
                    <a:pt x="186" y="4119"/>
                    <a:pt x="278" y="4119"/>
                  </a:cubicBezTo>
                  <a:cubicBezTo>
                    <a:pt x="371" y="4119"/>
                    <a:pt x="494" y="4057"/>
                    <a:pt x="525" y="3965"/>
                  </a:cubicBezTo>
                  <a:cubicBezTo>
                    <a:pt x="618" y="3749"/>
                    <a:pt x="772" y="3563"/>
                    <a:pt x="988" y="3440"/>
                  </a:cubicBezTo>
                  <a:cubicBezTo>
                    <a:pt x="1142" y="3347"/>
                    <a:pt x="1297" y="3286"/>
                    <a:pt x="1451" y="3286"/>
                  </a:cubicBezTo>
                  <a:lnTo>
                    <a:pt x="1451" y="3317"/>
                  </a:lnTo>
                  <a:cubicBezTo>
                    <a:pt x="1451" y="3841"/>
                    <a:pt x="1667" y="4335"/>
                    <a:pt x="2037" y="4705"/>
                  </a:cubicBezTo>
                  <a:cubicBezTo>
                    <a:pt x="2161" y="4860"/>
                    <a:pt x="2315" y="4952"/>
                    <a:pt x="2500" y="5045"/>
                  </a:cubicBezTo>
                  <a:cubicBezTo>
                    <a:pt x="2408" y="5199"/>
                    <a:pt x="2284" y="5292"/>
                    <a:pt x="2130" y="5384"/>
                  </a:cubicBezTo>
                  <a:cubicBezTo>
                    <a:pt x="1914" y="5508"/>
                    <a:pt x="1667" y="5539"/>
                    <a:pt x="1451" y="5539"/>
                  </a:cubicBezTo>
                  <a:cubicBezTo>
                    <a:pt x="1431" y="5535"/>
                    <a:pt x="1411" y="5533"/>
                    <a:pt x="1392" y="5533"/>
                  </a:cubicBezTo>
                  <a:cubicBezTo>
                    <a:pt x="1266" y="5533"/>
                    <a:pt x="1169" y="5617"/>
                    <a:pt x="1142" y="5724"/>
                  </a:cubicBezTo>
                  <a:cubicBezTo>
                    <a:pt x="1112" y="5847"/>
                    <a:pt x="1173" y="5971"/>
                    <a:pt x="1297" y="6032"/>
                  </a:cubicBezTo>
                  <a:cubicBezTo>
                    <a:pt x="1614" y="6191"/>
                    <a:pt x="1958" y="6269"/>
                    <a:pt x="2305" y="6269"/>
                  </a:cubicBezTo>
                  <a:cubicBezTo>
                    <a:pt x="2699" y="6269"/>
                    <a:pt x="3095" y="6168"/>
                    <a:pt x="3457" y="5971"/>
                  </a:cubicBezTo>
                  <a:cubicBezTo>
                    <a:pt x="3802" y="6168"/>
                    <a:pt x="4200" y="6269"/>
                    <a:pt x="4599" y="6269"/>
                  </a:cubicBezTo>
                  <a:cubicBezTo>
                    <a:pt x="4949" y="6269"/>
                    <a:pt x="5300" y="6191"/>
                    <a:pt x="5617" y="6032"/>
                  </a:cubicBezTo>
                  <a:cubicBezTo>
                    <a:pt x="5710" y="5971"/>
                    <a:pt x="5772" y="5847"/>
                    <a:pt x="5741" y="5724"/>
                  </a:cubicBezTo>
                  <a:cubicBezTo>
                    <a:pt x="5714" y="5617"/>
                    <a:pt x="5617" y="5533"/>
                    <a:pt x="5512" y="5533"/>
                  </a:cubicBezTo>
                  <a:cubicBezTo>
                    <a:pt x="5496" y="5533"/>
                    <a:pt x="5479" y="5535"/>
                    <a:pt x="5463" y="5539"/>
                  </a:cubicBezTo>
                  <a:cubicBezTo>
                    <a:pt x="5216" y="5539"/>
                    <a:pt x="4969" y="5508"/>
                    <a:pt x="4784" y="5384"/>
                  </a:cubicBezTo>
                  <a:cubicBezTo>
                    <a:pt x="4630" y="5292"/>
                    <a:pt x="4506" y="5199"/>
                    <a:pt x="4414" y="5045"/>
                  </a:cubicBezTo>
                  <a:cubicBezTo>
                    <a:pt x="5062" y="4705"/>
                    <a:pt x="5463" y="4026"/>
                    <a:pt x="5463" y="3317"/>
                  </a:cubicBezTo>
                  <a:lnTo>
                    <a:pt x="5463" y="3255"/>
                  </a:lnTo>
                  <a:cubicBezTo>
                    <a:pt x="5617" y="3286"/>
                    <a:pt x="5772" y="3317"/>
                    <a:pt x="5926" y="3409"/>
                  </a:cubicBezTo>
                  <a:cubicBezTo>
                    <a:pt x="6111" y="3533"/>
                    <a:pt x="6296" y="3718"/>
                    <a:pt x="6389" y="3934"/>
                  </a:cubicBezTo>
                  <a:cubicBezTo>
                    <a:pt x="6420" y="4026"/>
                    <a:pt x="6512" y="4088"/>
                    <a:pt x="6636" y="4088"/>
                  </a:cubicBezTo>
                  <a:cubicBezTo>
                    <a:pt x="6698" y="4088"/>
                    <a:pt x="6759" y="4057"/>
                    <a:pt x="6821" y="4026"/>
                  </a:cubicBezTo>
                  <a:cubicBezTo>
                    <a:pt x="6883" y="3965"/>
                    <a:pt x="6914" y="3903"/>
                    <a:pt x="6914" y="3810"/>
                  </a:cubicBezTo>
                  <a:cubicBezTo>
                    <a:pt x="6852" y="3039"/>
                    <a:pt x="6420" y="2360"/>
                    <a:pt x="5772" y="1990"/>
                  </a:cubicBezTo>
                  <a:cubicBezTo>
                    <a:pt x="5772" y="1187"/>
                    <a:pt x="5370" y="477"/>
                    <a:pt x="4722" y="45"/>
                  </a:cubicBezTo>
                  <a:cubicBezTo>
                    <a:pt x="4681" y="14"/>
                    <a:pt x="4633" y="1"/>
                    <a:pt x="4585" y="1"/>
                  </a:cubicBezTo>
                  <a:cubicBezTo>
                    <a:pt x="4489" y="1"/>
                    <a:pt x="4393" y="56"/>
                    <a:pt x="4352" y="138"/>
                  </a:cubicBezTo>
                  <a:cubicBezTo>
                    <a:pt x="4290" y="230"/>
                    <a:pt x="4321" y="354"/>
                    <a:pt x="4383" y="416"/>
                  </a:cubicBezTo>
                  <a:cubicBezTo>
                    <a:pt x="4506" y="632"/>
                    <a:pt x="4599" y="848"/>
                    <a:pt x="4599" y="1095"/>
                  </a:cubicBezTo>
                  <a:cubicBezTo>
                    <a:pt x="4599" y="1280"/>
                    <a:pt x="4568" y="1434"/>
                    <a:pt x="4476" y="1588"/>
                  </a:cubicBezTo>
                  <a:cubicBezTo>
                    <a:pt x="4167" y="1403"/>
                    <a:pt x="3827" y="1311"/>
                    <a:pt x="3457" y="1311"/>
                  </a:cubicBezTo>
                  <a:cubicBezTo>
                    <a:pt x="3087" y="1311"/>
                    <a:pt x="2747" y="1403"/>
                    <a:pt x="2439" y="1588"/>
                  </a:cubicBezTo>
                  <a:cubicBezTo>
                    <a:pt x="2253" y="1218"/>
                    <a:pt x="2284" y="755"/>
                    <a:pt x="2531" y="416"/>
                  </a:cubicBezTo>
                  <a:cubicBezTo>
                    <a:pt x="2593" y="354"/>
                    <a:pt x="2593" y="230"/>
                    <a:pt x="2562" y="138"/>
                  </a:cubicBezTo>
                  <a:cubicBezTo>
                    <a:pt x="2521" y="56"/>
                    <a:pt x="2425" y="1"/>
                    <a:pt x="23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3409" name="Google Shape;13409;p25"/>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600" b="0" i="0" u="none" strike="noStrike" kern="0" cap="none" spc="0" normalizeH="0" baseline="0" noProof="0" dirty="0">
                <a:ln>
                  <a:noFill/>
                </a:ln>
                <a:solidFill>
                  <a:schemeClr val="accent4"/>
                </a:solidFill>
                <a:effectLst/>
                <a:uLnTx/>
                <a:uFillTx/>
                <a:latin typeface="Arial"/>
                <a:cs typeface="Arial"/>
                <a:sym typeface="Arial"/>
              </a:rPr>
              <a:t>آزمایشگاه</a:t>
            </a:r>
            <a:endParaRPr kumimoji="0" sz="1600" b="0" i="0" u="none" strike="noStrike" kern="0" cap="none" spc="0" normalizeH="0" baseline="0" noProof="0" dirty="0">
              <a:ln>
                <a:noFill/>
              </a:ln>
              <a:solidFill>
                <a:schemeClr val="accent4"/>
              </a:solidFill>
              <a:effectLst/>
              <a:uLnTx/>
              <a:uFillTx/>
              <a:latin typeface="Arial"/>
              <a:cs typeface="Arial"/>
              <a:sym typeface="Arial"/>
            </a:endParaRPr>
          </a:p>
        </p:txBody>
      </p:sp>
      <p:grpSp>
        <p:nvGrpSpPr>
          <p:cNvPr id="13410" name="Google Shape;13410;p25"/>
          <p:cNvGrpSpPr/>
          <p:nvPr/>
        </p:nvGrpSpPr>
        <p:grpSpPr>
          <a:xfrm>
            <a:off x="1744350" y="1765786"/>
            <a:ext cx="432875" cy="345275"/>
            <a:chOff x="2480288" y="2463956"/>
            <a:chExt cx="432875" cy="345275"/>
          </a:xfrm>
        </p:grpSpPr>
        <p:sp>
          <p:nvSpPr>
            <p:cNvPr id="13411" name="Google Shape;13411;p25"/>
            <p:cNvSpPr/>
            <p:nvPr/>
          </p:nvSpPr>
          <p:spPr>
            <a:xfrm>
              <a:off x="2673188" y="2611856"/>
              <a:ext cx="60975" cy="52325"/>
            </a:xfrm>
            <a:custGeom>
              <a:avLst/>
              <a:gdLst/>
              <a:ahLst/>
              <a:cxnLst/>
              <a:rect l="l" t="t" r="r" b="b"/>
              <a:pathLst>
                <a:path w="2439" h="2093" extrusionOk="0">
                  <a:moveTo>
                    <a:pt x="1402" y="422"/>
                  </a:moveTo>
                  <a:cubicBezTo>
                    <a:pt x="1560" y="422"/>
                    <a:pt x="1721" y="480"/>
                    <a:pt x="1852" y="612"/>
                  </a:cubicBezTo>
                  <a:cubicBezTo>
                    <a:pt x="2253" y="1013"/>
                    <a:pt x="1975" y="1692"/>
                    <a:pt x="1420" y="1692"/>
                  </a:cubicBezTo>
                  <a:cubicBezTo>
                    <a:pt x="1049" y="1692"/>
                    <a:pt x="772" y="1414"/>
                    <a:pt x="772" y="1044"/>
                  </a:cubicBezTo>
                  <a:cubicBezTo>
                    <a:pt x="772" y="670"/>
                    <a:pt x="1079" y="422"/>
                    <a:pt x="1402" y="422"/>
                  </a:cubicBezTo>
                  <a:close/>
                  <a:moveTo>
                    <a:pt x="1387" y="1"/>
                  </a:moveTo>
                  <a:cubicBezTo>
                    <a:pt x="1130" y="1"/>
                    <a:pt x="867" y="94"/>
                    <a:pt x="648" y="303"/>
                  </a:cubicBezTo>
                  <a:cubicBezTo>
                    <a:pt x="0" y="982"/>
                    <a:pt x="463" y="2093"/>
                    <a:pt x="1420" y="2093"/>
                  </a:cubicBezTo>
                  <a:cubicBezTo>
                    <a:pt x="1975" y="2093"/>
                    <a:pt x="2438" y="1630"/>
                    <a:pt x="2438" y="1044"/>
                  </a:cubicBezTo>
                  <a:cubicBezTo>
                    <a:pt x="2438" y="416"/>
                    <a:pt x="1927" y="1"/>
                    <a:pt x="13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12" name="Google Shape;13412;p25"/>
            <p:cNvSpPr/>
            <p:nvPr/>
          </p:nvSpPr>
          <p:spPr>
            <a:xfrm>
              <a:off x="2653113" y="2527031"/>
              <a:ext cx="110350" cy="75425"/>
            </a:xfrm>
            <a:custGeom>
              <a:avLst/>
              <a:gdLst/>
              <a:ahLst/>
              <a:cxnLst/>
              <a:rect l="l" t="t" r="r" b="b"/>
              <a:pathLst>
                <a:path w="4414" h="3017" extrusionOk="0">
                  <a:moveTo>
                    <a:pt x="2192" y="394"/>
                  </a:moveTo>
                  <a:cubicBezTo>
                    <a:pt x="2693" y="394"/>
                    <a:pt x="3195" y="486"/>
                    <a:pt x="3673" y="671"/>
                  </a:cubicBezTo>
                  <a:cubicBezTo>
                    <a:pt x="3858" y="764"/>
                    <a:pt x="3951" y="980"/>
                    <a:pt x="3889" y="1165"/>
                  </a:cubicBezTo>
                  <a:lnTo>
                    <a:pt x="3334" y="2492"/>
                  </a:lnTo>
                  <a:cubicBezTo>
                    <a:pt x="2979" y="2292"/>
                    <a:pt x="2578" y="2191"/>
                    <a:pt x="2176" y="2191"/>
                  </a:cubicBezTo>
                  <a:cubicBezTo>
                    <a:pt x="1775" y="2191"/>
                    <a:pt x="1374" y="2292"/>
                    <a:pt x="1019" y="2492"/>
                  </a:cubicBezTo>
                  <a:lnTo>
                    <a:pt x="494" y="1165"/>
                  </a:lnTo>
                  <a:cubicBezTo>
                    <a:pt x="464" y="1073"/>
                    <a:pt x="464" y="949"/>
                    <a:pt x="494" y="887"/>
                  </a:cubicBezTo>
                  <a:lnTo>
                    <a:pt x="525" y="887"/>
                  </a:lnTo>
                  <a:cubicBezTo>
                    <a:pt x="556" y="795"/>
                    <a:pt x="618" y="702"/>
                    <a:pt x="710" y="671"/>
                  </a:cubicBezTo>
                  <a:cubicBezTo>
                    <a:pt x="1189" y="486"/>
                    <a:pt x="1690" y="394"/>
                    <a:pt x="2192" y="394"/>
                  </a:cubicBezTo>
                  <a:close/>
                  <a:moveTo>
                    <a:pt x="2207" y="0"/>
                  </a:moveTo>
                  <a:cubicBezTo>
                    <a:pt x="1659" y="0"/>
                    <a:pt x="1112" y="101"/>
                    <a:pt x="587" y="301"/>
                  </a:cubicBezTo>
                  <a:cubicBezTo>
                    <a:pt x="186" y="455"/>
                    <a:pt x="1" y="918"/>
                    <a:pt x="155" y="1289"/>
                  </a:cubicBezTo>
                  <a:lnTo>
                    <a:pt x="772" y="2894"/>
                  </a:lnTo>
                  <a:cubicBezTo>
                    <a:pt x="803" y="2955"/>
                    <a:pt x="834" y="2986"/>
                    <a:pt x="896" y="3017"/>
                  </a:cubicBezTo>
                  <a:cubicBezTo>
                    <a:pt x="957" y="3017"/>
                    <a:pt x="1019" y="3017"/>
                    <a:pt x="1081" y="2986"/>
                  </a:cubicBezTo>
                  <a:cubicBezTo>
                    <a:pt x="1420" y="2724"/>
                    <a:pt x="1814" y="2593"/>
                    <a:pt x="2207" y="2593"/>
                  </a:cubicBezTo>
                  <a:cubicBezTo>
                    <a:pt x="2601" y="2593"/>
                    <a:pt x="2994" y="2724"/>
                    <a:pt x="3334" y="2986"/>
                  </a:cubicBezTo>
                  <a:cubicBezTo>
                    <a:pt x="3365" y="3007"/>
                    <a:pt x="3402" y="3017"/>
                    <a:pt x="3441" y="3017"/>
                  </a:cubicBezTo>
                  <a:cubicBezTo>
                    <a:pt x="3519" y="3017"/>
                    <a:pt x="3601" y="2976"/>
                    <a:pt x="3642" y="2894"/>
                  </a:cubicBezTo>
                  <a:lnTo>
                    <a:pt x="4260" y="1289"/>
                  </a:lnTo>
                  <a:cubicBezTo>
                    <a:pt x="4414" y="918"/>
                    <a:pt x="4229" y="455"/>
                    <a:pt x="3827" y="301"/>
                  </a:cubicBezTo>
                  <a:cubicBezTo>
                    <a:pt x="3303" y="101"/>
                    <a:pt x="2755" y="0"/>
                    <a:pt x="22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13" name="Google Shape;13413;p25"/>
            <p:cNvSpPr/>
            <p:nvPr/>
          </p:nvSpPr>
          <p:spPr>
            <a:xfrm>
              <a:off x="2596788" y="2623281"/>
              <a:ext cx="94925" cy="102350"/>
            </a:xfrm>
            <a:custGeom>
              <a:avLst/>
              <a:gdLst/>
              <a:ahLst/>
              <a:cxnLst/>
              <a:rect l="l" t="t" r="r" b="b"/>
              <a:pathLst>
                <a:path w="3797" h="4094" extrusionOk="0">
                  <a:moveTo>
                    <a:pt x="2192" y="432"/>
                  </a:moveTo>
                  <a:cubicBezTo>
                    <a:pt x="2192" y="833"/>
                    <a:pt x="2254" y="1235"/>
                    <a:pt x="2439" y="1605"/>
                  </a:cubicBezTo>
                  <a:cubicBezTo>
                    <a:pt x="2624" y="1975"/>
                    <a:pt x="2902" y="2284"/>
                    <a:pt x="3241" y="2500"/>
                  </a:cubicBezTo>
                  <a:lnTo>
                    <a:pt x="2284" y="3580"/>
                  </a:lnTo>
                  <a:cubicBezTo>
                    <a:pt x="2198" y="3649"/>
                    <a:pt x="2092" y="3690"/>
                    <a:pt x="1988" y="3690"/>
                  </a:cubicBezTo>
                  <a:cubicBezTo>
                    <a:pt x="1907" y="3690"/>
                    <a:pt x="1827" y="3665"/>
                    <a:pt x="1760" y="3611"/>
                  </a:cubicBezTo>
                  <a:cubicBezTo>
                    <a:pt x="1019" y="2932"/>
                    <a:pt x="556" y="1975"/>
                    <a:pt x="464" y="988"/>
                  </a:cubicBezTo>
                  <a:cubicBezTo>
                    <a:pt x="464" y="772"/>
                    <a:pt x="587" y="617"/>
                    <a:pt x="772" y="587"/>
                  </a:cubicBezTo>
                  <a:lnTo>
                    <a:pt x="2192" y="432"/>
                  </a:lnTo>
                  <a:close/>
                  <a:moveTo>
                    <a:pt x="2439" y="0"/>
                  </a:moveTo>
                  <a:lnTo>
                    <a:pt x="741" y="185"/>
                  </a:lnTo>
                  <a:cubicBezTo>
                    <a:pt x="556" y="185"/>
                    <a:pt x="371" y="278"/>
                    <a:pt x="217" y="432"/>
                  </a:cubicBezTo>
                  <a:cubicBezTo>
                    <a:pt x="93" y="587"/>
                    <a:pt x="1" y="803"/>
                    <a:pt x="32" y="1019"/>
                  </a:cubicBezTo>
                  <a:cubicBezTo>
                    <a:pt x="93" y="1543"/>
                    <a:pt x="248" y="2099"/>
                    <a:pt x="494" y="2593"/>
                  </a:cubicBezTo>
                  <a:cubicBezTo>
                    <a:pt x="741" y="3086"/>
                    <a:pt x="1081" y="3518"/>
                    <a:pt x="1482" y="3889"/>
                  </a:cubicBezTo>
                  <a:cubicBezTo>
                    <a:pt x="1632" y="4024"/>
                    <a:pt x="1826" y="4093"/>
                    <a:pt x="2018" y="4093"/>
                  </a:cubicBezTo>
                  <a:cubicBezTo>
                    <a:pt x="2220" y="4093"/>
                    <a:pt x="2420" y="4016"/>
                    <a:pt x="2562" y="3858"/>
                  </a:cubicBezTo>
                  <a:lnTo>
                    <a:pt x="3735" y="2562"/>
                  </a:lnTo>
                  <a:cubicBezTo>
                    <a:pt x="3797" y="2469"/>
                    <a:pt x="3766" y="2315"/>
                    <a:pt x="3673" y="2253"/>
                  </a:cubicBezTo>
                  <a:cubicBezTo>
                    <a:pt x="2902" y="1883"/>
                    <a:pt x="2500" y="1080"/>
                    <a:pt x="2655" y="247"/>
                  </a:cubicBezTo>
                  <a:cubicBezTo>
                    <a:pt x="2686" y="124"/>
                    <a:pt x="2562" y="0"/>
                    <a:pt x="24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14" name="Google Shape;13414;p25"/>
            <p:cNvSpPr/>
            <p:nvPr/>
          </p:nvSpPr>
          <p:spPr>
            <a:xfrm>
              <a:off x="2724863" y="2623931"/>
              <a:ext cx="94925" cy="102000"/>
            </a:xfrm>
            <a:custGeom>
              <a:avLst/>
              <a:gdLst/>
              <a:ahLst/>
              <a:cxnLst/>
              <a:rect l="l" t="t" r="r" b="b"/>
              <a:pathLst>
                <a:path w="3797" h="4080" extrusionOk="0">
                  <a:moveTo>
                    <a:pt x="1606" y="437"/>
                  </a:moveTo>
                  <a:lnTo>
                    <a:pt x="3025" y="561"/>
                  </a:lnTo>
                  <a:cubicBezTo>
                    <a:pt x="3210" y="591"/>
                    <a:pt x="3365" y="746"/>
                    <a:pt x="3365" y="931"/>
                  </a:cubicBezTo>
                  <a:cubicBezTo>
                    <a:pt x="3272" y="1949"/>
                    <a:pt x="2809" y="2875"/>
                    <a:pt x="2038" y="3585"/>
                  </a:cubicBezTo>
                  <a:cubicBezTo>
                    <a:pt x="1966" y="3628"/>
                    <a:pt x="1881" y="3651"/>
                    <a:pt x="1798" y="3651"/>
                  </a:cubicBezTo>
                  <a:cubicBezTo>
                    <a:pt x="1703" y="3651"/>
                    <a:pt x="1610" y="3620"/>
                    <a:pt x="1544" y="3554"/>
                  </a:cubicBezTo>
                  <a:lnTo>
                    <a:pt x="556" y="2474"/>
                  </a:lnTo>
                  <a:cubicBezTo>
                    <a:pt x="896" y="2258"/>
                    <a:pt x="1174" y="1949"/>
                    <a:pt x="1359" y="1579"/>
                  </a:cubicBezTo>
                  <a:cubicBezTo>
                    <a:pt x="1544" y="1240"/>
                    <a:pt x="1606" y="838"/>
                    <a:pt x="1606" y="437"/>
                  </a:cubicBezTo>
                  <a:close/>
                  <a:moveTo>
                    <a:pt x="1343" y="0"/>
                  </a:moveTo>
                  <a:cubicBezTo>
                    <a:pt x="1217" y="0"/>
                    <a:pt x="1146" y="111"/>
                    <a:pt x="1174" y="221"/>
                  </a:cubicBezTo>
                  <a:cubicBezTo>
                    <a:pt x="1235" y="622"/>
                    <a:pt x="1174" y="1024"/>
                    <a:pt x="988" y="1394"/>
                  </a:cubicBezTo>
                  <a:cubicBezTo>
                    <a:pt x="803" y="1733"/>
                    <a:pt x="525" y="2042"/>
                    <a:pt x="155" y="2227"/>
                  </a:cubicBezTo>
                  <a:cubicBezTo>
                    <a:pt x="32" y="2289"/>
                    <a:pt x="1" y="2443"/>
                    <a:pt x="93" y="2536"/>
                  </a:cubicBezTo>
                  <a:lnTo>
                    <a:pt x="1235" y="3801"/>
                  </a:lnTo>
                  <a:lnTo>
                    <a:pt x="1235" y="3832"/>
                  </a:lnTo>
                  <a:cubicBezTo>
                    <a:pt x="1381" y="3994"/>
                    <a:pt x="1586" y="4079"/>
                    <a:pt x="1793" y="4079"/>
                  </a:cubicBezTo>
                  <a:cubicBezTo>
                    <a:pt x="1980" y="4079"/>
                    <a:pt x="2169" y="4009"/>
                    <a:pt x="2315" y="3863"/>
                  </a:cubicBezTo>
                  <a:cubicBezTo>
                    <a:pt x="2717" y="3492"/>
                    <a:pt x="3056" y="3060"/>
                    <a:pt x="3303" y="2567"/>
                  </a:cubicBezTo>
                  <a:cubicBezTo>
                    <a:pt x="3550" y="2073"/>
                    <a:pt x="3704" y="1517"/>
                    <a:pt x="3766" y="993"/>
                  </a:cubicBezTo>
                  <a:cubicBezTo>
                    <a:pt x="3797" y="561"/>
                    <a:pt x="3488" y="190"/>
                    <a:pt x="3056" y="159"/>
                  </a:cubicBezTo>
                  <a:lnTo>
                    <a:pt x="1390" y="5"/>
                  </a:lnTo>
                  <a:cubicBezTo>
                    <a:pt x="1373" y="2"/>
                    <a:pt x="1358" y="0"/>
                    <a:pt x="13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15" name="Google Shape;13415;p25"/>
            <p:cNvSpPr/>
            <p:nvPr/>
          </p:nvSpPr>
          <p:spPr>
            <a:xfrm>
              <a:off x="2480288" y="2463956"/>
              <a:ext cx="432875" cy="345275"/>
            </a:xfrm>
            <a:custGeom>
              <a:avLst/>
              <a:gdLst/>
              <a:ahLst/>
              <a:cxnLst/>
              <a:rect l="l" t="t" r="r" b="b"/>
              <a:pathLst>
                <a:path w="17315" h="13811" extrusionOk="0">
                  <a:moveTo>
                    <a:pt x="9095" y="0"/>
                  </a:moveTo>
                  <a:cubicBezTo>
                    <a:pt x="7461" y="0"/>
                    <a:pt x="5802" y="576"/>
                    <a:pt x="4445" y="1806"/>
                  </a:cubicBezTo>
                  <a:cubicBezTo>
                    <a:pt x="4300" y="1951"/>
                    <a:pt x="4439" y="2171"/>
                    <a:pt x="4595" y="2171"/>
                  </a:cubicBezTo>
                  <a:cubicBezTo>
                    <a:pt x="4638" y="2171"/>
                    <a:pt x="4682" y="2154"/>
                    <a:pt x="4722" y="2114"/>
                  </a:cubicBezTo>
                  <a:cubicBezTo>
                    <a:pt x="5975" y="993"/>
                    <a:pt x="7537" y="442"/>
                    <a:pt x="9093" y="442"/>
                  </a:cubicBezTo>
                  <a:cubicBezTo>
                    <a:pt x="10835" y="442"/>
                    <a:pt x="12570" y="1132"/>
                    <a:pt x="13858" y="2485"/>
                  </a:cubicBezTo>
                  <a:cubicBezTo>
                    <a:pt x="16296" y="5077"/>
                    <a:pt x="16234" y="9120"/>
                    <a:pt x="13734" y="11620"/>
                  </a:cubicBezTo>
                  <a:cubicBezTo>
                    <a:pt x="12465" y="12905"/>
                    <a:pt x="10798" y="13545"/>
                    <a:pt x="9124" y="13545"/>
                  </a:cubicBezTo>
                  <a:cubicBezTo>
                    <a:pt x="7503" y="13545"/>
                    <a:pt x="5875" y="12943"/>
                    <a:pt x="4599" y="11743"/>
                  </a:cubicBezTo>
                  <a:cubicBezTo>
                    <a:pt x="2007" y="9305"/>
                    <a:pt x="1852" y="5262"/>
                    <a:pt x="4198" y="2639"/>
                  </a:cubicBezTo>
                  <a:cubicBezTo>
                    <a:pt x="4336" y="2478"/>
                    <a:pt x="4200" y="2283"/>
                    <a:pt x="4058" y="2283"/>
                  </a:cubicBezTo>
                  <a:cubicBezTo>
                    <a:pt x="4009" y="2283"/>
                    <a:pt x="3959" y="2306"/>
                    <a:pt x="3920" y="2361"/>
                  </a:cubicBezTo>
                  <a:cubicBezTo>
                    <a:pt x="1" y="6836"/>
                    <a:pt x="3179" y="13811"/>
                    <a:pt x="9136" y="13811"/>
                  </a:cubicBezTo>
                  <a:cubicBezTo>
                    <a:pt x="13981" y="13811"/>
                    <a:pt x="17314" y="8935"/>
                    <a:pt x="15555" y="4398"/>
                  </a:cubicBezTo>
                  <a:cubicBezTo>
                    <a:pt x="14457" y="1586"/>
                    <a:pt x="11809" y="0"/>
                    <a:pt x="90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16" name="Google Shape;13416;p25"/>
            <p:cNvSpPr/>
            <p:nvPr/>
          </p:nvSpPr>
          <p:spPr>
            <a:xfrm>
              <a:off x="2545863" y="2492756"/>
              <a:ext cx="327175" cy="289200"/>
            </a:xfrm>
            <a:custGeom>
              <a:avLst/>
              <a:gdLst/>
              <a:ahLst/>
              <a:cxnLst/>
              <a:rect l="l" t="t" r="r" b="b"/>
              <a:pathLst>
                <a:path w="13087" h="11568" extrusionOk="0">
                  <a:moveTo>
                    <a:pt x="6529" y="0"/>
                  </a:moveTo>
                  <a:cubicBezTo>
                    <a:pt x="4734" y="0"/>
                    <a:pt x="2966" y="838"/>
                    <a:pt x="1822" y="2382"/>
                  </a:cubicBezTo>
                  <a:cubicBezTo>
                    <a:pt x="1" y="4913"/>
                    <a:pt x="495" y="8431"/>
                    <a:pt x="2964" y="10344"/>
                  </a:cubicBezTo>
                  <a:cubicBezTo>
                    <a:pt x="4012" y="11167"/>
                    <a:pt x="5261" y="11568"/>
                    <a:pt x="6506" y="11568"/>
                  </a:cubicBezTo>
                  <a:cubicBezTo>
                    <a:pt x="8154" y="11568"/>
                    <a:pt x="9796" y="10865"/>
                    <a:pt x="10957" y="9511"/>
                  </a:cubicBezTo>
                  <a:cubicBezTo>
                    <a:pt x="11018" y="9418"/>
                    <a:pt x="10988" y="9295"/>
                    <a:pt x="10926" y="9233"/>
                  </a:cubicBezTo>
                  <a:cubicBezTo>
                    <a:pt x="10887" y="9194"/>
                    <a:pt x="10843" y="9177"/>
                    <a:pt x="10800" y="9177"/>
                  </a:cubicBezTo>
                  <a:cubicBezTo>
                    <a:pt x="10741" y="9177"/>
                    <a:pt x="10684" y="9210"/>
                    <a:pt x="10648" y="9264"/>
                  </a:cubicBezTo>
                  <a:cubicBezTo>
                    <a:pt x="9557" y="10531"/>
                    <a:pt x="8005" y="11196"/>
                    <a:pt x="6442" y="11196"/>
                  </a:cubicBezTo>
                  <a:cubicBezTo>
                    <a:pt x="5265" y="11196"/>
                    <a:pt x="4082" y="10818"/>
                    <a:pt x="3087" y="10036"/>
                  </a:cubicBezTo>
                  <a:cubicBezTo>
                    <a:pt x="772" y="8215"/>
                    <a:pt x="340" y="4913"/>
                    <a:pt x="2069" y="2536"/>
                  </a:cubicBezTo>
                  <a:cubicBezTo>
                    <a:pt x="3136" y="1068"/>
                    <a:pt x="4793" y="283"/>
                    <a:pt x="6478" y="283"/>
                  </a:cubicBezTo>
                  <a:cubicBezTo>
                    <a:pt x="7521" y="283"/>
                    <a:pt x="8574" y="584"/>
                    <a:pt x="9506" y="1209"/>
                  </a:cubicBezTo>
                  <a:cubicBezTo>
                    <a:pt x="11944" y="2845"/>
                    <a:pt x="12654" y="6147"/>
                    <a:pt x="11080" y="8616"/>
                  </a:cubicBezTo>
                  <a:cubicBezTo>
                    <a:pt x="11018" y="8709"/>
                    <a:pt x="11049" y="8832"/>
                    <a:pt x="11142" y="8894"/>
                  </a:cubicBezTo>
                  <a:cubicBezTo>
                    <a:pt x="11175" y="8916"/>
                    <a:pt x="11211" y="8926"/>
                    <a:pt x="11248" y="8926"/>
                  </a:cubicBezTo>
                  <a:cubicBezTo>
                    <a:pt x="11314" y="8926"/>
                    <a:pt x="11380" y="8892"/>
                    <a:pt x="11420" y="8832"/>
                  </a:cubicBezTo>
                  <a:cubicBezTo>
                    <a:pt x="13086" y="6209"/>
                    <a:pt x="12315" y="2721"/>
                    <a:pt x="9753" y="993"/>
                  </a:cubicBezTo>
                  <a:cubicBezTo>
                    <a:pt x="8762" y="321"/>
                    <a:pt x="7641" y="0"/>
                    <a:pt x="65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417" name="Google Shape;13417;p25"/>
          <p:cNvGrpSpPr/>
          <p:nvPr/>
        </p:nvGrpSpPr>
        <p:grpSpPr>
          <a:xfrm>
            <a:off x="2525719" y="1766361"/>
            <a:ext cx="362650" cy="344125"/>
            <a:chOff x="1766613" y="2464331"/>
            <a:chExt cx="362650" cy="344125"/>
          </a:xfrm>
        </p:grpSpPr>
        <p:sp>
          <p:nvSpPr>
            <p:cNvPr id="13418" name="Google Shape;13418;p25"/>
            <p:cNvSpPr/>
            <p:nvPr/>
          </p:nvSpPr>
          <p:spPr>
            <a:xfrm>
              <a:off x="1885438" y="2722806"/>
              <a:ext cx="10050" cy="20850"/>
            </a:xfrm>
            <a:custGeom>
              <a:avLst/>
              <a:gdLst/>
              <a:ahLst/>
              <a:cxnLst/>
              <a:rect l="l" t="t" r="r" b="b"/>
              <a:pathLst>
                <a:path w="402" h="834" extrusionOk="0">
                  <a:moveTo>
                    <a:pt x="185" y="0"/>
                  </a:moveTo>
                  <a:cubicBezTo>
                    <a:pt x="93" y="0"/>
                    <a:pt x="0" y="93"/>
                    <a:pt x="0" y="216"/>
                  </a:cubicBezTo>
                  <a:lnTo>
                    <a:pt x="0" y="618"/>
                  </a:lnTo>
                  <a:cubicBezTo>
                    <a:pt x="0" y="741"/>
                    <a:pt x="93" y="834"/>
                    <a:pt x="185" y="834"/>
                  </a:cubicBezTo>
                  <a:cubicBezTo>
                    <a:pt x="309" y="834"/>
                    <a:pt x="401" y="741"/>
                    <a:pt x="401" y="618"/>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19" name="Google Shape;13419;p25"/>
            <p:cNvSpPr/>
            <p:nvPr/>
          </p:nvSpPr>
          <p:spPr>
            <a:xfrm>
              <a:off x="2000388" y="2722806"/>
              <a:ext cx="10050" cy="20850"/>
            </a:xfrm>
            <a:custGeom>
              <a:avLst/>
              <a:gdLst/>
              <a:ahLst/>
              <a:cxnLst/>
              <a:rect l="l" t="t" r="r" b="b"/>
              <a:pathLst>
                <a:path w="402" h="834" extrusionOk="0">
                  <a:moveTo>
                    <a:pt x="216" y="0"/>
                  </a:moveTo>
                  <a:cubicBezTo>
                    <a:pt x="93" y="0"/>
                    <a:pt x="0" y="93"/>
                    <a:pt x="0" y="216"/>
                  </a:cubicBezTo>
                  <a:lnTo>
                    <a:pt x="0" y="618"/>
                  </a:lnTo>
                  <a:cubicBezTo>
                    <a:pt x="0" y="741"/>
                    <a:pt x="93" y="834"/>
                    <a:pt x="216" y="834"/>
                  </a:cubicBezTo>
                  <a:cubicBezTo>
                    <a:pt x="309" y="834"/>
                    <a:pt x="402" y="741"/>
                    <a:pt x="402" y="618"/>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20" name="Google Shape;13420;p25"/>
            <p:cNvSpPr/>
            <p:nvPr/>
          </p:nvSpPr>
          <p:spPr>
            <a:xfrm>
              <a:off x="1928638" y="2732456"/>
              <a:ext cx="40150" cy="16400"/>
            </a:xfrm>
            <a:custGeom>
              <a:avLst/>
              <a:gdLst/>
              <a:ahLst/>
              <a:cxnLst/>
              <a:rect l="l" t="t" r="r" b="b"/>
              <a:pathLst>
                <a:path w="1606" h="656" extrusionOk="0">
                  <a:moveTo>
                    <a:pt x="216" y="0"/>
                  </a:moveTo>
                  <a:cubicBezTo>
                    <a:pt x="162" y="0"/>
                    <a:pt x="108" y="16"/>
                    <a:pt x="62" y="46"/>
                  </a:cubicBezTo>
                  <a:cubicBezTo>
                    <a:pt x="0" y="139"/>
                    <a:pt x="0" y="262"/>
                    <a:pt x="62" y="355"/>
                  </a:cubicBezTo>
                  <a:cubicBezTo>
                    <a:pt x="263" y="556"/>
                    <a:pt x="525" y="656"/>
                    <a:pt x="787" y="656"/>
                  </a:cubicBezTo>
                  <a:cubicBezTo>
                    <a:pt x="1050" y="656"/>
                    <a:pt x="1312" y="556"/>
                    <a:pt x="1513" y="355"/>
                  </a:cubicBezTo>
                  <a:cubicBezTo>
                    <a:pt x="1605" y="262"/>
                    <a:pt x="1605" y="139"/>
                    <a:pt x="1513" y="46"/>
                  </a:cubicBezTo>
                  <a:lnTo>
                    <a:pt x="1482" y="46"/>
                  </a:lnTo>
                  <a:cubicBezTo>
                    <a:pt x="1435" y="16"/>
                    <a:pt x="1381" y="0"/>
                    <a:pt x="1331" y="0"/>
                  </a:cubicBezTo>
                  <a:cubicBezTo>
                    <a:pt x="1281" y="0"/>
                    <a:pt x="1235" y="16"/>
                    <a:pt x="1204" y="46"/>
                  </a:cubicBezTo>
                  <a:cubicBezTo>
                    <a:pt x="1080" y="170"/>
                    <a:pt x="926" y="232"/>
                    <a:pt x="772" y="232"/>
                  </a:cubicBezTo>
                  <a:cubicBezTo>
                    <a:pt x="618" y="232"/>
                    <a:pt x="463" y="170"/>
                    <a:pt x="371" y="46"/>
                  </a:cubicBezTo>
                  <a:cubicBezTo>
                    <a:pt x="324" y="16"/>
                    <a:pt x="270"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21" name="Google Shape;13421;p25"/>
            <p:cNvSpPr/>
            <p:nvPr/>
          </p:nvSpPr>
          <p:spPr>
            <a:xfrm>
              <a:off x="1766613" y="2464331"/>
              <a:ext cx="362650" cy="344125"/>
            </a:xfrm>
            <a:custGeom>
              <a:avLst/>
              <a:gdLst/>
              <a:ahLst/>
              <a:cxnLst/>
              <a:rect l="l" t="t" r="r" b="b"/>
              <a:pathLst>
                <a:path w="14506" h="13765" extrusionOk="0">
                  <a:moveTo>
                    <a:pt x="7253" y="402"/>
                  </a:moveTo>
                  <a:cubicBezTo>
                    <a:pt x="7531" y="402"/>
                    <a:pt x="7994" y="402"/>
                    <a:pt x="8148" y="711"/>
                  </a:cubicBezTo>
                  <a:cubicBezTo>
                    <a:pt x="8333" y="1112"/>
                    <a:pt x="7932" y="1791"/>
                    <a:pt x="7716" y="2130"/>
                  </a:cubicBezTo>
                  <a:lnTo>
                    <a:pt x="6790" y="2130"/>
                  </a:lnTo>
                  <a:cubicBezTo>
                    <a:pt x="6574" y="1791"/>
                    <a:pt x="6173" y="1081"/>
                    <a:pt x="6358" y="711"/>
                  </a:cubicBezTo>
                  <a:cubicBezTo>
                    <a:pt x="6512" y="433"/>
                    <a:pt x="6975" y="402"/>
                    <a:pt x="7253" y="402"/>
                  </a:cubicBezTo>
                  <a:close/>
                  <a:moveTo>
                    <a:pt x="5586" y="2747"/>
                  </a:moveTo>
                  <a:cubicBezTo>
                    <a:pt x="5617" y="2747"/>
                    <a:pt x="5648" y="2778"/>
                    <a:pt x="5648" y="2809"/>
                  </a:cubicBezTo>
                  <a:cubicBezTo>
                    <a:pt x="5339" y="3612"/>
                    <a:pt x="4383" y="3889"/>
                    <a:pt x="4228" y="3951"/>
                  </a:cubicBezTo>
                  <a:lnTo>
                    <a:pt x="3148" y="3951"/>
                  </a:lnTo>
                  <a:cubicBezTo>
                    <a:pt x="2963" y="3889"/>
                    <a:pt x="2747" y="3797"/>
                    <a:pt x="2562" y="3704"/>
                  </a:cubicBezTo>
                  <a:cubicBezTo>
                    <a:pt x="2192" y="3519"/>
                    <a:pt x="1914" y="3210"/>
                    <a:pt x="1729" y="2809"/>
                  </a:cubicBezTo>
                  <a:cubicBezTo>
                    <a:pt x="1729" y="2778"/>
                    <a:pt x="1759" y="2747"/>
                    <a:pt x="1790" y="2747"/>
                  </a:cubicBezTo>
                  <a:close/>
                  <a:moveTo>
                    <a:pt x="4043" y="4321"/>
                  </a:moveTo>
                  <a:lnTo>
                    <a:pt x="4043" y="5216"/>
                  </a:lnTo>
                  <a:lnTo>
                    <a:pt x="3333" y="5031"/>
                  </a:lnTo>
                  <a:lnTo>
                    <a:pt x="3333" y="4321"/>
                  </a:lnTo>
                  <a:close/>
                  <a:moveTo>
                    <a:pt x="12746" y="4599"/>
                  </a:moveTo>
                  <a:cubicBezTo>
                    <a:pt x="12777" y="4599"/>
                    <a:pt x="12808" y="4661"/>
                    <a:pt x="12777" y="4692"/>
                  </a:cubicBezTo>
                  <a:cubicBezTo>
                    <a:pt x="12469" y="5463"/>
                    <a:pt x="11512" y="5772"/>
                    <a:pt x="11357" y="5803"/>
                  </a:cubicBezTo>
                  <a:lnTo>
                    <a:pt x="10308" y="5803"/>
                  </a:lnTo>
                  <a:cubicBezTo>
                    <a:pt x="10123" y="5741"/>
                    <a:pt x="9907" y="5679"/>
                    <a:pt x="9722" y="5556"/>
                  </a:cubicBezTo>
                  <a:cubicBezTo>
                    <a:pt x="9351" y="5371"/>
                    <a:pt x="9043" y="5062"/>
                    <a:pt x="8889" y="4692"/>
                  </a:cubicBezTo>
                  <a:cubicBezTo>
                    <a:pt x="8858" y="4661"/>
                    <a:pt x="8889" y="4599"/>
                    <a:pt x="8919" y="4599"/>
                  </a:cubicBezTo>
                  <a:close/>
                  <a:moveTo>
                    <a:pt x="7592" y="2531"/>
                  </a:moveTo>
                  <a:lnTo>
                    <a:pt x="7592" y="6173"/>
                  </a:lnTo>
                  <a:lnTo>
                    <a:pt x="6913" y="5988"/>
                  </a:lnTo>
                  <a:lnTo>
                    <a:pt x="6913" y="2531"/>
                  </a:lnTo>
                  <a:close/>
                  <a:moveTo>
                    <a:pt x="11203" y="6235"/>
                  </a:moveTo>
                  <a:lnTo>
                    <a:pt x="11203" y="7161"/>
                  </a:lnTo>
                  <a:lnTo>
                    <a:pt x="10493" y="6975"/>
                  </a:lnTo>
                  <a:lnTo>
                    <a:pt x="10462" y="6235"/>
                  </a:lnTo>
                  <a:close/>
                  <a:moveTo>
                    <a:pt x="3333" y="6543"/>
                  </a:moveTo>
                  <a:lnTo>
                    <a:pt x="4043" y="6759"/>
                  </a:lnTo>
                  <a:lnTo>
                    <a:pt x="4043" y="8981"/>
                  </a:lnTo>
                  <a:lnTo>
                    <a:pt x="3333" y="8981"/>
                  </a:lnTo>
                  <a:lnTo>
                    <a:pt x="3333" y="6543"/>
                  </a:lnTo>
                  <a:close/>
                  <a:moveTo>
                    <a:pt x="4444" y="6852"/>
                  </a:moveTo>
                  <a:lnTo>
                    <a:pt x="6512" y="7438"/>
                  </a:lnTo>
                  <a:lnTo>
                    <a:pt x="6512" y="8981"/>
                  </a:lnTo>
                  <a:lnTo>
                    <a:pt x="4444" y="8981"/>
                  </a:lnTo>
                  <a:lnTo>
                    <a:pt x="4444" y="6852"/>
                  </a:lnTo>
                  <a:close/>
                  <a:moveTo>
                    <a:pt x="6913" y="7562"/>
                  </a:moveTo>
                  <a:lnTo>
                    <a:pt x="7592" y="7747"/>
                  </a:lnTo>
                  <a:lnTo>
                    <a:pt x="7592" y="8981"/>
                  </a:lnTo>
                  <a:lnTo>
                    <a:pt x="6913" y="8981"/>
                  </a:lnTo>
                  <a:lnTo>
                    <a:pt x="6913" y="7562"/>
                  </a:lnTo>
                  <a:close/>
                  <a:moveTo>
                    <a:pt x="10462" y="8519"/>
                  </a:moveTo>
                  <a:lnTo>
                    <a:pt x="11172" y="8704"/>
                  </a:lnTo>
                  <a:lnTo>
                    <a:pt x="11172" y="8981"/>
                  </a:lnTo>
                  <a:lnTo>
                    <a:pt x="10462" y="8981"/>
                  </a:lnTo>
                  <a:lnTo>
                    <a:pt x="10462" y="8519"/>
                  </a:lnTo>
                  <a:close/>
                  <a:moveTo>
                    <a:pt x="8024" y="7840"/>
                  </a:moveTo>
                  <a:lnTo>
                    <a:pt x="10061" y="8395"/>
                  </a:lnTo>
                  <a:lnTo>
                    <a:pt x="10061" y="8981"/>
                  </a:lnTo>
                  <a:lnTo>
                    <a:pt x="8024" y="9012"/>
                  </a:lnTo>
                  <a:lnTo>
                    <a:pt x="8024" y="7840"/>
                  </a:lnTo>
                  <a:close/>
                  <a:moveTo>
                    <a:pt x="11388" y="9383"/>
                  </a:moveTo>
                  <a:cubicBezTo>
                    <a:pt x="11666" y="9383"/>
                    <a:pt x="11944" y="9568"/>
                    <a:pt x="12067" y="9846"/>
                  </a:cubicBezTo>
                  <a:lnTo>
                    <a:pt x="12901" y="11882"/>
                  </a:lnTo>
                  <a:lnTo>
                    <a:pt x="11512" y="11882"/>
                  </a:lnTo>
                  <a:cubicBezTo>
                    <a:pt x="11500" y="11878"/>
                    <a:pt x="11487" y="11876"/>
                    <a:pt x="11475" y="11876"/>
                  </a:cubicBezTo>
                  <a:cubicBezTo>
                    <a:pt x="11396" y="11876"/>
                    <a:pt x="11327" y="11960"/>
                    <a:pt x="11327" y="12068"/>
                  </a:cubicBezTo>
                  <a:cubicBezTo>
                    <a:pt x="11327" y="12191"/>
                    <a:pt x="11419" y="12284"/>
                    <a:pt x="11512" y="12284"/>
                  </a:cubicBezTo>
                  <a:lnTo>
                    <a:pt x="13209" y="12284"/>
                  </a:lnTo>
                  <a:cubicBezTo>
                    <a:pt x="13237" y="12280"/>
                    <a:pt x="13264" y="12279"/>
                    <a:pt x="13290" y="12279"/>
                  </a:cubicBezTo>
                  <a:cubicBezTo>
                    <a:pt x="13962" y="12279"/>
                    <a:pt x="13954" y="13366"/>
                    <a:pt x="13264" y="13366"/>
                  </a:cubicBezTo>
                  <a:cubicBezTo>
                    <a:pt x="13246" y="13366"/>
                    <a:pt x="13228" y="13365"/>
                    <a:pt x="13209" y="13364"/>
                  </a:cubicBezTo>
                  <a:lnTo>
                    <a:pt x="13209" y="13395"/>
                  </a:lnTo>
                  <a:lnTo>
                    <a:pt x="1297" y="13395"/>
                  </a:lnTo>
                  <a:cubicBezTo>
                    <a:pt x="1277" y="13396"/>
                    <a:pt x="1258" y="13397"/>
                    <a:pt x="1239" y="13397"/>
                  </a:cubicBezTo>
                  <a:cubicBezTo>
                    <a:pt x="513" y="13397"/>
                    <a:pt x="513" y="12281"/>
                    <a:pt x="1239" y="12281"/>
                  </a:cubicBezTo>
                  <a:cubicBezTo>
                    <a:pt x="1258" y="12281"/>
                    <a:pt x="1277" y="12282"/>
                    <a:pt x="1297" y="12284"/>
                  </a:cubicBezTo>
                  <a:lnTo>
                    <a:pt x="10740" y="12284"/>
                  </a:lnTo>
                  <a:cubicBezTo>
                    <a:pt x="10833" y="12284"/>
                    <a:pt x="10925" y="12191"/>
                    <a:pt x="10925" y="12098"/>
                  </a:cubicBezTo>
                  <a:cubicBezTo>
                    <a:pt x="10925" y="11975"/>
                    <a:pt x="10833" y="11882"/>
                    <a:pt x="10740" y="11882"/>
                  </a:cubicBezTo>
                  <a:lnTo>
                    <a:pt x="1605" y="11882"/>
                  </a:lnTo>
                  <a:lnTo>
                    <a:pt x="2438" y="9846"/>
                  </a:lnTo>
                  <a:cubicBezTo>
                    <a:pt x="2562" y="9568"/>
                    <a:pt x="2840" y="9383"/>
                    <a:pt x="3148" y="9383"/>
                  </a:cubicBezTo>
                  <a:close/>
                  <a:moveTo>
                    <a:pt x="7253" y="1"/>
                  </a:moveTo>
                  <a:cubicBezTo>
                    <a:pt x="6605" y="1"/>
                    <a:pt x="6173" y="186"/>
                    <a:pt x="5988" y="525"/>
                  </a:cubicBezTo>
                  <a:cubicBezTo>
                    <a:pt x="5679" y="1173"/>
                    <a:pt x="6296" y="2130"/>
                    <a:pt x="6481" y="2377"/>
                  </a:cubicBezTo>
                  <a:lnTo>
                    <a:pt x="6481" y="5864"/>
                  </a:lnTo>
                  <a:lnTo>
                    <a:pt x="5926" y="5710"/>
                  </a:lnTo>
                  <a:cubicBezTo>
                    <a:pt x="5909" y="5705"/>
                    <a:pt x="5892" y="5702"/>
                    <a:pt x="5874" y="5702"/>
                  </a:cubicBezTo>
                  <a:cubicBezTo>
                    <a:pt x="5792" y="5702"/>
                    <a:pt x="5704" y="5757"/>
                    <a:pt x="5679" y="5834"/>
                  </a:cubicBezTo>
                  <a:cubicBezTo>
                    <a:pt x="5648" y="5957"/>
                    <a:pt x="5710" y="6080"/>
                    <a:pt x="5833" y="6080"/>
                  </a:cubicBezTo>
                  <a:lnTo>
                    <a:pt x="11697" y="7685"/>
                  </a:lnTo>
                  <a:cubicBezTo>
                    <a:pt x="12048" y="7832"/>
                    <a:pt x="11928" y="8338"/>
                    <a:pt x="11573" y="8338"/>
                  </a:cubicBezTo>
                  <a:cubicBezTo>
                    <a:pt x="11553" y="8338"/>
                    <a:pt x="11533" y="8337"/>
                    <a:pt x="11512" y="8333"/>
                  </a:cubicBezTo>
                  <a:lnTo>
                    <a:pt x="2809" y="5988"/>
                  </a:lnTo>
                  <a:cubicBezTo>
                    <a:pt x="2624" y="5926"/>
                    <a:pt x="2500" y="5741"/>
                    <a:pt x="2562" y="5556"/>
                  </a:cubicBezTo>
                  <a:cubicBezTo>
                    <a:pt x="2611" y="5409"/>
                    <a:pt x="2737" y="5321"/>
                    <a:pt x="2864" y="5321"/>
                  </a:cubicBezTo>
                  <a:cubicBezTo>
                    <a:pt x="2897" y="5321"/>
                    <a:pt x="2931" y="5327"/>
                    <a:pt x="2963" y="5340"/>
                  </a:cubicBezTo>
                  <a:lnTo>
                    <a:pt x="5062" y="5895"/>
                  </a:lnTo>
                  <a:cubicBezTo>
                    <a:pt x="5088" y="5904"/>
                    <a:pt x="5114" y="5908"/>
                    <a:pt x="5137" y="5908"/>
                  </a:cubicBezTo>
                  <a:cubicBezTo>
                    <a:pt x="5359" y="5908"/>
                    <a:pt x="5433" y="5550"/>
                    <a:pt x="5154" y="5494"/>
                  </a:cubicBezTo>
                  <a:lnTo>
                    <a:pt x="4444" y="5309"/>
                  </a:lnTo>
                  <a:lnTo>
                    <a:pt x="4444" y="4290"/>
                  </a:lnTo>
                  <a:cubicBezTo>
                    <a:pt x="5123" y="4074"/>
                    <a:pt x="5679" y="3581"/>
                    <a:pt x="6018" y="2963"/>
                  </a:cubicBezTo>
                  <a:cubicBezTo>
                    <a:pt x="6111" y="2655"/>
                    <a:pt x="5895" y="2315"/>
                    <a:pt x="5586" y="2315"/>
                  </a:cubicBezTo>
                  <a:lnTo>
                    <a:pt x="1790" y="2315"/>
                  </a:lnTo>
                  <a:cubicBezTo>
                    <a:pt x="1451" y="2315"/>
                    <a:pt x="1235" y="2655"/>
                    <a:pt x="1358" y="2963"/>
                  </a:cubicBezTo>
                  <a:cubicBezTo>
                    <a:pt x="1667" y="3581"/>
                    <a:pt x="2253" y="4074"/>
                    <a:pt x="2932" y="4290"/>
                  </a:cubicBezTo>
                  <a:lnTo>
                    <a:pt x="2932" y="4939"/>
                  </a:lnTo>
                  <a:cubicBezTo>
                    <a:pt x="2901" y="4931"/>
                    <a:pt x="2869" y="4927"/>
                    <a:pt x="2835" y="4927"/>
                  </a:cubicBezTo>
                  <a:cubicBezTo>
                    <a:pt x="2734" y="4927"/>
                    <a:pt x="2624" y="4962"/>
                    <a:pt x="2531" y="5031"/>
                  </a:cubicBezTo>
                  <a:cubicBezTo>
                    <a:pt x="2377" y="5124"/>
                    <a:pt x="2253" y="5278"/>
                    <a:pt x="2192" y="5463"/>
                  </a:cubicBezTo>
                  <a:cubicBezTo>
                    <a:pt x="2130" y="5648"/>
                    <a:pt x="2161" y="5864"/>
                    <a:pt x="2284" y="6050"/>
                  </a:cubicBezTo>
                  <a:cubicBezTo>
                    <a:pt x="2377" y="6204"/>
                    <a:pt x="2531" y="6327"/>
                    <a:pt x="2716" y="6389"/>
                  </a:cubicBezTo>
                  <a:lnTo>
                    <a:pt x="2963" y="6451"/>
                  </a:lnTo>
                  <a:lnTo>
                    <a:pt x="2963" y="8981"/>
                  </a:lnTo>
                  <a:cubicBezTo>
                    <a:pt x="2562" y="9043"/>
                    <a:pt x="2253" y="9321"/>
                    <a:pt x="2099" y="9660"/>
                  </a:cubicBezTo>
                  <a:lnTo>
                    <a:pt x="1173" y="11882"/>
                  </a:lnTo>
                  <a:cubicBezTo>
                    <a:pt x="0" y="12068"/>
                    <a:pt x="124" y="13765"/>
                    <a:pt x="1297" y="13765"/>
                  </a:cubicBezTo>
                  <a:lnTo>
                    <a:pt x="13209" y="13765"/>
                  </a:lnTo>
                  <a:cubicBezTo>
                    <a:pt x="14382" y="13765"/>
                    <a:pt x="14505" y="12068"/>
                    <a:pt x="13364" y="11882"/>
                  </a:cubicBezTo>
                  <a:lnTo>
                    <a:pt x="12438" y="9660"/>
                  </a:lnTo>
                  <a:cubicBezTo>
                    <a:pt x="12283" y="9321"/>
                    <a:pt x="11944" y="9043"/>
                    <a:pt x="11574" y="8981"/>
                  </a:cubicBezTo>
                  <a:lnTo>
                    <a:pt x="11574" y="8796"/>
                  </a:lnTo>
                  <a:lnTo>
                    <a:pt x="11604" y="8796"/>
                  </a:lnTo>
                  <a:cubicBezTo>
                    <a:pt x="12499" y="8796"/>
                    <a:pt x="12654" y="7531"/>
                    <a:pt x="11820" y="7315"/>
                  </a:cubicBezTo>
                  <a:lnTo>
                    <a:pt x="11574" y="7253"/>
                  </a:lnTo>
                  <a:lnTo>
                    <a:pt x="11574" y="6173"/>
                  </a:lnTo>
                  <a:cubicBezTo>
                    <a:pt x="12252" y="5957"/>
                    <a:pt x="12839" y="5494"/>
                    <a:pt x="13147" y="4846"/>
                  </a:cubicBezTo>
                  <a:cubicBezTo>
                    <a:pt x="13271" y="4537"/>
                    <a:pt x="13055" y="4229"/>
                    <a:pt x="12746" y="4198"/>
                  </a:cubicBezTo>
                  <a:lnTo>
                    <a:pt x="8950" y="4198"/>
                  </a:lnTo>
                  <a:cubicBezTo>
                    <a:pt x="8611" y="4198"/>
                    <a:pt x="8364" y="4537"/>
                    <a:pt x="8487" y="4846"/>
                  </a:cubicBezTo>
                  <a:cubicBezTo>
                    <a:pt x="8796" y="5494"/>
                    <a:pt x="9382" y="5957"/>
                    <a:pt x="10061" y="6173"/>
                  </a:cubicBezTo>
                  <a:lnTo>
                    <a:pt x="10061" y="6852"/>
                  </a:lnTo>
                  <a:lnTo>
                    <a:pt x="7994" y="6296"/>
                  </a:lnTo>
                  <a:lnTo>
                    <a:pt x="7994" y="2377"/>
                  </a:lnTo>
                  <a:cubicBezTo>
                    <a:pt x="8179" y="2130"/>
                    <a:pt x="8796" y="1173"/>
                    <a:pt x="8487" y="556"/>
                  </a:cubicBezTo>
                  <a:cubicBezTo>
                    <a:pt x="8302" y="186"/>
                    <a:pt x="7901" y="1"/>
                    <a:pt x="7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422" name="Google Shape;13422;p25"/>
          <p:cNvGrpSpPr/>
          <p:nvPr/>
        </p:nvGrpSpPr>
        <p:grpSpPr>
          <a:xfrm>
            <a:off x="3372119" y="1765874"/>
            <a:ext cx="207550" cy="345100"/>
            <a:chOff x="7124238" y="4142231"/>
            <a:chExt cx="207550" cy="345100"/>
          </a:xfrm>
        </p:grpSpPr>
        <p:sp>
          <p:nvSpPr>
            <p:cNvPr id="13423" name="Google Shape;13423;p25"/>
            <p:cNvSpPr/>
            <p:nvPr/>
          </p:nvSpPr>
          <p:spPr>
            <a:xfrm>
              <a:off x="7184413" y="4397056"/>
              <a:ext cx="10825" cy="17750"/>
            </a:xfrm>
            <a:custGeom>
              <a:avLst/>
              <a:gdLst/>
              <a:ahLst/>
              <a:cxnLst/>
              <a:rect l="l" t="t" r="r" b="b"/>
              <a:pathLst>
                <a:path w="433" h="710" extrusionOk="0">
                  <a:moveTo>
                    <a:pt x="216" y="0"/>
                  </a:moveTo>
                  <a:cubicBezTo>
                    <a:pt x="93" y="0"/>
                    <a:pt x="0" y="93"/>
                    <a:pt x="0" y="216"/>
                  </a:cubicBezTo>
                  <a:lnTo>
                    <a:pt x="0" y="494"/>
                  </a:lnTo>
                  <a:cubicBezTo>
                    <a:pt x="0" y="617"/>
                    <a:pt x="93" y="710"/>
                    <a:pt x="216" y="710"/>
                  </a:cubicBezTo>
                  <a:cubicBezTo>
                    <a:pt x="340" y="710"/>
                    <a:pt x="402" y="617"/>
                    <a:pt x="402" y="494"/>
                  </a:cubicBezTo>
                  <a:lnTo>
                    <a:pt x="402" y="216"/>
                  </a:lnTo>
                  <a:cubicBezTo>
                    <a:pt x="432" y="93"/>
                    <a:pt x="340"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24" name="Google Shape;13424;p25"/>
            <p:cNvSpPr/>
            <p:nvPr/>
          </p:nvSpPr>
          <p:spPr>
            <a:xfrm>
              <a:off x="7262338" y="4397056"/>
              <a:ext cx="10050" cy="17750"/>
            </a:xfrm>
            <a:custGeom>
              <a:avLst/>
              <a:gdLst/>
              <a:ahLst/>
              <a:cxnLst/>
              <a:rect l="l" t="t" r="r" b="b"/>
              <a:pathLst>
                <a:path w="402" h="710" extrusionOk="0">
                  <a:moveTo>
                    <a:pt x="216" y="0"/>
                  </a:moveTo>
                  <a:cubicBezTo>
                    <a:pt x="93" y="0"/>
                    <a:pt x="0" y="93"/>
                    <a:pt x="0" y="216"/>
                  </a:cubicBezTo>
                  <a:lnTo>
                    <a:pt x="0" y="494"/>
                  </a:lnTo>
                  <a:cubicBezTo>
                    <a:pt x="0" y="617"/>
                    <a:pt x="93" y="710"/>
                    <a:pt x="216" y="710"/>
                  </a:cubicBezTo>
                  <a:cubicBezTo>
                    <a:pt x="309" y="710"/>
                    <a:pt x="402" y="617"/>
                    <a:pt x="402" y="494"/>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25" name="Google Shape;13425;p25"/>
            <p:cNvSpPr/>
            <p:nvPr/>
          </p:nvSpPr>
          <p:spPr>
            <a:xfrm>
              <a:off x="7211788" y="4403606"/>
              <a:ext cx="32050" cy="14675"/>
            </a:xfrm>
            <a:custGeom>
              <a:avLst/>
              <a:gdLst/>
              <a:ahLst/>
              <a:cxnLst/>
              <a:rect l="l" t="t" r="r" b="b"/>
              <a:pathLst>
                <a:path w="1282" h="587" extrusionOk="0">
                  <a:moveTo>
                    <a:pt x="1039" y="0"/>
                  </a:moveTo>
                  <a:cubicBezTo>
                    <a:pt x="989" y="0"/>
                    <a:pt x="942" y="16"/>
                    <a:pt x="911" y="47"/>
                  </a:cubicBezTo>
                  <a:lnTo>
                    <a:pt x="911" y="78"/>
                  </a:lnTo>
                  <a:cubicBezTo>
                    <a:pt x="850" y="139"/>
                    <a:pt x="757" y="170"/>
                    <a:pt x="664" y="170"/>
                  </a:cubicBezTo>
                  <a:cubicBezTo>
                    <a:pt x="572" y="170"/>
                    <a:pt x="510" y="139"/>
                    <a:pt x="448" y="78"/>
                  </a:cubicBezTo>
                  <a:cubicBezTo>
                    <a:pt x="403" y="32"/>
                    <a:pt x="349" y="12"/>
                    <a:pt x="298" y="12"/>
                  </a:cubicBezTo>
                  <a:cubicBezTo>
                    <a:pt x="141" y="12"/>
                    <a:pt x="0" y="193"/>
                    <a:pt x="140" y="355"/>
                  </a:cubicBezTo>
                  <a:cubicBezTo>
                    <a:pt x="279" y="510"/>
                    <a:pt x="472" y="587"/>
                    <a:pt x="668" y="587"/>
                  </a:cubicBezTo>
                  <a:cubicBezTo>
                    <a:pt x="865" y="587"/>
                    <a:pt x="1066" y="510"/>
                    <a:pt x="1220" y="355"/>
                  </a:cubicBezTo>
                  <a:cubicBezTo>
                    <a:pt x="1282" y="263"/>
                    <a:pt x="1282" y="139"/>
                    <a:pt x="1189" y="47"/>
                  </a:cubicBezTo>
                  <a:cubicBezTo>
                    <a:pt x="1143" y="16"/>
                    <a:pt x="1089" y="0"/>
                    <a:pt x="10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26" name="Google Shape;13426;p25"/>
            <p:cNvSpPr/>
            <p:nvPr/>
          </p:nvSpPr>
          <p:spPr>
            <a:xfrm>
              <a:off x="7152013" y="4355381"/>
              <a:ext cx="152775" cy="104950"/>
            </a:xfrm>
            <a:custGeom>
              <a:avLst/>
              <a:gdLst/>
              <a:ahLst/>
              <a:cxnLst/>
              <a:rect l="l" t="t" r="r" b="b"/>
              <a:pathLst>
                <a:path w="6111" h="4198" extrusionOk="0">
                  <a:moveTo>
                    <a:pt x="1451" y="1"/>
                  </a:moveTo>
                  <a:cubicBezTo>
                    <a:pt x="1080" y="1"/>
                    <a:pt x="741" y="186"/>
                    <a:pt x="525" y="463"/>
                  </a:cubicBezTo>
                  <a:cubicBezTo>
                    <a:pt x="185" y="926"/>
                    <a:pt x="0" y="1513"/>
                    <a:pt x="31" y="2130"/>
                  </a:cubicBezTo>
                  <a:cubicBezTo>
                    <a:pt x="62" y="3272"/>
                    <a:pt x="1019" y="4198"/>
                    <a:pt x="2191" y="4198"/>
                  </a:cubicBezTo>
                  <a:lnTo>
                    <a:pt x="3950" y="4198"/>
                  </a:lnTo>
                  <a:cubicBezTo>
                    <a:pt x="4475" y="4198"/>
                    <a:pt x="5000" y="3982"/>
                    <a:pt x="5401" y="3642"/>
                  </a:cubicBezTo>
                  <a:cubicBezTo>
                    <a:pt x="5546" y="3497"/>
                    <a:pt x="5407" y="3277"/>
                    <a:pt x="5251" y="3277"/>
                  </a:cubicBezTo>
                  <a:cubicBezTo>
                    <a:pt x="5208" y="3277"/>
                    <a:pt x="5163" y="3293"/>
                    <a:pt x="5123" y="3334"/>
                  </a:cubicBezTo>
                  <a:cubicBezTo>
                    <a:pt x="4815" y="3611"/>
                    <a:pt x="4383" y="3766"/>
                    <a:pt x="3981" y="3766"/>
                  </a:cubicBezTo>
                  <a:lnTo>
                    <a:pt x="2160" y="3766"/>
                  </a:lnTo>
                  <a:cubicBezTo>
                    <a:pt x="2142" y="3766"/>
                    <a:pt x="2123" y="3767"/>
                    <a:pt x="2105" y="3767"/>
                  </a:cubicBezTo>
                  <a:cubicBezTo>
                    <a:pt x="1204" y="3767"/>
                    <a:pt x="462" y="3037"/>
                    <a:pt x="432" y="2099"/>
                  </a:cubicBezTo>
                  <a:cubicBezTo>
                    <a:pt x="401" y="1605"/>
                    <a:pt x="556" y="1112"/>
                    <a:pt x="833" y="710"/>
                  </a:cubicBezTo>
                  <a:cubicBezTo>
                    <a:pt x="988" y="525"/>
                    <a:pt x="1204" y="402"/>
                    <a:pt x="1420" y="402"/>
                  </a:cubicBezTo>
                  <a:lnTo>
                    <a:pt x="4660" y="402"/>
                  </a:lnTo>
                  <a:cubicBezTo>
                    <a:pt x="4907" y="402"/>
                    <a:pt x="5123" y="525"/>
                    <a:pt x="5247" y="710"/>
                  </a:cubicBezTo>
                  <a:cubicBezTo>
                    <a:pt x="5555" y="1112"/>
                    <a:pt x="5679" y="1605"/>
                    <a:pt x="5679" y="2099"/>
                  </a:cubicBezTo>
                  <a:cubicBezTo>
                    <a:pt x="5679" y="2315"/>
                    <a:pt x="5617" y="2531"/>
                    <a:pt x="5524" y="2747"/>
                  </a:cubicBezTo>
                  <a:lnTo>
                    <a:pt x="5555" y="2747"/>
                  </a:lnTo>
                  <a:cubicBezTo>
                    <a:pt x="5494" y="2840"/>
                    <a:pt x="5555" y="2963"/>
                    <a:pt x="5648" y="3025"/>
                  </a:cubicBezTo>
                  <a:cubicBezTo>
                    <a:pt x="5670" y="3032"/>
                    <a:pt x="5693" y="3036"/>
                    <a:pt x="5717" y="3036"/>
                  </a:cubicBezTo>
                  <a:cubicBezTo>
                    <a:pt x="5795" y="3036"/>
                    <a:pt x="5878" y="2996"/>
                    <a:pt x="5926" y="2902"/>
                  </a:cubicBezTo>
                  <a:cubicBezTo>
                    <a:pt x="6018" y="2655"/>
                    <a:pt x="6080" y="2408"/>
                    <a:pt x="6111" y="2130"/>
                  </a:cubicBezTo>
                  <a:cubicBezTo>
                    <a:pt x="6111" y="1513"/>
                    <a:pt x="5926" y="926"/>
                    <a:pt x="5586" y="463"/>
                  </a:cubicBezTo>
                  <a:cubicBezTo>
                    <a:pt x="5370" y="186"/>
                    <a:pt x="5031" y="1"/>
                    <a:pt x="4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27" name="Google Shape;13427;p25"/>
            <p:cNvSpPr/>
            <p:nvPr/>
          </p:nvSpPr>
          <p:spPr>
            <a:xfrm>
              <a:off x="7124238" y="4142231"/>
              <a:ext cx="207550" cy="345100"/>
            </a:xfrm>
            <a:custGeom>
              <a:avLst/>
              <a:gdLst/>
              <a:ahLst/>
              <a:cxnLst/>
              <a:rect l="l" t="t" r="r" b="b"/>
              <a:pathLst>
                <a:path w="8302" h="13804" extrusionOk="0">
                  <a:moveTo>
                    <a:pt x="2191" y="379"/>
                  </a:moveTo>
                  <a:cubicBezTo>
                    <a:pt x="2809" y="379"/>
                    <a:pt x="3426" y="626"/>
                    <a:pt x="3858" y="1089"/>
                  </a:cubicBezTo>
                  <a:lnTo>
                    <a:pt x="3920" y="1120"/>
                  </a:lnTo>
                  <a:lnTo>
                    <a:pt x="3858" y="1181"/>
                  </a:lnTo>
                  <a:cubicBezTo>
                    <a:pt x="3704" y="1428"/>
                    <a:pt x="3580" y="1706"/>
                    <a:pt x="3488" y="1953"/>
                  </a:cubicBezTo>
                  <a:lnTo>
                    <a:pt x="2932" y="1398"/>
                  </a:lnTo>
                  <a:cubicBezTo>
                    <a:pt x="2901" y="1367"/>
                    <a:pt x="2855" y="1351"/>
                    <a:pt x="2805" y="1351"/>
                  </a:cubicBezTo>
                  <a:cubicBezTo>
                    <a:pt x="2755" y="1351"/>
                    <a:pt x="2701" y="1367"/>
                    <a:pt x="2654" y="1398"/>
                  </a:cubicBezTo>
                  <a:cubicBezTo>
                    <a:pt x="2593" y="1490"/>
                    <a:pt x="2593" y="1614"/>
                    <a:pt x="2654" y="1706"/>
                  </a:cubicBezTo>
                  <a:lnTo>
                    <a:pt x="3426" y="2447"/>
                  </a:lnTo>
                  <a:lnTo>
                    <a:pt x="3426" y="2539"/>
                  </a:lnTo>
                  <a:cubicBezTo>
                    <a:pt x="3426" y="2694"/>
                    <a:pt x="3426" y="2848"/>
                    <a:pt x="3426" y="2971"/>
                  </a:cubicBezTo>
                  <a:lnTo>
                    <a:pt x="2839" y="2971"/>
                  </a:lnTo>
                  <a:cubicBezTo>
                    <a:pt x="2654" y="2879"/>
                    <a:pt x="2500" y="2755"/>
                    <a:pt x="2346" y="2601"/>
                  </a:cubicBezTo>
                  <a:cubicBezTo>
                    <a:pt x="1852" y="2107"/>
                    <a:pt x="1605" y="1459"/>
                    <a:pt x="1667" y="780"/>
                  </a:cubicBezTo>
                  <a:lnTo>
                    <a:pt x="1636" y="780"/>
                  </a:lnTo>
                  <a:cubicBezTo>
                    <a:pt x="1667" y="472"/>
                    <a:pt x="1944" y="379"/>
                    <a:pt x="2191" y="379"/>
                  </a:cubicBezTo>
                  <a:close/>
                  <a:moveTo>
                    <a:pt x="6142" y="379"/>
                  </a:moveTo>
                  <a:cubicBezTo>
                    <a:pt x="6419" y="379"/>
                    <a:pt x="6697" y="472"/>
                    <a:pt x="6697" y="780"/>
                  </a:cubicBezTo>
                  <a:cubicBezTo>
                    <a:pt x="6759" y="1459"/>
                    <a:pt x="6512" y="2138"/>
                    <a:pt x="6018" y="2601"/>
                  </a:cubicBezTo>
                  <a:cubicBezTo>
                    <a:pt x="5895" y="2755"/>
                    <a:pt x="5710" y="2879"/>
                    <a:pt x="5524" y="3002"/>
                  </a:cubicBezTo>
                  <a:lnTo>
                    <a:pt x="4382" y="3002"/>
                  </a:lnTo>
                  <a:lnTo>
                    <a:pt x="5679" y="1706"/>
                  </a:lnTo>
                  <a:cubicBezTo>
                    <a:pt x="5740" y="1614"/>
                    <a:pt x="5740" y="1490"/>
                    <a:pt x="5679" y="1428"/>
                  </a:cubicBezTo>
                  <a:cubicBezTo>
                    <a:pt x="5632" y="1382"/>
                    <a:pt x="5578" y="1359"/>
                    <a:pt x="5524" y="1359"/>
                  </a:cubicBezTo>
                  <a:cubicBezTo>
                    <a:pt x="5470" y="1359"/>
                    <a:pt x="5416" y="1382"/>
                    <a:pt x="5370" y="1428"/>
                  </a:cubicBezTo>
                  <a:lnTo>
                    <a:pt x="3827" y="3002"/>
                  </a:lnTo>
                  <a:lnTo>
                    <a:pt x="3827" y="2879"/>
                  </a:lnTo>
                  <a:cubicBezTo>
                    <a:pt x="3796" y="2200"/>
                    <a:pt x="4043" y="1552"/>
                    <a:pt x="4506" y="1089"/>
                  </a:cubicBezTo>
                  <a:cubicBezTo>
                    <a:pt x="4938" y="657"/>
                    <a:pt x="5555" y="410"/>
                    <a:pt x="6172" y="410"/>
                  </a:cubicBezTo>
                  <a:lnTo>
                    <a:pt x="6142" y="379"/>
                  </a:lnTo>
                  <a:close/>
                  <a:moveTo>
                    <a:pt x="5710" y="3404"/>
                  </a:moveTo>
                  <a:cubicBezTo>
                    <a:pt x="6296" y="3434"/>
                    <a:pt x="6296" y="4268"/>
                    <a:pt x="5710" y="4329"/>
                  </a:cubicBezTo>
                  <a:lnTo>
                    <a:pt x="2623" y="4329"/>
                  </a:lnTo>
                  <a:cubicBezTo>
                    <a:pt x="2376" y="4329"/>
                    <a:pt x="2160" y="4113"/>
                    <a:pt x="2160" y="3866"/>
                  </a:cubicBezTo>
                  <a:cubicBezTo>
                    <a:pt x="2160" y="3589"/>
                    <a:pt x="2376" y="3404"/>
                    <a:pt x="2623" y="3404"/>
                  </a:cubicBezTo>
                  <a:close/>
                  <a:moveTo>
                    <a:pt x="2195" y="0"/>
                  </a:moveTo>
                  <a:cubicBezTo>
                    <a:pt x="2122" y="0"/>
                    <a:pt x="2049" y="3"/>
                    <a:pt x="1975" y="9"/>
                  </a:cubicBezTo>
                  <a:cubicBezTo>
                    <a:pt x="1574" y="9"/>
                    <a:pt x="1235" y="348"/>
                    <a:pt x="1204" y="780"/>
                  </a:cubicBezTo>
                  <a:cubicBezTo>
                    <a:pt x="1142" y="1552"/>
                    <a:pt x="1451" y="2354"/>
                    <a:pt x="2006" y="2910"/>
                  </a:cubicBezTo>
                  <a:cubicBezTo>
                    <a:pt x="2068" y="2971"/>
                    <a:pt x="2130" y="3033"/>
                    <a:pt x="2222" y="3095"/>
                  </a:cubicBezTo>
                  <a:cubicBezTo>
                    <a:pt x="1481" y="3465"/>
                    <a:pt x="1605" y="4545"/>
                    <a:pt x="2407" y="4731"/>
                  </a:cubicBezTo>
                  <a:lnTo>
                    <a:pt x="2407" y="6613"/>
                  </a:lnTo>
                  <a:cubicBezTo>
                    <a:pt x="2407" y="6860"/>
                    <a:pt x="2253" y="7107"/>
                    <a:pt x="2037" y="7261"/>
                  </a:cubicBezTo>
                  <a:cubicBezTo>
                    <a:pt x="1636" y="7446"/>
                    <a:pt x="1296" y="7724"/>
                    <a:pt x="988" y="8064"/>
                  </a:cubicBezTo>
                  <a:cubicBezTo>
                    <a:pt x="895" y="8125"/>
                    <a:pt x="895" y="8280"/>
                    <a:pt x="988" y="8341"/>
                  </a:cubicBezTo>
                  <a:cubicBezTo>
                    <a:pt x="1019" y="8388"/>
                    <a:pt x="1073" y="8411"/>
                    <a:pt x="1127" y="8411"/>
                  </a:cubicBezTo>
                  <a:cubicBezTo>
                    <a:pt x="1181" y="8411"/>
                    <a:pt x="1235" y="8388"/>
                    <a:pt x="1265" y="8341"/>
                  </a:cubicBezTo>
                  <a:cubicBezTo>
                    <a:pt x="1543" y="8064"/>
                    <a:pt x="1852" y="7817"/>
                    <a:pt x="2191" y="7632"/>
                  </a:cubicBezTo>
                  <a:cubicBezTo>
                    <a:pt x="2562" y="7416"/>
                    <a:pt x="2809" y="7045"/>
                    <a:pt x="2809" y="6613"/>
                  </a:cubicBezTo>
                  <a:lnTo>
                    <a:pt x="2809" y="4761"/>
                  </a:lnTo>
                  <a:lnTo>
                    <a:pt x="5494" y="4761"/>
                  </a:lnTo>
                  <a:lnTo>
                    <a:pt x="5494" y="6613"/>
                  </a:lnTo>
                  <a:cubicBezTo>
                    <a:pt x="5494" y="7045"/>
                    <a:pt x="5710" y="7416"/>
                    <a:pt x="6080" y="7632"/>
                  </a:cubicBezTo>
                  <a:cubicBezTo>
                    <a:pt x="7222" y="8218"/>
                    <a:pt x="7901" y="9422"/>
                    <a:pt x="7870" y="10687"/>
                  </a:cubicBezTo>
                  <a:cubicBezTo>
                    <a:pt x="7839" y="11397"/>
                    <a:pt x="7530" y="12106"/>
                    <a:pt x="7006" y="12600"/>
                  </a:cubicBezTo>
                  <a:cubicBezTo>
                    <a:pt x="6481" y="13125"/>
                    <a:pt x="5771" y="13403"/>
                    <a:pt x="5031" y="13403"/>
                  </a:cubicBezTo>
                  <a:lnTo>
                    <a:pt x="3271" y="13403"/>
                  </a:lnTo>
                  <a:cubicBezTo>
                    <a:pt x="2531" y="13403"/>
                    <a:pt x="1821" y="13125"/>
                    <a:pt x="1296" y="12600"/>
                  </a:cubicBezTo>
                  <a:cubicBezTo>
                    <a:pt x="772" y="12106"/>
                    <a:pt x="463" y="11397"/>
                    <a:pt x="432" y="10687"/>
                  </a:cubicBezTo>
                  <a:cubicBezTo>
                    <a:pt x="401" y="10070"/>
                    <a:pt x="556" y="9483"/>
                    <a:pt x="833" y="8959"/>
                  </a:cubicBezTo>
                  <a:cubicBezTo>
                    <a:pt x="895" y="8866"/>
                    <a:pt x="833" y="8743"/>
                    <a:pt x="741" y="8681"/>
                  </a:cubicBezTo>
                  <a:cubicBezTo>
                    <a:pt x="715" y="8664"/>
                    <a:pt x="687" y="8656"/>
                    <a:pt x="658" y="8656"/>
                  </a:cubicBezTo>
                  <a:cubicBezTo>
                    <a:pt x="584" y="8656"/>
                    <a:pt x="508" y="8707"/>
                    <a:pt x="463" y="8773"/>
                  </a:cubicBezTo>
                  <a:cubicBezTo>
                    <a:pt x="154" y="9360"/>
                    <a:pt x="0" y="10008"/>
                    <a:pt x="31" y="10687"/>
                  </a:cubicBezTo>
                  <a:cubicBezTo>
                    <a:pt x="31" y="11551"/>
                    <a:pt x="401" y="12323"/>
                    <a:pt x="988" y="12909"/>
                  </a:cubicBezTo>
                  <a:lnTo>
                    <a:pt x="1019" y="12878"/>
                  </a:lnTo>
                  <a:cubicBezTo>
                    <a:pt x="1636" y="13464"/>
                    <a:pt x="2438" y="13804"/>
                    <a:pt x="3271" y="13804"/>
                  </a:cubicBezTo>
                  <a:lnTo>
                    <a:pt x="5061" y="13804"/>
                  </a:lnTo>
                  <a:cubicBezTo>
                    <a:pt x="5895" y="13804"/>
                    <a:pt x="6697" y="13495"/>
                    <a:pt x="7314" y="12909"/>
                  </a:cubicBezTo>
                  <a:cubicBezTo>
                    <a:pt x="7901" y="12323"/>
                    <a:pt x="8271" y="11520"/>
                    <a:pt x="8271" y="10687"/>
                  </a:cubicBezTo>
                  <a:cubicBezTo>
                    <a:pt x="8302" y="9946"/>
                    <a:pt x="8117" y="9236"/>
                    <a:pt x="7746" y="8588"/>
                  </a:cubicBezTo>
                  <a:cubicBezTo>
                    <a:pt x="7376" y="8033"/>
                    <a:pt x="6882" y="7570"/>
                    <a:pt x="6296" y="7261"/>
                  </a:cubicBezTo>
                  <a:cubicBezTo>
                    <a:pt x="6049" y="7107"/>
                    <a:pt x="5926" y="6860"/>
                    <a:pt x="5926" y="6613"/>
                  </a:cubicBezTo>
                  <a:lnTo>
                    <a:pt x="5926" y="4731"/>
                  </a:lnTo>
                  <a:cubicBezTo>
                    <a:pt x="6697" y="4545"/>
                    <a:pt x="6821" y="3465"/>
                    <a:pt x="6111" y="3095"/>
                  </a:cubicBezTo>
                  <a:cubicBezTo>
                    <a:pt x="6172" y="3033"/>
                    <a:pt x="6234" y="2971"/>
                    <a:pt x="6296" y="2910"/>
                  </a:cubicBezTo>
                  <a:cubicBezTo>
                    <a:pt x="6882" y="2354"/>
                    <a:pt x="7160" y="1552"/>
                    <a:pt x="7098" y="780"/>
                  </a:cubicBezTo>
                  <a:cubicBezTo>
                    <a:pt x="7067" y="348"/>
                    <a:pt x="6759" y="9"/>
                    <a:pt x="6327" y="9"/>
                  </a:cubicBezTo>
                  <a:cubicBezTo>
                    <a:pt x="6253" y="3"/>
                    <a:pt x="6180" y="0"/>
                    <a:pt x="6107" y="0"/>
                  </a:cubicBezTo>
                  <a:cubicBezTo>
                    <a:pt x="5385" y="0"/>
                    <a:pt x="4702" y="276"/>
                    <a:pt x="4197" y="780"/>
                  </a:cubicBezTo>
                  <a:cubicBezTo>
                    <a:pt x="4166" y="811"/>
                    <a:pt x="4166" y="811"/>
                    <a:pt x="4166" y="811"/>
                  </a:cubicBezTo>
                  <a:lnTo>
                    <a:pt x="4136" y="780"/>
                  </a:lnTo>
                  <a:cubicBezTo>
                    <a:pt x="3603" y="276"/>
                    <a:pt x="2918" y="0"/>
                    <a:pt x="2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428" name="Google Shape;13428;p25"/>
          <p:cNvGrpSpPr/>
          <p:nvPr/>
        </p:nvGrpSpPr>
        <p:grpSpPr>
          <a:xfrm>
            <a:off x="4042718" y="1770799"/>
            <a:ext cx="355675" cy="335250"/>
            <a:chOff x="1055681" y="2468781"/>
            <a:chExt cx="355675" cy="335250"/>
          </a:xfrm>
        </p:grpSpPr>
        <p:sp>
          <p:nvSpPr>
            <p:cNvPr id="13429" name="Google Shape;13429;p25"/>
            <p:cNvSpPr/>
            <p:nvPr/>
          </p:nvSpPr>
          <p:spPr>
            <a:xfrm>
              <a:off x="1197156" y="2653381"/>
              <a:ext cx="17475" cy="14850"/>
            </a:xfrm>
            <a:custGeom>
              <a:avLst/>
              <a:gdLst/>
              <a:ahLst/>
              <a:cxnLst/>
              <a:rect l="l" t="t" r="r" b="b"/>
              <a:pathLst>
                <a:path w="699" h="594" extrusionOk="0">
                  <a:moveTo>
                    <a:pt x="283" y="0"/>
                  </a:moveTo>
                  <a:cubicBezTo>
                    <a:pt x="131" y="0"/>
                    <a:pt x="1" y="197"/>
                    <a:pt x="143" y="339"/>
                  </a:cubicBezTo>
                  <a:lnTo>
                    <a:pt x="328" y="524"/>
                  </a:lnTo>
                  <a:cubicBezTo>
                    <a:pt x="359" y="571"/>
                    <a:pt x="405" y="594"/>
                    <a:pt x="455" y="594"/>
                  </a:cubicBezTo>
                  <a:cubicBezTo>
                    <a:pt x="505" y="594"/>
                    <a:pt x="559" y="571"/>
                    <a:pt x="606" y="524"/>
                  </a:cubicBezTo>
                  <a:cubicBezTo>
                    <a:pt x="698" y="463"/>
                    <a:pt x="698" y="308"/>
                    <a:pt x="606" y="247"/>
                  </a:cubicBezTo>
                  <a:lnTo>
                    <a:pt x="420" y="62"/>
                  </a:lnTo>
                  <a:cubicBezTo>
                    <a:pt x="377" y="19"/>
                    <a:pt x="329" y="0"/>
                    <a:pt x="2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30" name="Google Shape;13430;p25"/>
            <p:cNvSpPr/>
            <p:nvPr/>
          </p:nvSpPr>
          <p:spPr>
            <a:xfrm>
              <a:off x="1247306" y="2602456"/>
              <a:ext cx="17475" cy="14875"/>
            </a:xfrm>
            <a:custGeom>
              <a:avLst/>
              <a:gdLst/>
              <a:ahLst/>
              <a:cxnLst/>
              <a:rect l="l" t="t" r="r" b="b"/>
              <a:pathLst>
                <a:path w="699" h="595" extrusionOk="0">
                  <a:moveTo>
                    <a:pt x="285" y="1"/>
                  </a:moveTo>
                  <a:cubicBezTo>
                    <a:pt x="132" y="1"/>
                    <a:pt x="0" y="204"/>
                    <a:pt x="143" y="370"/>
                  </a:cubicBezTo>
                  <a:lnTo>
                    <a:pt x="328" y="525"/>
                  </a:lnTo>
                  <a:cubicBezTo>
                    <a:pt x="359" y="571"/>
                    <a:pt x="405" y="594"/>
                    <a:pt x="455" y="594"/>
                  </a:cubicBezTo>
                  <a:cubicBezTo>
                    <a:pt x="505" y="594"/>
                    <a:pt x="559" y="571"/>
                    <a:pt x="606" y="525"/>
                  </a:cubicBezTo>
                  <a:cubicBezTo>
                    <a:pt x="698" y="463"/>
                    <a:pt x="698" y="339"/>
                    <a:pt x="606" y="247"/>
                  </a:cubicBezTo>
                  <a:lnTo>
                    <a:pt x="420" y="62"/>
                  </a:lnTo>
                  <a:cubicBezTo>
                    <a:pt x="378" y="19"/>
                    <a:pt x="330" y="1"/>
                    <a:pt x="2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31" name="Google Shape;13431;p25"/>
            <p:cNvSpPr/>
            <p:nvPr/>
          </p:nvSpPr>
          <p:spPr>
            <a:xfrm>
              <a:off x="1221306" y="2625581"/>
              <a:ext cx="23400" cy="22550"/>
            </a:xfrm>
            <a:custGeom>
              <a:avLst/>
              <a:gdLst/>
              <a:ahLst/>
              <a:cxnLst/>
              <a:rect l="l" t="t" r="r" b="b"/>
              <a:pathLst>
                <a:path w="936" h="902" extrusionOk="0">
                  <a:moveTo>
                    <a:pt x="720" y="1"/>
                  </a:moveTo>
                  <a:lnTo>
                    <a:pt x="720" y="32"/>
                  </a:lnTo>
                  <a:cubicBezTo>
                    <a:pt x="596" y="32"/>
                    <a:pt x="535" y="124"/>
                    <a:pt x="535" y="248"/>
                  </a:cubicBezTo>
                  <a:cubicBezTo>
                    <a:pt x="535" y="402"/>
                    <a:pt x="411" y="525"/>
                    <a:pt x="257" y="525"/>
                  </a:cubicBezTo>
                  <a:cubicBezTo>
                    <a:pt x="237" y="518"/>
                    <a:pt x="218" y="514"/>
                    <a:pt x="201" y="514"/>
                  </a:cubicBezTo>
                  <a:cubicBezTo>
                    <a:pt x="19" y="514"/>
                    <a:pt x="1" y="901"/>
                    <a:pt x="187" y="901"/>
                  </a:cubicBezTo>
                  <a:cubicBezTo>
                    <a:pt x="199" y="901"/>
                    <a:pt x="212" y="899"/>
                    <a:pt x="226" y="896"/>
                  </a:cubicBezTo>
                  <a:cubicBezTo>
                    <a:pt x="250" y="900"/>
                    <a:pt x="275" y="902"/>
                    <a:pt x="299" y="902"/>
                  </a:cubicBezTo>
                  <a:cubicBezTo>
                    <a:pt x="459" y="902"/>
                    <a:pt x="617" y="818"/>
                    <a:pt x="751" y="711"/>
                  </a:cubicBezTo>
                  <a:cubicBezTo>
                    <a:pt x="874" y="556"/>
                    <a:pt x="936" y="371"/>
                    <a:pt x="936" y="186"/>
                  </a:cubicBezTo>
                  <a:cubicBezTo>
                    <a:pt x="936" y="93"/>
                    <a:pt x="843" y="1"/>
                    <a:pt x="7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32" name="Google Shape;13432;p25"/>
            <p:cNvSpPr/>
            <p:nvPr/>
          </p:nvSpPr>
          <p:spPr>
            <a:xfrm>
              <a:off x="1162131" y="2567531"/>
              <a:ext cx="141225" cy="138325"/>
            </a:xfrm>
            <a:custGeom>
              <a:avLst/>
              <a:gdLst/>
              <a:ahLst/>
              <a:cxnLst/>
              <a:rect l="l" t="t" r="r" b="b"/>
              <a:pathLst>
                <a:path w="5649" h="5533" extrusionOk="0">
                  <a:moveTo>
                    <a:pt x="3577" y="394"/>
                  </a:moveTo>
                  <a:cubicBezTo>
                    <a:pt x="3627" y="394"/>
                    <a:pt x="3673" y="409"/>
                    <a:pt x="3704" y="440"/>
                  </a:cubicBezTo>
                  <a:lnTo>
                    <a:pt x="5155" y="1891"/>
                  </a:lnTo>
                  <a:cubicBezTo>
                    <a:pt x="5216" y="1952"/>
                    <a:pt x="5216" y="2076"/>
                    <a:pt x="5155" y="2168"/>
                  </a:cubicBezTo>
                  <a:lnTo>
                    <a:pt x="2254" y="5069"/>
                  </a:lnTo>
                  <a:cubicBezTo>
                    <a:pt x="2207" y="5100"/>
                    <a:pt x="2153" y="5116"/>
                    <a:pt x="2099" y="5116"/>
                  </a:cubicBezTo>
                  <a:cubicBezTo>
                    <a:pt x="2045" y="5116"/>
                    <a:pt x="1991" y="5100"/>
                    <a:pt x="1945" y="5069"/>
                  </a:cubicBezTo>
                  <a:lnTo>
                    <a:pt x="525" y="3619"/>
                  </a:lnTo>
                  <a:cubicBezTo>
                    <a:pt x="464" y="3557"/>
                    <a:pt x="464" y="3434"/>
                    <a:pt x="525" y="3341"/>
                  </a:cubicBezTo>
                  <a:lnTo>
                    <a:pt x="3426" y="440"/>
                  </a:lnTo>
                  <a:cubicBezTo>
                    <a:pt x="3473" y="409"/>
                    <a:pt x="3527" y="394"/>
                    <a:pt x="3577" y="394"/>
                  </a:cubicBezTo>
                  <a:close/>
                  <a:moveTo>
                    <a:pt x="3550" y="0"/>
                  </a:moveTo>
                  <a:cubicBezTo>
                    <a:pt x="3395" y="0"/>
                    <a:pt x="3241" y="54"/>
                    <a:pt x="3118" y="162"/>
                  </a:cubicBezTo>
                  <a:lnTo>
                    <a:pt x="247" y="3063"/>
                  </a:lnTo>
                  <a:cubicBezTo>
                    <a:pt x="1" y="3310"/>
                    <a:pt x="1" y="3681"/>
                    <a:pt x="247" y="3928"/>
                  </a:cubicBezTo>
                  <a:lnTo>
                    <a:pt x="1667" y="5347"/>
                  </a:lnTo>
                  <a:cubicBezTo>
                    <a:pt x="1775" y="5471"/>
                    <a:pt x="1929" y="5532"/>
                    <a:pt x="2084" y="5532"/>
                  </a:cubicBezTo>
                  <a:cubicBezTo>
                    <a:pt x="2238" y="5532"/>
                    <a:pt x="2392" y="5471"/>
                    <a:pt x="2500" y="5347"/>
                  </a:cubicBezTo>
                  <a:lnTo>
                    <a:pt x="5401" y="2446"/>
                  </a:lnTo>
                  <a:cubicBezTo>
                    <a:pt x="5648" y="2230"/>
                    <a:pt x="5648" y="1829"/>
                    <a:pt x="5401" y="1613"/>
                  </a:cubicBezTo>
                  <a:lnTo>
                    <a:pt x="3982" y="162"/>
                  </a:lnTo>
                  <a:cubicBezTo>
                    <a:pt x="3858" y="54"/>
                    <a:pt x="3704" y="0"/>
                    <a:pt x="35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33" name="Google Shape;13433;p25"/>
            <p:cNvSpPr/>
            <p:nvPr/>
          </p:nvSpPr>
          <p:spPr>
            <a:xfrm>
              <a:off x="1055681" y="2468781"/>
              <a:ext cx="355675" cy="335250"/>
            </a:xfrm>
            <a:custGeom>
              <a:avLst/>
              <a:gdLst/>
              <a:ahLst/>
              <a:cxnLst/>
              <a:rect l="l" t="t" r="r" b="b"/>
              <a:pathLst>
                <a:path w="14227" h="13410" extrusionOk="0">
                  <a:moveTo>
                    <a:pt x="9625" y="2963"/>
                  </a:moveTo>
                  <a:cubicBezTo>
                    <a:pt x="9767" y="2963"/>
                    <a:pt x="9906" y="3017"/>
                    <a:pt x="9999" y="3125"/>
                  </a:cubicBezTo>
                  <a:lnTo>
                    <a:pt x="10709" y="3804"/>
                  </a:lnTo>
                  <a:cubicBezTo>
                    <a:pt x="10925" y="4020"/>
                    <a:pt x="10925" y="4359"/>
                    <a:pt x="10709" y="4575"/>
                  </a:cubicBezTo>
                  <a:lnTo>
                    <a:pt x="10678" y="4575"/>
                  </a:lnTo>
                  <a:lnTo>
                    <a:pt x="10369" y="4884"/>
                  </a:lnTo>
                  <a:lnTo>
                    <a:pt x="8919" y="3434"/>
                  </a:lnTo>
                  <a:lnTo>
                    <a:pt x="9227" y="3125"/>
                  </a:lnTo>
                  <a:cubicBezTo>
                    <a:pt x="9335" y="3017"/>
                    <a:pt x="9482" y="2963"/>
                    <a:pt x="9625" y="2963"/>
                  </a:cubicBezTo>
                  <a:close/>
                  <a:moveTo>
                    <a:pt x="3086" y="10038"/>
                  </a:moveTo>
                  <a:lnTo>
                    <a:pt x="3765" y="10748"/>
                  </a:lnTo>
                  <a:lnTo>
                    <a:pt x="2901" y="11612"/>
                  </a:lnTo>
                  <a:lnTo>
                    <a:pt x="2191" y="10933"/>
                  </a:lnTo>
                  <a:lnTo>
                    <a:pt x="3086" y="10038"/>
                  </a:lnTo>
                  <a:close/>
                  <a:moveTo>
                    <a:pt x="7823" y="3310"/>
                  </a:moveTo>
                  <a:cubicBezTo>
                    <a:pt x="8062" y="3310"/>
                    <a:pt x="8302" y="3403"/>
                    <a:pt x="8487" y="3588"/>
                  </a:cubicBezTo>
                  <a:lnTo>
                    <a:pt x="10215" y="5316"/>
                  </a:lnTo>
                  <a:cubicBezTo>
                    <a:pt x="10554" y="5686"/>
                    <a:pt x="10554" y="6273"/>
                    <a:pt x="10215" y="6643"/>
                  </a:cubicBezTo>
                  <a:lnTo>
                    <a:pt x="6357" y="10501"/>
                  </a:lnTo>
                  <a:lnTo>
                    <a:pt x="4382" y="8495"/>
                  </a:lnTo>
                  <a:cubicBezTo>
                    <a:pt x="4339" y="8452"/>
                    <a:pt x="4292" y="8434"/>
                    <a:pt x="4246" y="8434"/>
                  </a:cubicBezTo>
                  <a:cubicBezTo>
                    <a:pt x="4094" y="8434"/>
                    <a:pt x="3962" y="8637"/>
                    <a:pt x="4104" y="8803"/>
                  </a:cubicBezTo>
                  <a:lnTo>
                    <a:pt x="6512" y="11211"/>
                  </a:lnTo>
                  <a:cubicBezTo>
                    <a:pt x="6635" y="11303"/>
                    <a:pt x="6635" y="11488"/>
                    <a:pt x="6512" y="11612"/>
                  </a:cubicBezTo>
                  <a:lnTo>
                    <a:pt x="6049" y="12075"/>
                  </a:lnTo>
                  <a:cubicBezTo>
                    <a:pt x="5987" y="12121"/>
                    <a:pt x="5917" y="12144"/>
                    <a:pt x="5848" y="12144"/>
                  </a:cubicBezTo>
                  <a:cubicBezTo>
                    <a:pt x="5779" y="12144"/>
                    <a:pt x="5709" y="12121"/>
                    <a:pt x="5647" y="12075"/>
                  </a:cubicBezTo>
                  <a:lnTo>
                    <a:pt x="1728" y="8155"/>
                  </a:lnTo>
                  <a:cubicBezTo>
                    <a:pt x="1635" y="8032"/>
                    <a:pt x="1635" y="7847"/>
                    <a:pt x="1728" y="7754"/>
                  </a:cubicBezTo>
                  <a:lnTo>
                    <a:pt x="2191" y="7291"/>
                  </a:lnTo>
                  <a:cubicBezTo>
                    <a:pt x="2237" y="7245"/>
                    <a:pt x="2307" y="7222"/>
                    <a:pt x="2376" y="7222"/>
                  </a:cubicBezTo>
                  <a:cubicBezTo>
                    <a:pt x="2445" y="7222"/>
                    <a:pt x="2515" y="7245"/>
                    <a:pt x="2561" y="7291"/>
                  </a:cubicBezTo>
                  <a:lnTo>
                    <a:pt x="3518" y="8217"/>
                  </a:lnTo>
                  <a:cubicBezTo>
                    <a:pt x="3564" y="8263"/>
                    <a:pt x="3618" y="8287"/>
                    <a:pt x="3668" y="8287"/>
                  </a:cubicBezTo>
                  <a:cubicBezTo>
                    <a:pt x="3719" y="8287"/>
                    <a:pt x="3765" y="8263"/>
                    <a:pt x="3796" y="8217"/>
                  </a:cubicBezTo>
                  <a:cubicBezTo>
                    <a:pt x="3888" y="8124"/>
                    <a:pt x="3888" y="8001"/>
                    <a:pt x="3796" y="7939"/>
                  </a:cubicBezTo>
                  <a:lnTo>
                    <a:pt x="3302" y="7446"/>
                  </a:lnTo>
                  <a:lnTo>
                    <a:pt x="7160" y="3588"/>
                  </a:lnTo>
                  <a:cubicBezTo>
                    <a:pt x="7345" y="3403"/>
                    <a:pt x="7584" y="3310"/>
                    <a:pt x="7823" y="3310"/>
                  </a:cubicBezTo>
                  <a:close/>
                  <a:moveTo>
                    <a:pt x="1255" y="10704"/>
                  </a:moveTo>
                  <a:cubicBezTo>
                    <a:pt x="1350" y="10704"/>
                    <a:pt x="1449" y="10736"/>
                    <a:pt x="1543" y="10809"/>
                  </a:cubicBezTo>
                  <a:lnTo>
                    <a:pt x="2962" y="12260"/>
                  </a:lnTo>
                  <a:cubicBezTo>
                    <a:pt x="3148" y="12414"/>
                    <a:pt x="3148" y="12723"/>
                    <a:pt x="2962" y="12877"/>
                  </a:cubicBezTo>
                  <a:cubicBezTo>
                    <a:pt x="2885" y="12970"/>
                    <a:pt x="2777" y="13016"/>
                    <a:pt x="2665" y="13016"/>
                  </a:cubicBezTo>
                  <a:cubicBezTo>
                    <a:pt x="2553" y="13016"/>
                    <a:pt x="2438" y="12970"/>
                    <a:pt x="2345" y="12877"/>
                  </a:cubicBezTo>
                  <a:lnTo>
                    <a:pt x="895" y="11458"/>
                  </a:lnTo>
                  <a:cubicBezTo>
                    <a:pt x="629" y="11119"/>
                    <a:pt x="912" y="10704"/>
                    <a:pt x="1255" y="10704"/>
                  </a:cubicBezTo>
                  <a:close/>
                  <a:moveTo>
                    <a:pt x="13526" y="1"/>
                  </a:moveTo>
                  <a:cubicBezTo>
                    <a:pt x="13068" y="1"/>
                    <a:pt x="12638" y="183"/>
                    <a:pt x="12344" y="502"/>
                  </a:cubicBezTo>
                  <a:lnTo>
                    <a:pt x="10091" y="2724"/>
                  </a:lnTo>
                  <a:cubicBezTo>
                    <a:pt x="9937" y="2631"/>
                    <a:pt x="9752" y="2600"/>
                    <a:pt x="9598" y="2600"/>
                  </a:cubicBezTo>
                  <a:cubicBezTo>
                    <a:pt x="9320" y="2600"/>
                    <a:pt x="9104" y="2693"/>
                    <a:pt x="8919" y="2847"/>
                  </a:cubicBezTo>
                  <a:lnTo>
                    <a:pt x="8610" y="3187"/>
                  </a:lnTo>
                  <a:cubicBezTo>
                    <a:pt x="8362" y="3007"/>
                    <a:pt x="8077" y="2921"/>
                    <a:pt x="7796" y="2921"/>
                  </a:cubicBezTo>
                  <a:cubicBezTo>
                    <a:pt x="7448" y="2921"/>
                    <a:pt x="7107" y="3054"/>
                    <a:pt x="6851" y="3310"/>
                  </a:cubicBezTo>
                  <a:lnTo>
                    <a:pt x="2993" y="7168"/>
                  </a:lnTo>
                  <a:lnTo>
                    <a:pt x="2839" y="7013"/>
                  </a:lnTo>
                  <a:cubicBezTo>
                    <a:pt x="2716" y="6890"/>
                    <a:pt x="2546" y="6828"/>
                    <a:pt x="2372" y="6828"/>
                  </a:cubicBezTo>
                  <a:cubicBezTo>
                    <a:pt x="2199" y="6828"/>
                    <a:pt x="2021" y="6890"/>
                    <a:pt x="1882" y="7013"/>
                  </a:cubicBezTo>
                  <a:lnTo>
                    <a:pt x="1419" y="7476"/>
                  </a:lnTo>
                  <a:cubicBezTo>
                    <a:pt x="1172" y="7754"/>
                    <a:pt x="1172" y="8186"/>
                    <a:pt x="1419" y="8464"/>
                  </a:cubicBezTo>
                  <a:lnTo>
                    <a:pt x="2777" y="9760"/>
                  </a:lnTo>
                  <a:lnTo>
                    <a:pt x="1913" y="10624"/>
                  </a:lnTo>
                  <a:lnTo>
                    <a:pt x="1821" y="10532"/>
                  </a:lnTo>
                  <a:cubicBezTo>
                    <a:pt x="1634" y="10345"/>
                    <a:pt x="1426" y="10267"/>
                    <a:pt x="1226" y="10267"/>
                  </a:cubicBezTo>
                  <a:cubicBezTo>
                    <a:pt x="567" y="10267"/>
                    <a:pt x="1" y="11119"/>
                    <a:pt x="617" y="11735"/>
                  </a:cubicBezTo>
                  <a:lnTo>
                    <a:pt x="2067" y="13186"/>
                  </a:lnTo>
                  <a:cubicBezTo>
                    <a:pt x="2238" y="13343"/>
                    <a:pt x="2426" y="13409"/>
                    <a:pt x="2609" y="13409"/>
                  </a:cubicBezTo>
                  <a:cubicBezTo>
                    <a:pt x="3253" y="13409"/>
                    <a:pt x="3824" y="12583"/>
                    <a:pt x="3271" y="11982"/>
                  </a:cubicBezTo>
                  <a:lnTo>
                    <a:pt x="3178" y="11890"/>
                  </a:lnTo>
                  <a:lnTo>
                    <a:pt x="4043" y="11025"/>
                  </a:lnTo>
                  <a:lnTo>
                    <a:pt x="5370" y="12353"/>
                  </a:lnTo>
                  <a:cubicBezTo>
                    <a:pt x="5493" y="12476"/>
                    <a:pt x="5663" y="12538"/>
                    <a:pt x="5836" y="12538"/>
                  </a:cubicBezTo>
                  <a:cubicBezTo>
                    <a:pt x="6010" y="12538"/>
                    <a:pt x="6187" y="12476"/>
                    <a:pt x="6326" y="12353"/>
                  </a:cubicBezTo>
                  <a:lnTo>
                    <a:pt x="6789" y="11890"/>
                  </a:lnTo>
                  <a:cubicBezTo>
                    <a:pt x="7036" y="11612"/>
                    <a:pt x="7036" y="11180"/>
                    <a:pt x="6789" y="10933"/>
                  </a:cubicBezTo>
                  <a:lnTo>
                    <a:pt x="6635" y="10779"/>
                  </a:lnTo>
                  <a:lnTo>
                    <a:pt x="10493" y="6921"/>
                  </a:lnTo>
                  <a:cubicBezTo>
                    <a:pt x="10956" y="6458"/>
                    <a:pt x="11017" y="5717"/>
                    <a:pt x="10616" y="5193"/>
                  </a:cubicBezTo>
                  <a:lnTo>
                    <a:pt x="10956" y="4853"/>
                  </a:lnTo>
                  <a:cubicBezTo>
                    <a:pt x="11264" y="4545"/>
                    <a:pt x="11295" y="4051"/>
                    <a:pt x="11079" y="3711"/>
                  </a:cubicBezTo>
                  <a:lnTo>
                    <a:pt x="12807" y="1952"/>
                  </a:lnTo>
                  <a:cubicBezTo>
                    <a:pt x="12971" y="1812"/>
                    <a:pt x="12833" y="1601"/>
                    <a:pt x="12677" y="1601"/>
                  </a:cubicBezTo>
                  <a:cubicBezTo>
                    <a:pt x="12626" y="1601"/>
                    <a:pt x="12574" y="1622"/>
                    <a:pt x="12530" y="1674"/>
                  </a:cubicBezTo>
                  <a:lnTo>
                    <a:pt x="10801" y="3372"/>
                  </a:lnTo>
                  <a:lnTo>
                    <a:pt x="10400" y="3001"/>
                  </a:lnTo>
                  <a:lnTo>
                    <a:pt x="12622" y="779"/>
                  </a:lnTo>
                  <a:cubicBezTo>
                    <a:pt x="12864" y="538"/>
                    <a:pt x="13162" y="410"/>
                    <a:pt x="13487" y="410"/>
                  </a:cubicBezTo>
                  <a:cubicBezTo>
                    <a:pt x="13577" y="410"/>
                    <a:pt x="13670" y="420"/>
                    <a:pt x="13764" y="440"/>
                  </a:cubicBezTo>
                  <a:lnTo>
                    <a:pt x="13116" y="1088"/>
                  </a:lnTo>
                  <a:cubicBezTo>
                    <a:pt x="13023" y="1181"/>
                    <a:pt x="13023" y="1304"/>
                    <a:pt x="13116" y="1397"/>
                  </a:cubicBezTo>
                  <a:cubicBezTo>
                    <a:pt x="13147" y="1428"/>
                    <a:pt x="13193" y="1443"/>
                    <a:pt x="13243" y="1443"/>
                  </a:cubicBezTo>
                  <a:cubicBezTo>
                    <a:pt x="13293" y="1443"/>
                    <a:pt x="13347" y="1428"/>
                    <a:pt x="13394" y="1397"/>
                  </a:cubicBezTo>
                  <a:lnTo>
                    <a:pt x="14104" y="687"/>
                  </a:lnTo>
                  <a:cubicBezTo>
                    <a:pt x="14196" y="594"/>
                    <a:pt x="14227" y="440"/>
                    <a:pt x="14196" y="286"/>
                  </a:cubicBezTo>
                  <a:lnTo>
                    <a:pt x="14196" y="286"/>
                  </a:lnTo>
                  <a:lnTo>
                    <a:pt x="14165" y="317"/>
                  </a:lnTo>
                  <a:cubicBezTo>
                    <a:pt x="14134" y="162"/>
                    <a:pt x="14011" y="70"/>
                    <a:pt x="13887" y="39"/>
                  </a:cubicBezTo>
                  <a:cubicBezTo>
                    <a:pt x="13766" y="13"/>
                    <a:pt x="13645" y="1"/>
                    <a:pt x="135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434" name="Google Shape;13434;p25"/>
          <p:cNvGrpSpPr/>
          <p:nvPr/>
        </p:nvGrpSpPr>
        <p:grpSpPr>
          <a:xfrm>
            <a:off x="4045018" y="2334212"/>
            <a:ext cx="351075" cy="314925"/>
            <a:chOff x="2532763" y="3037481"/>
            <a:chExt cx="351075" cy="314925"/>
          </a:xfrm>
        </p:grpSpPr>
        <p:sp>
          <p:nvSpPr>
            <p:cNvPr id="13435" name="Google Shape;13435;p25"/>
            <p:cNvSpPr/>
            <p:nvPr/>
          </p:nvSpPr>
          <p:spPr>
            <a:xfrm>
              <a:off x="2702813" y="3147881"/>
              <a:ext cx="15900" cy="17050"/>
            </a:xfrm>
            <a:custGeom>
              <a:avLst/>
              <a:gdLst/>
              <a:ahLst/>
              <a:cxnLst/>
              <a:rect l="l" t="t" r="r" b="b"/>
              <a:pathLst>
                <a:path w="636" h="682" extrusionOk="0">
                  <a:moveTo>
                    <a:pt x="258" y="0"/>
                  </a:moveTo>
                  <a:cubicBezTo>
                    <a:pt x="126" y="0"/>
                    <a:pt x="1" y="121"/>
                    <a:pt x="80" y="280"/>
                  </a:cubicBezTo>
                  <a:lnTo>
                    <a:pt x="204" y="558"/>
                  </a:lnTo>
                  <a:cubicBezTo>
                    <a:pt x="235" y="619"/>
                    <a:pt x="296" y="681"/>
                    <a:pt x="389" y="681"/>
                  </a:cubicBezTo>
                  <a:cubicBezTo>
                    <a:pt x="543" y="681"/>
                    <a:pt x="636" y="527"/>
                    <a:pt x="574" y="403"/>
                  </a:cubicBezTo>
                  <a:lnTo>
                    <a:pt x="451" y="126"/>
                  </a:lnTo>
                  <a:cubicBezTo>
                    <a:pt x="407" y="38"/>
                    <a:pt x="331" y="0"/>
                    <a:pt x="2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36" name="Google Shape;13436;p25"/>
            <p:cNvSpPr/>
            <p:nvPr/>
          </p:nvSpPr>
          <p:spPr>
            <a:xfrm>
              <a:off x="2779138" y="3112606"/>
              <a:ext cx="15975" cy="16825"/>
            </a:xfrm>
            <a:custGeom>
              <a:avLst/>
              <a:gdLst/>
              <a:ahLst/>
              <a:cxnLst/>
              <a:rect l="l" t="t" r="r" b="b"/>
              <a:pathLst>
                <a:path w="639" h="673" extrusionOk="0">
                  <a:moveTo>
                    <a:pt x="275" y="0"/>
                  </a:moveTo>
                  <a:cubicBezTo>
                    <a:pt x="138" y="0"/>
                    <a:pt x="0" y="137"/>
                    <a:pt x="83" y="302"/>
                  </a:cubicBezTo>
                  <a:lnTo>
                    <a:pt x="206" y="580"/>
                  </a:lnTo>
                  <a:cubicBezTo>
                    <a:pt x="237" y="642"/>
                    <a:pt x="299" y="672"/>
                    <a:pt x="391" y="672"/>
                  </a:cubicBezTo>
                  <a:cubicBezTo>
                    <a:pt x="546" y="672"/>
                    <a:pt x="638" y="518"/>
                    <a:pt x="576" y="395"/>
                  </a:cubicBezTo>
                  <a:lnTo>
                    <a:pt x="453" y="117"/>
                  </a:lnTo>
                  <a:cubicBezTo>
                    <a:pt x="412" y="35"/>
                    <a:pt x="343" y="0"/>
                    <a:pt x="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37" name="Google Shape;13437;p25"/>
            <p:cNvSpPr/>
            <p:nvPr/>
          </p:nvSpPr>
          <p:spPr>
            <a:xfrm>
              <a:off x="2733263" y="3132281"/>
              <a:ext cx="32525" cy="20300"/>
            </a:xfrm>
            <a:custGeom>
              <a:avLst/>
              <a:gdLst/>
              <a:ahLst/>
              <a:cxnLst/>
              <a:rect l="l" t="t" r="r" b="b"/>
              <a:pathLst>
                <a:path w="1301" h="812" extrusionOk="0">
                  <a:moveTo>
                    <a:pt x="1081" y="1"/>
                  </a:moveTo>
                  <a:cubicBezTo>
                    <a:pt x="982" y="1"/>
                    <a:pt x="894" y="56"/>
                    <a:pt x="868" y="132"/>
                  </a:cubicBezTo>
                  <a:cubicBezTo>
                    <a:pt x="838" y="256"/>
                    <a:pt x="776" y="317"/>
                    <a:pt x="683" y="348"/>
                  </a:cubicBezTo>
                  <a:cubicBezTo>
                    <a:pt x="637" y="379"/>
                    <a:pt x="591" y="395"/>
                    <a:pt x="544" y="395"/>
                  </a:cubicBezTo>
                  <a:cubicBezTo>
                    <a:pt x="498" y="395"/>
                    <a:pt x="452" y="379"/>
                    <a:pt x="405" y="348"/>
                  </a:cubicBezTo>
                  <a:cubicBezTo>
                    <a:pt x="375" y="338"/>
                    <a:pt x="346" y="334"/>
                    <a:pt x="319" y="334"/>
                  </a:cubicBezTo>
                  <a:cubicBezTo>
                    <a:pt x="99" y="334"/>
                    <a:pt x="0" y="640"/>
                    <a:pt x="220" y="750"/>
                  </a:cubicBezTo>
                  <a:cubicBezTo>
                    <a:pt x="313" y="780"/>
                    <a:pt x="436" y="811"/>
                    <a:pt x="529" y="811"/>
                  </a:cubicBezTo>
                  <a:cubicBezTo>
                    <a:pt x="868" y="811"/>
                    <a:pt x="1177" y="595"/>
                    <a:pt x="1270" y="256"/>
                  </a:cubicBezTo>
                  <a:cubicBezTo>
                    <a:pt x="1300" y="163"/>
                    <a:pt x="1239" y="40"/>
                    <a:pt x="1146" y="9"/>
                  </a:cubicBezTo>
                  <a:cubicBezTo>
                    <a:pt x="1124" y="3"/>
                    <a:pt x="1102" y="1"/>
                    <a:pt x="10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38" name="Google Shape;13438;p25"/>
            <p:cNvSpPr/>
            <p:nvPr/>
          </p:nvSpPr>
          <p:spPr>
            <a:xfrm>
              <a:off x="2686288" y="3194206"/>
              <a:ext cx="38600" cy="33275"/>
            </a:xfrm>
            <a:custGeom>
              <a:avLst/>
              <a:gdLst/>
              <a:ahLst/>
              <a:cxnLst/>
              <a:rect l="l" t="t" r="r" b="b"/>
              <a:pathLst>
                <a:path w="1544" h="1331" extrusionOk="0">
                  <a:moveTo>
                    <a:pt x="649" y="402"/>
                  </a:moveTo>
                  <a:cubicBezTo>
                    <a:pt x="896" y="402"/>
                    <a:pt x="1019" y="680"/>
                    <a:pt x="834" y="834"/>
                  </a:cubicBezTo>
                  <a:cubicBezTo>
                    <a:pt x="782" y="896"/>
                    <a:pt x="717" y="923"/>
                    <a:pt x="653" y="923"/>
                  </a:cubicBezTo>
                  <a:cubicBezTo>
                    <a:pt x="525" y="923"/>
                    <a:pt x="402" y="813"/>
                    <a:pt x="402" y="649"/>
                  </a:cubicBezTo>
                  <a:cubicBezTo>
                    <a:pt x="402" y="525"/>
                    <a:pt x="525" y="402"/>
                    <a:pt x="649" y="402"/>
                  </a:cubicBezTo>
                  <a:close/>
                  <a:moveTo>
                    <a:pt x="649" y="1"/>
                  </a:moveTo>
                  <a:cubicBezTo>
                    <a:pt x="278" y="1"/>
                    <a:pt x="1" y="279"/>
                    <a:pt x="1" y="649"/>
                  </a:cubicBezTo>
                  <a:cubicBezTo>
                    <a:pt x="1" y="1068"/>
                    <a:pt x="328" y="1330"/>
                    <a:pt x="673" y="1330"/>
                  </a:cubicBezTo>
                  <a:cubicBezTo>
                    <a:pt x="836" y="1330"/>
                    <a:pt x="1004" y="1272"/>
                    <a:pt x="1143" y="1143"/>
                  </a:cubicBezTo>
                  <a:cubicBezTo>
                    <a:pt x="1544" y="711"/>
                    <a:pt x="1266" y="1"/>
                    <a:pt x="6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39" name="Google Shape;13439;p25"/>
            <p:cNvSpPr/>
            <p:nvPr/>
          </p:nvSpPr>
          <p:spPr>
            <a:xfrm>
              <a:off x="2532763" y="3037481"/>
              <a:ext cx="351075" cy="314925"/>
            </a:xfrm>
            <a:custGeom>
              <a:avLst/>
              <a:gdLst/>
              <a:ahLst/>
              <a:cxnLst/>
              <a:rect l="l" t="t" r="r" b="b"/>
              <a:pathLst>
                <a:path w="14043" h="12597" extrusionOk="0">
                  <a:moveTo>
                    <a:pt x="6821" y="5869"/>
                  </a:moveTo>
                  <a:cubicBezTo>
                    <a:pt x="7716" y="5869"/>
                    <a:pt x="8179" y="6949"/>
                    <a:pt x="7592" y="7628"/>
                  </a:cubicBezTo>
                  <a:cubicBezTo>
                    <a:pt x="7379" y="7874"/>
                    <a:pt x="7097" y="7987"/>
                    <a:pt x="6818" y="7987"/>
                  </a:cubicBezTo>
                  <a:cubicBezTo>
                    <a:pt x="6329" y="7987"/>
                    <a:pt x="5850" y="7642"/>
                    <a:pt x="5771" y="7072"/>
                  </a:cubicBezTo>
                  <a:cubicBezTo>
                    <a:pt x="5679" y="6455"/>
                    <a:pt x="6173" y="5869"/>
                    <a:pt x="6821" y="5869"/>
                  </a:cubicBezTo>
                  <a:close/>
                  <a:moveTo>
                    <a:pt x="1074" y="6691"/>
                  </a:moveTo>
                  <a:cubicBezTo>
                    <a:pt x="1166" y="6691"/>
                    <a:pt x="1249" y="6731"/>
                    <a:pt x="1296" y="6825"/>
                  </a:cubicBezTo>
                  <a:lnTo>
                    <a:pt x="2006" y="8368"/>
                  </a:lnTo>
                  <a:cubicBezTo>
                    <a:pt x="2037" y="8430"/>
                    <a:pt x="2037" y="8492"/>
                    <a:pt x="2006" y="8554"/>
                  </a:cubicBezTo>
                  <a:cubicBezTo>
                    <a:pt x="1975" y="8584"/>
                    <a:pt x="1944" y="8646"/>
                    <a:pt x="1883" y="8677"/>
                  </a:cubicBezTo>
                  <a:lnTo>
                    <a:pt x="1543" y="8831"/>
                  </a:lnTo>
                  <a:cubicBezTo>
                    <a:pt x="1514" y="8839"/>
                    <a:pt x="1485" y="8842"/>
                    <a:pt x="1457" y="8842"/>
                  </a:cubicBezTo>
                  <a:cubicBezTo>
                    <a:pt x="1367" y="8842"/>
                    <a:pt x="1289" y="8802"/>
                    <a:pt x="1265" y="8708"/>
                  </a:cubicBezTo>
                  <a:lnTo>
                    <a:pt x="525" y="7165"/>
                  </a:lnTo>
                  <a:cubicBezTo>
                    <a:pt x="494" y="7041"/>
                    <a:pt x="525" y="6918"/>
                    <a:pt x="648" y="6887"/>
                  </a:cubicBezTo>
                  <a:lnTo>
                    <a:pt x="988" y="6702"/>
                  </a:lnTo>
                  <a:cubicBezTo>
                    <a:pt x="1017" y="6695"/>
                    <a:pt x="1046" y="6691"/>
                    <a:pt x="1074" y="6691"/>
                  </a:cubicBezTo>
                  <a:close/>
                  <a:moveTo>
                    <a:pt x="5864" y="7998"/>
                  </a:moveTo>
                  <a:cubicBezTo>
                    <a:pt x="5956" y="8091"/>
                    <a:pt x="6049" y="8152"/>
                    <a:pt x="6173" y="8214"/>
                  </a:cubicBezTo>
                  <a:cubicBezTo>
                    <a:pt x="6234" y="8245"/>
                    <a:pt x="6327" y="8276"/>
                    <a:pt x="6419" y="8307"/>
                  </a:cubicBezTo>
                  <a:lnTo>
                    <a:pt x="4784" y="11331"/>
                  </a:lnTo>
                  <a:lnTo>
                    <a:pt x="4074" y="11331"/>
                  </a:lnTo>
                  <a:lnTo>
                    <a:pt x="5864" y="7998"/>
                  </a:lnTo>
                  <a:close/>
                  <a:moveTo>
                    <a:pt x="7746" y="7998"/>
                  </a:moveTo>
                  <a:lnTo>
                    <a:pt x="9506" y="11331"/>
                  </a:lnTo>
                  <a:lnTo>
                    <a:pt x="8765" y="11331"/>
                  </a:lnTo>
                  <a:lnTo>
                    <a:pt x="7160" y="8307"/>
                  </a:lnTo>
                  <a:cubicBezTo>
                    <a:pt x="7253" y="8276"/>
                    <a:pt x="7345" y="8245"/>
                    <a:pt x="7438" y="8214"/>
                  </a:cubicBezTo>
                  <a:cubicBezTo>
                    <a:pt x="7530" y="8152"/>
                    <a:pt x="7654" y="8091"/>
                    <a:pt x="7746" y="7998"/>
                  </a:cubicBezTo>
                  <a:close/>
                  <a:moveTo>
                    <a:pt x="5123" y="11732"/>
                  </a:moveTo>
                  <a:cubicBezTo>
                    <a:pt x="5185" y="11732"/>
                    <a:pt x="5247" y="11763"/>
                    <a:pt x="5247" y="11825"/>
                  </a:cubicBezTo>
                  <a:lnTo>
                    <a:pt x="5247" y="12103"/>
                  </a:lnTo>
                  <a:cubicBezTo>
                    <a:pt x="5216" y="12134"/>
                    <a:pt x="5185" y="12195"/>
                    <a:pt x="5123" y="12195"/>
                  </a:cubicBezTo>
                  <a:lnTo>
                    <a:pt x="3580" y="12195"/>
                  </a:lnTo>
                  <a:cubicBezTo>
                    <a:pt x="3518" y="12195"/>
                    <a:pt x="3457" y="12134"/>
                    <a:pt x="3457" y="12103"/>
                  </a:cubicBezTo>
                  <a:lnTo>
                    <a:pt x="3457" y="11825"/>
                  </a:lnTo>
                  <a:cubicBezTo>
                    <a:pt x="3457" y="11763"/>
                    <a:pt x="3518" y="11732"/>
                    <a:pt x="3580" y="11732"/>
                  </a:cubicBezTo>
                  <a:close/>
                  <a:moveTo>
                    <a:pt x="9999" y="11732"/>
                  </a:moveTo>
                  <a:cubicBezTo>
                    <a:pt x="10061" y="11732"/>
                    <a:pt x="10123" y="11763"/>
                    <a:pt x="10123" y="11825"/>
                  </a:cubicBezTo>
                  <a:lnTo>
                    <a:pt x="10123" y="12103"/>
                  </a:lnTo>
                  <a:cubicBezTo>
                    <a:pt x="10092" y="12134"/>
                    <a:pt x="10061" y="12195"/>
                    <a:pt x="9999" y="12195"/>
                  </a:cubicBezTo>
                  <a:lnTo>
                    <a:pt x="8456" y="12195"/>
                  </a:lnTo>
                  <a:cubicBezTo>
                    <a:pt x="8395" y="12195"/>
                    <a:pt x="8333" y="12134"/>
                    <a:pt x="8333" y="12103"/>
                  </a:cubicBezTo>
                  <a:lnTo>
                    <a:pt x="8333" y="11825"/>
                  </a:lnTo>
                  <a:cubicBezTo>
                    <a:pt x="8333" y="11763"/>
                    <a:pt x="8395" y="11732"/>
                    <a:pt x="8456" y="11732"/>
                  </a:cubicBezTo>
                  <a:close/>
                  <a:moveTo>
                    <a:pt x="11354" y="1"/>
                  </a:moveTo>
                  <a:cubicBezTo>
                    <a:pt x="11262" y="1"/>
                    <a:pt x="11168" y="22"/>
                    <a:pt x="11080" y="67"/>
                  </a:cubicBezTo>
                  <a:lnTo>
                    <a:pt x="10493" y="314"/>
                  </a:lnTo>
                  <a:cubicBezTo>
                    <a:pt x="10246" y="437"/>
                    <a:pt x="10092" y="715"/>
                    <a:pt x="10123" y="992"/>
                  </a:cubicBezTo>
                  <a:lnTo>
                    <a:pt x="1512" y="6486"/>
                  </a:lnTo>
                  <a:cubicBezTo>
                    <a:pt x="1389" y="6362"/>
                    <a:pt x="1235" y="6301"/>
                    <a:pt x="1080" y="6301"/>
                  </a:cubicBezTo>
                  <a:cubicBezTo>
                    <a:pt x="988" y="6301"/>
                    <a:pt x="895" y="6301"/>
                    <a:pt x="803" y="6362"/>
                  </a:cubicBezTo>
                  <a:lnTo>
                    <a:pt x="463" y="6517"/>
                  </a:lnTo>
                  <a:cubicBezTo>
                    <a:pt x="154" y="6671"/>
                    <a:pt x="0" y="7041"/>
                    <a:pt x="154" y="7350"/>
                  </a:cubicBezTo>
                  <a:lnTo>
                    <a:pt x="864" y="8893"/>
                  </a:lnTo>
                  <a:cubicBezTo>
                    <a:pt x="979" y="9122"/>
                    <a:pt x="1212" y="9249"/>
                    <a:pt x="1451" y="9249"/>
                  </a:cubicBezTo>
                  <a:cubicBezTo>
                    <a:pt x="1534" y="9249"/>
                    <a:pt x="1618" y="9234"/>
                    <a:pt x="1698" y="9202"/>
                  </a:cubicBezTo>
                  <a:lnTo>
                    <a:pt x="2037" y="9047"/>
                  </a:lnTo>
                  <a:cubicBezTo>
                    <a:pt x="2284" y="8924"/>
                    <a:pt x="2438" y="8677"/>
                    <a:pt x="2407" y="8430"/>
                  </a:cubicBezTo>
                  <a:lnTo>
                    <a:pt x="3488" y="8122"/>
                  </a:lnTo>
                  <a:cubicBezTo>
                    <a:pt x="3716" y="8036"/>
                    <a:pt x="3628" y="7713"/>
                    <a:pt x="3418" y="7713"/>
                  </a:cubicBezTo>
                  <a:cubicBezTo>
                    <a:pt x="3401" y="7713"/>
                    <a:pt x="3383" y="7716"/>
                    <a:pt x="3364" y="7720"/>
                  </a:cubicBezTo>
                  <a:lnTo>
                    <a:pt x="2284" y="8060"/>
                  </a:lnTo>
                  <a:lnTo>
                    <a:pt x="1759" y="6825"/>
                  </a:lnTo>
                  <a:lnTo>
                    <a:pt x="10308" y="1363"/>
                  </a:lnTo>
                  <a:lnTo>
                    <a:pt x="12067" y="5128"/>
                  </a:lnTo>
                  <a:lnTo>
                    <a:pt x="8148" y="6301"/>
                  </a:lnTo>
                  <a:cubicBezTo>
                    <a:pt x="8148" y="6301"/>
                    <a:pt x="8086" y="6177"/>
                    <a:pt x="8024" y="6116"/>
                  </a:cubicBezTo>
                  <a:cubicBezTo>
                    <a:pt x="7746" y="5683"/>
                    <a:pt x="7253" y="5437"/>
                    <a:pt x="6728" y="5437"/>
                  </a:cubicBezTo>
                  <a:cubicBezTo>
                    <a:pt x="5956" y="5498"/>
                    <a:pt x="5370" y="6146"/>
                    <a:pt x="5370" y="6918"/>
                  </a:cubicBezTo>
                  <a:cubicBezTo>
                    <a:pt x="5339" y="6980"/>
                    <a:pt x="5339" y="7041"/>
                    <a:pt x="5370" y="7134"/>
                  </a:cubicBezTo>
                  <a:lnTo>
                    <a:pt x="4136" y="7504"/>
                  </a:lnTo>
                  <a:cubicBezTo>
                    <a:pt x="4043" y="7535"/>
                    <a:pt x="3981" y="7628"/>
                    <a:pt x="4012" y="7751"/>
                  </a:cubicBezTo>
                  <a:cubicBezTo>
                    <a:pt x="4038" y="7827"/>
                    <a:pt x="4126" y="7883"/>
                    <a:pt x="4208" y="7883"/>
                  </a:cubicBezTo>
                  <a:cubicBezTo>
                    <a:pt x="4225" y="7883"/>
                    <a:pt x="4243" y="7880"/>
                    <a:pt x="4259" y="7875"/>
                  </a:cubicBezTo>
                  <a:lnTo>
                    <a:pt x="5463" y="7504"/>
                  </a:lnTo>
                  <a:cubicBezTo>
                    <a:pt x="5494" y="7566"/>
                    <a:pt x="5524" y="7628"/>
                    <a:pt x="5555" y="7689"/>
                  </a:cubicBezTo>
                  <a:lnTo>
                    <a:pt x="3611" y="11331"/>
                  </a:lnTo>
                  <a:lnTo>
                    <a:pt x="3580" y="11331"/>
                  </a:lnTo>
                  <a:cubicBezTo>
                    <a:pt x="3302" y="11331"/>
                    <a:pt x="3086" y="11547"/>
                    <a:pt x="3055" y="11825"/>
                  </a:cubicBezTo>
                  <a:lnTo>
                    <a:pt x="3055" y="12103"/>
                  </a:lnTo>
                  <a:cubicBezTo>
                    <a:pt x="3086" y="12380"/>
                    <a:pt x="3302" y="12596"/>
                    <a:pt x="3580" y="12596"/>
                  </a:cubicBezTo>
                  <a:lnTo>
                    <a:pt x="5123" y="12596"/>
                  </a:lnTo>
                  <a:cubicBezTo>
                    <a:pt x="5401" y="12596"/>
                    <a:pt x="5648" y="12380"/>
                    <a:pt x="5648" y="12103"/>
                  </a:cubicBezTo>
                  <a:lnTo>
                    <a:pt x="5648" y="11825"/>
                  </a:lnTo>
                  <a:cubicBezTo>
                    <a:pt x="5648" y="11609"/>
                    <a:pt x="5494" y="11393"/>
                    <a:pt x="5247" y="11331"/>
                  </a:cubicBezTo>
                  <a:lnTo>
                    <a:pt x="6790" y="8461"/>
                  </a:lnTo>
                  <a:lnTo>
                    <a:pt x="8333" y="11331"/>
                  </a:lnTo>
                  <a:cubicBezTo>
                    <a:pt x="8117" y="11393"/>
                    <a:pt x="7963" y="11609"/>
                    <a:pt x="7963" y="11825"/>
                  </a:cubicBezTo>
                  <a:lnTo>
                    <a:pt x="7963" y="12103"/>
                  </a:lnTo>
                  <a:cubicBezTo>
                    <a:pt x="7963" y="12380"/>
                    <a:pt x="8179" y="12596"/>
                    <a:pt x="8456" y="12596"/>
                  </a:cubicBezTo>
                  <a:lnTo>
                    <a:pt x="9999" y="12596"/>
                  </a:lnTo>
                  <a:cubicBezTo>
                    <a:pt x="10308" y="12596"/>
                    <a:pt x="10524" y="12380"/>
                    <a:pt x="10524" y="12103"/>
                  </a:cubicBezTo>
                  <a:lnTo>
                    <a:pt x="10524" y="11825"/>
                  </a:lnTo>
                  <a:cubicBezTo>
                    <a:pt x="10524" y="11547"/>
                    <a:pt x="10308" y="11331"/>
                    <a:pt x="9999" y="11331"/>
                  </a:cubicBezTo>
                  <a:lnTo>
                    <a:pt x="9969" y="11331"/>
                  </a:lnTo>
                  <a:lnTo>
                    <a:pt x="8055" y="7689"/>
                  </a:lnTo>
                  <a:cubicBezTo>
                    <a:pt x="8209" y="7443"/>
                    <a:pt x="8271" y="7165"/>
                    <a:pt x="8271" y="6918"/>
                  </a:cubicBezTo>
                  <a:cubicBezTo>
                    <a:pt x="8271" y="6825"/>
                    <a:pt x="8271" y="6764"/>
                    <a:pt x="8271" y="6671"/>
                  </a:cubicBezTo>
                  <a:lnTo>
                    <a:pt x="12252" y="5467"/>
                  </a:lnTo>
                  <a:cubicBezTo>
                    <a:pt x="12376" y="5622"/>
                    <a:pt x="12561" y="5683"/>
                    <a:pt x="12746" y="5683"/>
                  </a:cubicBezTo>
                  <a:cubicBezTo>
                    <a:pt x="12839" y="5683"/>
                    <a:pt x="12900" y="5683"/>
                    <a:pt x="12993" y="5622"/>
                  </a:cubicBezTo>
                  <a:lnTo>
                    <a:pt x="13579" y="5375"/>
                  </a:lnTo>
                  <a:cubicBezTo>
                    <a:pt x="13888" y="5221"/>
                    <a:pt x="14042" y="4850"/>
                    <a:pt x="13888" y="4542"/>
                  </a:cubicBezTo>
                  <a:lnTo>
                    <a:pt x="12592" y="1795"/>
                  </a:lnTo>
                  <a:cubicBezTo>
                    <a:pt x="12551" y="1713"/>
                    <a:pt x="12482" y="1678"/>
                    <a:pt x="12413" y="1678"/>
                  </a:cubicBezTo>
                  <a:cubicBezTo>
                    <a:pt x="12276" y="1678"/>
                    <a:pt x="12139" y="1815"/>
                    <a:pt x="12221" y="1980"/>
                  </a:cubicBezTo>
                  <a:cubicBezTo>
                    <a:pt x="12221" y="1980"/>
                    <a:pt x="13456" y="4727"/>
                    <a:pt x="13487" y="4727"/>
                  </a:cubicBezTo>
                  <a:cubicBezTo>
                    <a:pt x="13518" y="4850"/>
                    <a:pt x="13456" y="4974"/>
                    <a:pt x="13363" y="5035"/>
                  </a:cubicBezTo>
                  <a:lnTo>
                    <a:pt x="12777" y="5282"/>
                  </a:lnTo>
                  <a:cubicBezTo>
                    <a:pt x="12742" y="5299"/>
                    <a:pt x="12708" y="5307"/>
                    <a:pt x="12675" y="5307"/>
                  </a:cubicBezTo>
                  <a:cubicBezTo>
                    <a:pt x="12589" y="5307"/>
                    <a:pt x="12513" y="5256"/>
                    <a:pt x="12468" y="5190"/>
                  </a:cubicBezTo>
                  <a:lnTo>
                    <a:pt x="10555" y="992"/>
                  </a:lnTo>
                  <a:cubicBezTo>
                    <a:pt x="10493" y="869"/>
                    <a:pt x="10555" y="746"/>
                    <a:pt x="10678" y="684"/>
                  </a:cubicBezTo>
                  <a:lnTo>
                    <a:pt x="11234" y="437"/>
                  </a:lnTo>
                  <a:cubicBezTo>
                    <a:pt x="11275" y="416"/>
                    <a:pt x="11316" y="406"/>
                    <a:pt x="11355" y="406"/>
                  </a:cubicBezTo>
                  <a:cubicBezTo>
                    <a:pt x="11433" y="406"/>
                    <a:pt x="11501" y="447"/>
                    <a:pt x="11542" y="530"/>
                  </a:cubicBezTo>
                  <a:lnTo>
                    <a:pt x="11882" y="1239"/>
                  </a:lnTo>
                  <a:cubicBezTo>
                    <a:pt x="11915" y="1327"/>
                    <a:pt x="11983" y="1364"/>
                    <a:pt x="12053" y="1364"/>
                  </a:cubicBezTo>
                  <a:cubicBezTo>
                    <a:pt x="12180" y="1364"/>
                    <a:pt x="12312" y="1244"/>
                    <a:pt x="12252" y="1085"/>
                  </a:cubicBezTo>
                  <a:lnTo>
                    <a:pt x="11913" y="375"/>
                  </a:lnTo>
                  <a:cubicBezTo>
                    <a:pt x="11803" y="133"/>
                    <a:pt x="11583" y="1"/>
                    <a:pt x="113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3440" name="Google Shape;13440;p25"/>
          <p:cNvSpPr/>
          <p:nvPr/>
        </p:nvSpPr>
        <p:spPr>
          <a:xfrm>
            <a:off x="3307294" y="2318712"/>
            <a:ext cx="337200" cy="345925"/>
          </a:xfrm>
          <a:custGeom>
            <a:avLst/>
            <a:gdLst/>
            <a:ahLst/>
            <a:cxnLst/>
            <a:rect l="l" t="t" r="r" b="b"/>
            <a:pathLst>
              <a:path w="13488" h="13837" extrusionOk="0">
                <a:moveTo>
                  <a:pt x="10416" y="427"/>
                </a:moveTo>
                <a:cubicBezTo>
                  <a:pt x="10532" y="427"/>
                  <a:pt x="10648" y="474"/>
                  <a:pt x="10741" y="566"/>
                </a:cubicBezTo>
                <a:lnTo>
                  <a:pt x="12870" y="2696"/>
                </a:lnTo>
                <a:cubicBezTo>
                  <a:pt x="13055" y="2881"/>
                  <a:pt x="13055" y="3159"/>
                  <a:pt x="12870" y="3344"/>
                </a:cubicBezTo>
                <a:cubicBezTo>
                  <a:pt x="12793" y="3421"/>
                  <a:pt x="12685" y="3460"/>
                  <a:pt x="12573" y="3460"/>
                </a:cubicBezTo>
                <a:cubicBezTo>
                  <a:pt x="12461" y="3460"/>
                  <a:pt x="12345" y="3421"/>
                  <a:pt x="12253" y="3344"/>
                </a:cubicBezTo>
                <a:lnTo>
                  <a:pt x="10092" y="1184"/>
                </a:lnTo>
                <a:cubicBezTo>
                  <a:pt x="9938" y="998"/>
                  <a:pt x="9938" y="721"/>
                  <a:pt x="10092" y="566"/>
                </a:cubicBezTo>
                <a:cubicBezTo>
                  <a:pt x="10185" y="474"/>
                  <a:pt x="10301" y="427"/>
                  <a:pt x="10416" y="427"/>
                </a:cubicBezTo>
                <a:close/>
                <a:moveTo>
                  <a:pt x="1605" y="7881"/>
                </a:moveTo>
                <a:lnTo>
                  <a:pt x="1914" y="8220"/>
                </a:lnTo>
                <a:cubicBezTo>
                  <a:pt x="1945" y="8220"/>
                  <a:pt x="1945" y="8251"/>
                  <a:pt x="1914" y="8282"/>
                </a:cubicBezTo>
                <a:lnTo>
                  <a:pt x="834" y="9362"/>
                </a:lnTo>
                <a:cubicBezTo>
                  <a:pt x="818" y="9377"/>
                  <a:pt x="811" y="9385"/>
                  <a:pt x="803" y="9385"/>
                </a:cubicBezTo>
                <a:cubicBezTo>
                  <a:pt x="795" y="9385"/>
                  <a:pt x="788" y="9377"/>
                  <a:pt x="772" y="9362"/>
                </a:cubicBezTo>
                <a:lnTo>
                  <a:pt x="464" y="9053"/>
                </a:lnTo>
                <a:cubicBezTo>
                  <a:pt x="433" y="9022"/>
                  <a:pt x="433" y="9022"/>
                  <a:pt x="464" y="8992"/>
                </a:cubicBezTo>
                <a:lnTo>
                  <a:pt x="1544" y="7881"/>
                </a:lnTo>
                <a:close/>
                <a:moveTo>
                  <a:pt x="1883" y="8899"/>
                </a:moveTo>
                <a:lnTo>
                  <a:pt x="2253" y="9269"/>
                </a:lnTo>
                <a:lnTo>
                  <a:pt x="1821" y="9701"/>
                </a:lnTo>
                <a:lnTo>
                  <a:pt x="1451" y="9331"/>
                </a:lnTo>
                <a:lnTo>
                  <a:pt x="1883" y="8899"/>
                </a:lnTo>
                <a:close/>
                <a:moveTo>
                  <a:pt x="9969" y="1616"/>
                </a:moveTo>
                <a:lnTo>
                  <a:pt x="11821" y="3467"/>
                </a:lnTo>
                <a:lnTo>
                  <a:pt x="6327" y="8992"/>
                </a:lnTo>
                <a:cubicBezTo>
                  <a:pt x="6080" y="9208"/>
                  <a:pt x="5772" y="9362"/>
                  <a:pt x="5463" y="9362"/>
                </a:cubicBezTo>
                <a:cubicBezTo>
                  <a:pt x="5062" y="9393"/>
                  <a:pt x="4661" y="9578"/>
                  <a:pt x="4352" y="9887"/>
                </a:cubicBezTo>
                <a:lnTo>
                  <a:pt x="4167" y="10072"/>
                </a:lnTo>
                <a:lnTo>
                  <a:pt x="3365" y="9269"/>
                </a:lnTo>
                <a:lnTo>
                  <a:pt x="3550" y="9084"/>
                </a:lnTo>
                <a:cubicBezTo>
                  <a:pt x="3858" y="8776"/>
                  <a:pt x="4013" y="8405"/>
                  <a:pt x="4043" y="7973"/>
                </a:cubicBezTo>
                <a:cubicBezTo>
                  <a:pt x="4074" y="7726"/>
                  <a:pt x="4167" y="7479"/>
                  <a:pt x="4290" y="7294"/>
                </a:cubicBezTo>
                <a:lnTo>
                  <a:pt x="4938" y="7911"/>
                </a:lnTo>
                <a:cubicBezTo>
                  <a:pt x="4985" y="7958"/>
                  <a:pt x="5039" y="7981"/>
                  <a:pt x="5089" y="7981"/>
                </a:cubicBezTo>
                <a:cubicBezTo>
                  <a:pt x="5139" y="7981"/>
                  <a:pt x="5185" y="7958"/>
                  <a:pt x="5216" y="7911"/>
                </a:cubicBezTo>
                <a:cubicBezTo>
                  <a:pt x="5309" y="7850"/>
                  <a:pt x="5309" y="7726"/>
                  <a:pt x="5216" y="7634"/>
                </a:cubicBezTo>
                <a:lnTo>
                  <a:pt x="4568" y="6986"/>
                </a:lnTo>
                <a:lnTo>
                  <a:pt x="4784" y="6770"/>
                </a:lnTo>
                <a:lnTo>
                  <a:pt x="5278" y="7232"/>
                </a:lnTo>
                <a:cubicBezTo>
                  <a:pt x="5321" y="7276"/>
                  <a:pt x="5369" y="7294"/>
                  <a:pt x="5415" y="7294"/>
                </a:cubicBezTo>
                <a:cubicBezTo>
                  <a:pt x="5567" y="7294"/>
                  <a:pt x="5698" y="7097"/>
                  <a:pt x="5556" y="6955"/>
                </a:cubicBezTo>
                <a:lnTo>
                  <a:pt x="5093" y="6492"/>
                </a:lnTo>
                <a:lnTo>
                  <a:pt x="5309" y="6245"/>
                </a:lnTo>
                <a:lnTo>
                  <a:pt x="5772" y="6739"/>
                </a:lnTo>
                <a:cubicBezTo>
                  <a:pt x="5818" y="6770"/>
                  <a:pt x="5872" y="6785"/>
                  <a:pt x="5922" y="6785"/>
                </a:cubicBezTo>
                <a:cubicBezTo>
                  <a:pt x="5972" y="6785"/>
                  <a:pt x="6019" y="6770"/>
                  <a:pt x="6050" y="6739"/>
                </a:cubicBezTo>
                <a:cubicBezTo>
                  <a:pt x="6142" y="6646"/>
                  <a:pt x="6142" y="6523"/>
                  <a:pt x="6050" y="6430"/>
                </a:cubicBezTo>
                <a:lnTo>
                  <a:pt x="5587" y="5967"/>
                </a:lnTo>
                <a:lnTo>
                  <a:pt x="5833" y="5751"/>
                </a:lnTo>
                <a:lnTo>
                  <a:pt x="6296" y="6214"/>
                </a:lnTo>
                <a:cubicBezTo>
                  <a:pt x="6327" y="6245"/>
                  <a:pt x="6389" y="6276"/>
                  <a:pt x="6451" y="6276"/>
                </a:cubicBezTo>
                <a:cubicBezTo>
                  <a:pt x="6512" y="6276"/>
                  <a:pt x="6543" y="6245"/>
                  <a:pt x="6605" y="6214"/>
                </a:cubicBezTo>
                <a:cubicBezTo>
                  <a:pt x="6667" y="6121"/>
                  <a:pt x="6667" y="5998"/>
                  <a:pt x="6605" y="5905"/>
                </a:cubicBezTo>
                <a:lnTo>
                  <a:pt x="6111" y="5443"/>
                </a:lnTo>
                <a:lnTo>
                  <a:pt x="6358" y="5226"/>
                </a:lnTo>
                <a:lnTo>
                  <a:pt x="6821" y="5689"/>
                </a:lnTo>
                <a:cubicBezTo>
                  <a:pt x="6852" y="5736"/>
                  <a:pt x="6898" y="5759"/>
                  <a:pt x="6948" y="5759"/>
                </a:cubicBezTo>
                <a:cubicBezTo>
                  <a:pt x="6999" y="5759"/>
                  <a:pt x="7053" y="5736"/>
                  <a:pt x="7099" y="5689"/>
                </a:cubicBezTo>
                <a:cubicBezTo>
                  <a:pt x="7191" y="5628"/>
                  <a:pt x="7191" y="5473"/>
                  <a:pt x="7099" y="5412"/>
                </a:cubicBezTo>
                <a:lnTo>
                  <a:pt x="6605" y="4980"/>
                </a:lnTo>
                <a:lnTo>
                  <a:pt x="6821" y="4733"/>
                </a:lnTo>
                <a:lnTo>
                  <a:pt x="7500" y="5412"/>
                </a:lnTo>
                <a:cubicBezTo>
                  <a:pt x="7540" y="5452"/>
                  <a:pt x="7585" y="5469"/>
                  <a:pt x="7628" y="5469"/>
                </a:cubicBezTo>
                <a:cubicBezTo>
                  <a:pt x="7784" y="5469"/>
                  <a:pt x="7923" y="5248"/>
                  <a:pt x="7778" y="5103"/>
                </a:cubicBezTo>
                <a:lnTo>
                  <a:pt x="7130" y="4455"/>
                </a:lnTo>
                <a:lnTo>
                  <a:pt x="7346" y="4239"/>
                </a:lnTo>
                <a:lnTo>
                  <a:pt x="7809" y="4702"/>
                </a:lnTo>
                <a:cubicBezTo>
                  <a:pt x="7849" y="4736"/>
                  <a:pt x="7893" y="4750"/>
                  <a:pt x="7935" y="4750"/>
                </a:cubicBezTo>
                <a:cubicBezTo>
                  <a:pt x="8083" y="4750"/>
                  <a:pt x="8207" y="4568"/>
                  <a:pt x="8086" y="4424"/>
                </a:cubicBezTo>
                <a:lnTo>
                  <a:pt x="7623" y="3961"/>
                </a:lnTo>
                <a:lnTo>
                  <a:pt x="7839" y="3714"/>
                </a:lnTo>
                <a:lnTo>
                  <a:pt x="8333" y="4208"/>
                </a:lnTo>
                <a:cubicBezTo>
                  <a:pt x="8364" y="4239"/>
                  <a:pt x="8410" y="4254"/>
                  <a:pt x="8461" y="4254"/>
                </a:cubicBezTo>
                <a:cubicBezTo>
                  <a:pt x="8511" y="4254"/>
                  <a:pt x="8565" y="4239"/>
                  <a:pt x="8611" y="4208"/>
                </a:cubicBezTo>
                <a:cubicBezTo>
                  <a:pt x="8704" y="4115"/>
                  <a:pt x="8704" y="3992"/>
                  <a:pt x="8611" y="3899"/>
                </a:cubicBezTo>
                <a:lnTo>
                  <a:pt x="8148" y="3436"/>
                </a:lnTo>
                <a:lnTo>
                  <a:pt x="8364" y="3190"/>
                </a:lnTo>
                <a:lnTo>
                  <a:pt x="8858" y="3683"/>
                </a:lnTo>
                <a:cubicBezTo>
                  <a:pt x="8889" y="3714"/>
                  <a:pt x="8935" y="3730"/>
                  <a:pt x="8985" y="3730"/>
                </a:cubicBezTo>
                <a:cubicBezTo>
                  <a:pt x="9035" y="3730"/>
                  <a:pt x="9089" y="3714"/>
                  <a:pt x="9136" y="3683"/>
                </a:cubicBezTo>
                <a:cubicBezTo>
                  <a:pt x="9197" y="3591"/>
                  <a:pt x="9197" y="3467"/>
                  <a:pt x="9136" y="3375"/>
                </a:cubicBezTo>
                <a:lnTo>
                  <a:pt x="8673" y="2912"/>
                </a:lnTo>
                <a:lnTo>
                  <a:pt x="8889" y="2696"/>
                </a:lnTo>
                <a:lnTo>
                  <a:pt x="9352" y="3159"/>
                </a:lnTo>
                <a:cubicBezTo>
                  <a:pt x="9398" y="3205"/>
                  <a:pt x="9452" y="3228"/>
                  <a:pt x="9502" y="3228"/>
                </a:cubicBezTo>
                <a:cubicBezTo>
                  <a:pt x="9552" y="3228"/>
                  <a:pt x="9599" y="3205"/>
                  <a:pt x="9629" y="3159"/>
                </a:cubicBezTo>
                <a:cubicBezTo>
                  <a:pt x="9722" y="3097"/>
                  <a:pt x="9722" y="2943"/>
                  <a:pt x="9629" y="2881"/>
                </a:cubicBezTo>
                <a:lnTo>
                  <a:pt x="9167" y="2418"/>
                </a:lnTo>
                <a:lnTo>
                  <a:pt x="9383" y="2171"/>
                </a:lnTo>
                <a:lnTo>
                  <a:pt x="10031" y="2850"/>
                </a:lnTo>
                <a:cubicBezTo>
                  <a:pt x="10077" y="2881"/>
                  <a:pt x="10131" y="2896"/>
                  <a:pt x="10185" y="2896"/>
                </a:cubicBezTo>
                <a:cubicBezTo>
                  <a:pt x="10239" y="2896"/>
                  <a:pt x="10293" y="2881"/>
                  <a:pt x="10339" y="2850"/>
                </a:cubicBezTo>
                <a:cubicBezTo>
                  <a:pt x="10401" y="2758"/>
                  <a:pt x="10401" y="2634"/>
                  <a:pt x="10339" y="2542"/>
                </a:cubicBezTo>
                <a:lnTo>
                  <a:pt x="9691" y="1893"/>
                </a:lnTo>
                <a:lnTo>
                  <a:pt x="9969" y="1616"/>
                </a:lnTo>
                <a:close/>
                <a:moveTo>
                  <a:pt x="2797" y="9377"/>
                </a:moveTo>
                <a:cubicBezTo>
                  <a:pt x="2840" y="9377"/>
                  <a:pt x="2886" y="9393"/>
                  <a:pt x="2932" y="9424"/>
                </a:cubicBezTo>
                <a:lnTo>
                  <a:pt x="4013" y="10504"/>
                </a:lnTo>
                <a:cubicBezTo>
                  <a:pt x="4074" y="10566"/>
                  <a:pt x="4074" y="10658"/>
                  <a:pt x="4013" y="10720"/>
                </a:cubicBezTo>
                <a:lnTo>
                  <a:pt x="3303" y="11461"/>
                </a:lnTo>
                <a:cubicBezTo>
                  <a:pt x="3272" y="11491"/>
                  <a:pt x="3226" y="11507"/>
                  <a:pt x="3179" y="11507"/>
                </a:cubicBezTo>
                <a:cubicBezTo>
                  <a:pt x="3133" y="11507"/>
                  <a:pt x="3087" y="11491"/>
                  <a:pt x="3056" y="11461"/>
                </a:cubicBezTo>
                <a:lnTo>
                  <a:pt x="1976" y="10380"/>
                </a:lnTo>
                <a:cubicBezTo>
                  <a:pt x="1914" y="10319"/>
                  <a:pt x="1914" y="10195"/>
                  <a:pt x="1976" y="10133"/>
                </a:cubicBezTo>
                <a:lnTo>
                  <a:pt x="2686" y="9424"/>
                </a:lnTo>
                <a:cubicBezTo>
                  <a:pt x="2716" y="9393"/>
                  <a:pt x="2755" y="9377"/>
                  <a:pt x="2797" y="9377"/>
                </a:cubicBezTo>
                <a:close/>
                <a:moveTo>
                  <a:pt x="5216" y="10751"/>
                </a:moveTo>
                <a:cubicBezTo>
                  <a:pt x="5216" y="10751"/>
                  <a:pt x="5278" y="10751"/>
                  <a:pt x="5340" y="10812"/>
                </a:cubicBezTo>
                <a:lnTo>
                  <a:pt x="5926" y="11430"/>
                </a:lnTo>
                <a:cubicBezTo>
                  <a:pt x="5988" y="11491"/>
                  <a:pt x="6019" y="11522"/>
                  <a:pt x="5988" y="11522"/>
                </a:cubicBezTo>
                <a:cubicBezTo>
                  <a:pt x="5988" y="11615"/>
                  <a:pt x="5679" y="11738"/>
                  <a:pt x="5371" y="11800"/>
                </a:cubicBezTo>
                <a:lnTo>
                  <a:pt x="4938" y="11368"/>
                </a:lnTo>
                <a:cubicBezTo>
                  <a:pt x="5031" y="11028"/>
                  <a:pt x="5155" y="10751"/>
                  <a:pt x="5216" y="10751"/>
                </a:cubicBezTo>
                <a:close/>
                <a:moveTo>
                  <a:pt x="2007" y="10936"/>
                </a:moveTo>
                <a:lnTo>
                  <a:pt x="2500" y="11430"/>
                </a:lnTo>
                <a:lnTo>
                  <a:pt x="1451" y="12479"/>
                </a:lnTo>
                <a:cubicBezTo>
                  <a:pt x="1420" y="12510"/>
                  <a:pt x="1374" y="12525"/>
                  <a:pt x="1324" y="12525"/>
                </a:cubicBezTo>
                <a:cubicBezTo>
                  <a:pt x="1274" y="12525"/>
                  <a:pt x="1220" y="12510"/>
                  <a:pt x="1173" y="12479"/>
                </a:cubicBezTo>
                <a:lnTo>
                  <a:pt x="957" y="12232"/>
                </a:lnTo>
                <a:cubicBezTo>
                  <a:pt x="865" y="12170"/>
                  <a:pt x="865" y="12047"/>
                  <a:pt x="957" y="11985"/>
                </a:cubicBezTo>
                <a:lnTo>
                  <a:pt x="2007" y="10936"/>
                </a:lnTo>
                <a:close/>
                <a:moveTo>
                  <a:pt x="4167" y="11152"/>
                </a:moveTo>
                <a:lnTo>
                  <a:pt x="5371" y="12356"/>
                </a:lnTo>
                <a:cubicBezTo>
                  <a:pt x="5401" y="12386"/>
                  <a:pt x="5401" y="12448"/>
                  <a:pt x="5371" y="12510"/>
                </a:cubicBezTo>
                <a:lnTo>
                  <a:pt x="5093" y="12788"/>
                </a:lnTo>
                <a:cubicBezTo>
                  <a:pt x="5062" y="12803"/>
                  <a:pt x="5031" y="12811"/>
                  <a:pt x="5004" y="12811"/>
                </a:cubicBezTo>
                <a:cubicBezTo>
                  <a:pt x="4977" y="12811"/>
                  <a:pt x="4954" y="12803"/>
                  <a:pt x="4938" y="12788"/>
                </a:cubicBezTo>
                <a:lnTo>
                  <a:pt x="3735" y="11584"/>
                </a:lnTo>
                <a:lnTo>
                  <a:pt x="4167" y="11152"/>
                </a:lnTo>
                <a:close/>
                <a:moveTo>
                  <a:pt x="3951" y="12356"/>
                </a:moveTo>
                <a:lnTo>
                  <a:pt x="4383" y="12818"/>
                </a:lnTo>
                <a:cubicBezTo>
                  <a:pt x="4321" y="13158"/>
                  <a:pt x="4167" y="13436"/>
                  <a:pt x="4105" y="13436"/>
                </a:cubicBezTo>
                <a:cubicBezTo>
                  <a:pt x="4105" y="13436"/>
                  <a:pt x="4074" y="13436"/>
                  <a:pt x="3982" y="13343"/>
                </a:cubicBezTo>
                <a:lnTo>
                  <a:pt x="3395" y="12757"/>
                </a:lnTo>
                <a:cubicBezTo>
                  <a:pt x="3334" y="12695"/>
                  <a:pt x="3334" y="12664"/>
                  <a:pt x="3334" y="12633"/>
                </a:cubicBezTo>
                <a:cubicBezTo>
                  <a:pt x="3365" y="12572"/>
                  <a:pt x="3642" y="12417"/>
                  <a:pt x="3951" y="12356"/>
                </a:cubicBezTo>
                <a:close/>
                <a:moveTo>
                  <a:pt x="10428" y="1"/>
                </a:moveTo>
                <a:cubicBezTo>
                  <a:pt x="9836" y="1"/>
                  <a:pt x="9300" y="662"/>
                  <a:pt x="9691" y="1307"/>
                </a:cubicBezTo>
                <a:lnTo>
                  <a:pt x="4167" y="6831"/>
                </a:lnTo>
                <a:cubicBezTo>
                  <a:pt x="3858" y="7140"/>
                  <a:pt x="3673" y="7510"/>
                  <a:pt x="3642" y="7942"/>
                </a:cubicBezTo>
                <a:cubicBezTo>
                  <a:pt x="3642" y="8251"/>
                  <a:pt x="3488" y="8560"/>
                  <a:pt x="3272" y="8806"/>
                </a:cubicBezTo>
                <a:lnTo>
                  <a:pt x="3056" y="9022"/>
                </a:lnTo>
                <a:cubicBezTo>
                  <a:pt x="2979" y="8976"/>
                  <a:pt x="2902" y="8953"/>
                  <a:pt x="2824" y="8953"/>
                </a:cubicBezTo>
                <a:cubicBezTo>
                  <a:pt x="2747" y="8953"/>
                  <a:pt x="2670" y="8976"/>
                  <a:pt x="2593" y="9022"/>
                </a:cubicBezTo>
                <a:lnTo>
                  <a:pt x="2192" y="8590"/>
                </a:lnTo>
                <a:lnTo>
                  <a:pt x="2223" y="8560"/>
                </a:lnTo>
                <a:cubicBezTo>
                  <a:pt x="2408" y="8374"/>
                  <a:pt x="2408" y="8097"/>
                  <a:pt x="2223" y="7911"/>
                </a:cubicBezTo>
                <a:lnTo>
                  <a:pt x="1914" y="7603"/>
                </a:lnTo>
                <a:cubicBezTo>
                  <a:pt x="1821" y="7510"/>
                  <a:pt x="1706" y="7464"/>
                  <a:pt x="1590" y="7464"/>
                </a:cubicBezTo>
                <a:cubicBezTo>
                  <a:pt x="1474" y="7464"/>
                  <a:pt x="1358" y="7510"/>
                  <a:pt x="1266" y="7603"/>
                </a:cubicBezTo>
                <a:lnTo>
                  <a:pt x="186" y="8683"/>
                </a:lnTo>
                <a:cubicBezTo>
                  <a:pt x="1" y="8868"/>
                  <a:pt x="1" y="9146"/>
                  <a:pt x="186" y="9331"/>
                </a:cubicBezTo>
                <a:lnTo>
                  <a:pt x="494" y="9640"/>
                </a:lnTo>
                <a:cubicBezTo>
                  <a:pt x="587" y="9732"/>
                  <a:pt x="703" y="9779"/>
                  <a:pt x="818" y="9779"/>
                </a:cubicBezTo>
                <a:cubicBezTo>
                  <a:pt x="934" y="9779"/>
                  <a:pt x="1050" y="9732"/>
                  <a:pt x="1142" y="9640"/>
                </a:cubicBezTo>
                <a:lnTo>
                  <a:pt x="1173" y="9609"/>
                </a:lnTo>
                <a:lnTo>
                  <a:pt x="1605" y="10010"/>
                </a:lnTo>
                <a:cubicBezTo>
                  <a:pt x="1482" y="10226"/>
                  <a:pt x="1544" y="10473"/>
                  <a:pt x="1698" y="10658"/>
                </a:cubicBezTo>
                <a:lnTo>
                  <a:pt x="649" y="11677"/>
                </a:lnTo>
                <a:cubicBezTo>
                  <a:pt x="433" y="11923"/>
                  <a:pt x="433" y="12294"/>
                  <a:pt x="649" y="12541"/>
                </a:cubicBezTo>
                <a:lnTo>
                  <a:pt x="896" y="12757"/>
                </a:lnTo>
                <a:cubicBezTo>
                  <a:pt x="1019" y="12880"/>
                  <a:pt x="1173" y="12942"/>
                  <a:pt x="1328" y="12942"/>
                </a:cubicBezTo>
                <a:cubicBezTo>
                  <a:pt x="1482" y="12942"/>
                  <a:pt x="1636" y="12880"/>
                  <a:pt x="1760" y="12757"/>
                </a:cubicBezTo>
                <a:lnTo>
                  <a:pt x="2809" y="11738"/>
                </a:lnTo>
                <a:cubicBezTo>
                  <a:pt x="2902" y="11831"/>
                  <a:pt x="3025" y="11893"/>
                  <a:pt x="3179" y="11893"/>
                </a:cubicBezTo>
                <a:cubicBezTo>
                  <a:pt x="3272" y="11893"/>
                  <a:pt x="3334" y="11862"/>
                  <a:pt x="3395" y="11831"/>
                </a:cubicBezTo>
                <a:lnTo>
                  <a:pt x="3611" y="12047"/>
                </a:lnTo>
                <a:lnTo>
                  <a:pt x="3519" y="12047"/>
                </a:lnTo>
                <a:cubicBezTo>
                  <a:pt x="3179" y="12170"/>
                  <a:pt x="2994" y="12325"/>
                  <a:pt x="2932" y="12541"/>
                </a:cubicBezTo>
                <a:cubicBezTo>
                  <a:pt x="2871" y="12726"/>
                  <a:pt x="2932" y="12911"/>
                  <a:pt x="3087" y="13065"/>
                </a:cubicBezTo>
                <a:lnTo>
                  <a:pt x="3704" y="13652"/>
                </a:lnTo>
                <a:cubicBezTo>
                  <a:pt x="3797" y="13744"/>
                  <a:pt x="3920" y="13837"/>
                  <a:pt x="4074" y="13837"/>
                </a:cubicBezTo>
                <a:cubicBezTo>
                  <a:pt x="4290" y="13806"/>
                  <a:pt x="4445" y="13683"/>
                  <a:pt x="4537" y="13497"/>
                </a:cubicBezTo>
                <a:cubicBezTo>
                  <a:pt x="4599" y="13374"/>
                  <a:pt x="4661" y="13250"/>
                  <a:pt x="4692" y="13127"/>
                </a:cubicBezTo>
                <a:cubicBezTo>
                  <a:pt x="4784" y="13189"/>
                  <a:pt x="4877" y="13220"/>
                  <a:pt x="4969" y="13220"/>
                </a:cubicBezTo>
                <a:cubicBezTo>
                  <a:pt x="5124" y="13220"/>
                  <a:pt x="5247" y="13158"/>
                  <a:pt x="5340" y="13065"/>
                </a:cubicBezTo>
                <a:lnTo>
                  <a:pt x="5617" y="12788"/>
                </a:lnTo>
                <a:cubicBezTo>
                  <a:pt x="5803" y="12602"/>
                  <a:pt x="5833" y="12325"/>
                  <a:pt x="5679" y="12139"/>
                </a:cubicBezTo>
                <a:cubicBezTo>
                  <a:pt x="5957" y="12047"/>
                  <a:pt x="6296" y="11893"/>
                  <a:pt x="6358" y="11646"/>
                </a:cubicBezTo>
                <a:cubicBezTo>
                  <a:pt x="6420" y="11461"/>
                  <a:pt x="6358" y="11275"/>
                  <a:pt x="6235" y="11152"/>
                </a:cubicBezTo>
                <a:lnTo>
                  <a:pt x="5617" y="10535"/>
                </a:lnTo>
                <a:cubicBezTo>
                  <a:pt x="5525" y="10442"/>
                  <a:pt x="5401" y="10350"/>
                  <a:pt x="5247" y="10350"/>
                </a:cubicBezTo>
                <a:cubicBezTo>
                  <a:pt x="4908" y="10350"/>
                  <a:pt x="4722" y="10751"/>
                  <a:pt x="4630" y="11059"/>
                </a:cubicBezTo>
                <a:lnTo>
                  <a:pt x="4445" y="10843"/>
                </a:lnTo>
                <a:cubicBezTo>
                  <a:pt x="4506" y="10689"/>
                  <a:pt x="4506" y="10535"/>
                  <a:pt x="4445" y="10380"/>
                </a:cubicBezTo>
                <a:lnTo>
                  <a:pt x="4661" y="10164"/>
                </a:lnTo>
                <a:cubicBezTo>
                  <a:pt x="4877" y="9948"/>
                  <a:pt x="5185" y="9794"/>
                  <a:pt x="5494" y="9794"/>
                </a:cubicBezTo>
                <a:cubicBezTo>
                  <a:pt x="5926" y="9763"/>
                  <a:pt x="6296" y="9578"/>
                  <a:pt x="6605" y="9269"/>
                </a:cubicBezTo>
                <a:lnTo>
                  <a:pt x="12129" y="3745"/>
                </a:lnTo>
                <a:cubicBezTo>
                  <a:pt x="12284" y="3807"/>
                  <a:pt x="12438" y="3869"/>
                  <a:pt x="12592" y="3869"/>
                </a:cubicBezTo>
                <a:cubicBezTo>
                  <a:pt x="12808" y="3869"/>
                  <a:pt x="12993" y="3776"/>
                  <a:pt x="13179" y="3622"/>
                </a:cubicBezTo>
                <a:cubicBezTo>
                  <a:pt x="13487" y="3282"/>
                  <a:pt x="13487" y="2758"/>
                  <a:pt x="13179" y="2418"/>
                </a:cubicBezTo>
                <a:lnTo>
                  <a:pt x="11018" y="258"/>
                </a:lnTo>
                <a:cubicBezTo>
                  <a:pt x="10838" y="77"/>
                  <a:pt x="10630" y="1"/>
                  <a:pt x="104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nvGrpSpPr>
          <p:cNvPr id="13441" name="Google Shape;13441;p25"/>
          <p:cNvGrpSpPr/>
          <p:nvPr/>
        </p:nvGrpSpPr>
        <p:grpSpPr>
          <a:xfrm>
            <a:off x="2526494" y="2317875"/>
            <a:ext cx="361100" cy="347600"/>
            <a:chOff x="1767388" y="3021206"/>
            <a:chExt cx="361100" cy="347600"/>
          </a:xfrm>
        </p:grpSpPr>
        <p:sp>
          <p:nvSpPr>
            <p:cNvPr id="13442" name="Google Shape;13442;p25"/>
            <p:cNvSpPr/>
            <p:nvPr/>
          </p:nvSpPr>
          <p:spPr>
            <a:xfrm>
              <a:off x="1885438" y="3181881"/>
              <a:ext cx="10050" cy="20850"/>
            </a:xfrm>
            <a:custGeom>
              <a:avLst/>
              <a:gdLst/>
              <a:ahLst/>
              <a:cxnLst/>
              <a:rect l="l" t="t" r="r" b="b"/>
              <a:pathLst>
                <a:path w="402" h="834" extrusionOk="0">
                  <a:moveTo>
                    <a:pt x="185" y="0"/>
                  </a:moveTo>
                  <a:cubicBezTo>
                    <a:pt x="62" y="0"/>
                    <a:pt x="0" y="93"/>
                    <a:pt x="0" y="216"/>
                  </a:cubicBezTo>
                  <a:lnTo>
                    <a:pt x="0" y="617"/>
                  </a:lnTo>
                  <a:cubicBezTo>
                    <a:pt x="0" y="741"/>
                    <a:pt x="93" y="833"/>
                    <a:pt x="185" y="833"/>
                  </a:cubicBezTo>
                  <a:cubicBezTo>
                    <a:pt x="309" y="833"/>
                    <a:pt x="401" y="741"/>
                    <a:pt x="401" y="617"/>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43" name="Google Shape;13443;p25"/>
            <p:cNvSpPr/>
            <p:nvPr/>
          </p:nvSpPr>
          <p:spPr>
            <a:xfrm>
              <a:off x="2000388" y="3181881"/>
              <a:ext cx="10050" cy="20850"/>
            </a:xfrm>
            <a:custGeom>
              <a:avLst/>
              <a:gdLst/>
              <a:ahLst/>
              <a:cxnLst/>
              <a:rect l="l" t="t" r="r" b="b"/>
              <a:pathLst>
                <a:path w="402" h="834" extrusionOk="0">
                  <a:moveTo>
                    <a:pt x="216" y="0"/>
                  </a:moveTo>
                  <a:cubicBezTo>
                    <a:pt x="93" y="0"/>
                    <a:pt x="0" y="93"/>
                    <a:pt x="0" y="216"/>
                  </a:cubicBezTo>
                  <a:lnTo>
                    <a:pt x="0" y="617"/>
                  </a:lnTo>
                  <a:cubicBezTo>
                    <a:pt x="0" y="741"/>
                    <a:pt x="93" y="833"/>
                    <a:pt x="216" y="833"/>
                  </a:cubicBezTo>
                  <a:cubicBezTo>
                    <a:pt x="309" y="833"/>
                    <a:pt x="402" y="741"/>
                    <a:pt x="402" y="617"/>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44" name="Google Shape;13444;p25"/>
            <p:cNvSpPr/>
            <p:nvPr/>
          </p:nvSpPr>
          <p:spPr>
            <a:xfrm>
              <a:off x="1928638" y="3191606"/>
              <a:ext cx="40150" cy="16325"/>
            </a:xfrm>
            <a:custGeom>
              <a:avLst/>
              <a:gdLst/>
              <a:ahLst/>
              <a:cxnLst/>
              <a:rect l="l" t="t" r="r" b="b"/>
              <a:pathLst>
                <a:path w="1606" h="653" extrusionOk="0">
                  <a:moveTo>
                    <a:pt x="200" y="0"/>
                  </a:moveTo>
                  <a:cubicBezTo>
                    <a:pt x="152" y="0"/>
                    <a:pt x="104" y="15"/>
                    <a:pt x="62" y="43"/>
                  </a:cubicBezTo>
                  <a:cubicBezTo>
                    <a:pt x="0" y="136"/>
                    <a:pt x="0" y="259"/>
                    <a:pt x="62" y="352"/>
                  </a:cubicBezTo>
                  <a:cubicBezTo>
                    <a:pt x="263" y="552"/>
                    <a:pt x="525" y="653"/>
                    <a:pt x="787" y="653"/>
                  </a:cubicBezTo>
                  <a:cubicBezTo>
                    <a:pt x="1050" y="653"/>
                    <a:pt x="1312" y="552"/>
                    <a:pt x="1513" y="352"/>
                  </a:cubicBezTo>
                  <a:cubicBezTo>
                    <a:pt x="1605" y="259"/>
                    <a:pt x="1605" y="136"/>
                    <a:pt x="1513" y="43"/>
                  </a:cubicBezTo>
                  <a:lnTo>
                    <a:pt x="1482" y="43"/>
                  </a:lnTo>
                  <a:cubicBezTo>
                    <a:pt x="1440" y="15"/>
                    <a:pt x="1392" y="0"/>
                    <a:pt x="1347" y="0"/>
                  </a:cubicBezTo>
                  <a:cubicBezTo>
                    <a:pt x="1291" y="0"/>
                    <a:pt x="1238" y="23"/>
                    <a:pt x="1204" y="74"/>
                  </a:cubicBezTo>
                  <a:cubicBezTo>
                    <a:pt x="1080" y="197"/>
                    <a:pt x="926" y="259"/>
                    <a:pt x="772" y="259"/>
                  </a:cubicBezTo>
                  <a:cubicBezTo>
                    <a:pt x="618" y="259"/>
                    <a:pt x="463" y="197"/>
                    <a:pt x="371" y="74"/>
                  </a:cubicBezTo>
                  <a:cubicBezTo>
                    <a:pt x="320" y="23"/>
                    <a:pt x="259" y="0"/>
                    <a:pt x="2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45" name="Google Shape;13445;p25"/>
            <p:cNvSpPr/>
            <p:nvPr/>
          </p:nvSpPr>
          <p:spPr>
            <a:xfrm>
              <a:off x="1767388" y="3021206"/>
              <a:ext cx="361100" cy="347600"/>
            </a:xfrm>
            <a:custGeom>
              <a:avLst/>
              <a:gdLst/>
              <a:ahLst/>
              <a:cxnLst/>
              <a:rect l="l" t="t" r="r" b="b"/>
              <a:pathLst>
                <a:path w="14444" h="13904" extrusionOk="0">
                  <a:moveTo>
                    <a:pt x="3734" y="1181"/>
                  </a:moveTo>
                  <a:lnTo>
                    <a:pt x="3765" y="1983"/>
                  </a:lnTo>
                  <a:lnTo>
                    <a:pt x="2685" y="1983"/>
                  </a:lnTo>
                  <a:lnTo>
                    <a:pt x="2685" y="1181"/>
                  </a:lnTo>
                  <a:close/>
                  <a:moveTo>
                    <a:pt x="6419" y="1181"/>
                  </a:moveTo>
                  <a:lnTo>
                    <a:pt x="6419" y="1983"/>
                  </a:lnTo>
                  <a:lnTo>
                    <a:pt x="5370" y="1983"/>
                  </a:lnTo>
                  <a:lnTo>
                    <a:pt x="5370" y="1181"/>
                  </a:lnTo>
                  <a:close/>
                  <a:moveTo>
                    <a:pt x="9104" y="1181"/>
                  </a:moveTo>
                  <a:lnTo>
                    <a:pt x="9104" y="1983"/>
                  </a:lnTo>
                  <a:lnTo>
                    <a:pt x="8024" y="1983"/>
                  </a:lnTo>
                  <a:lnTo>
                    <a:pt x="8024" y="1181"/>
                  </a:lnTo>
                  <a:close/>
                  <a:moveTo>
                    <a:pt x="11759" y="1181"/>
                  </a:moveTo>
                  <a:lnTo>
                    <a:pt x="11759" y="1983"/>
                  </a:lnTo>
                  <a:lnTo>
                    <a:pt x="10678" y="1983"/>
                  </a:lnTo>
                  <a:lnTo>
                    <a:pt x="10678" y="1181"/>
                  </a:lnTo>
                  <a:close/>
                  <a:moveTo>
                    <a:pt x="13363" y="1211"/>
                  </a:moveTo>
                  <a:cubicBezTo>
                    <a:pt x="13549" y="1242"/>
                    <a:pt x="13703" y="1397"/>
                    <a:pt x="13703" y="1613"/>
                  </a:cubicBezTo>
                  <a:cubicBezTo>
                    <a:pt x="13703" y="1829"/>
                    <a:pt x="13549" y="1983"/>
                    <a:pt x="13363" y="2014"/>
                  </a:cubicBezTo>
                  <a:lnTo>
                    <a:pt x="13363" y="1211"/>
                  </a:lnTo>
                  <a:close/>
                  <a:moveTo>
                    <a:pt x="1049" y="1242"/>
                  </a:moveTo>
                  <a:lnTo>
                    <a:pt x="1049" y="2045"/>
                  </a:lnTo>
                  <a:cubicBezTo>
                    <a:pt x="864" y="2014"/>
                    <a:pt x="710" y="1860"/>
                    <a:pt x="710" y="1643"/>
                  </a:cubicBezTo>
                  <a:lnTo>
                    <a:pt x="710" y="1613"/>
                  </a:lnTo>
                  <a:cubicBezTo>
                    <a:pt x="710" y="1427"/>
                    <a:pt x="864" y="1242"/>
                    <a:pt x="1049" y="1242"/>
                  </a:cubicBezTo>
                  <a:close/>
                  <a:moveTo>
                    <a:pt x="7222" y="424"/>
                  </a:moveTo>
                  <a:cubicBezTo>
                    <a:pt x="7422" y="424"/>
                    <a:pt x="7623" y="563"/>
                    <a:pt x="7623" y="841"/>
                  </a:cubicBezTo>
                  <a:lnTo>
                    <a:pt x="7623" y="2909"/>
                  </a:lnTo>
                  <a:lnTo>
                    <a:pt x="6852" y="2909"/>
                  </a:lnTo>
                  <a:lnTo>
                    <a:pt x="6821" y="841"/>
                  </a:lnTo>
                  <a:cubicBezTo>
                    <a:pt x="6821" y="563"/>
                    <a:pt x="7021" y="424"/>
                    <a:pt x="7222" y="424"/>
                  </a:cubicBezTo>
                  <a:close/>
                  <a:moveTo>
                    <a:pt x="6419" y="2415"/>
                  </a:moveTo>
                  <a:lnTo>
                    <a:pt x="6419" y="3001"/>
                  </a:lnTo>
                  <a:cubicBezTo>
                    <a:pt x="6049" y="3063"/>
                    <a:pt x="5710" y="3187"/>
                    <a:pt x="5370" y="3372"/>
                  </a:cubicBezTo>
                  <a:lnTo>
                    <a:pt x="5370" y="2415"/>
                  </a:lnTo>
                  <a:close/>
                  <a:moveTo>
                    <a:pt x="9074" y="2415"/>
                  </a:moveTo>
                  <a:lnTo>
                    <a:pt x="9074" y="3372"/>
                  </a:lnTo>
                  <a:cubicBezTo>
                    <a:pt x="8734" y="3187"/>
                    <a:pt x="8395" y="3063"/>
                    <a:pt x="8024" y="2971"/>
                  </a:cubicBezTo>
                  <a:lnTo>
                    <a:pt x="8024" y="2415"/>
                  </a:lnTo>
                  <a:close/>
                  <a:moveTo>
                    <a:pt x="11759" y="2415"/>
                  </a:moveTo>
                  <a:lnTo>
                    <a:pt x="11759" y="3464"/>
                  </a:lnTo>
                  <a:lnTo>
                    <a:pt x="10678" y="3464"/>
                  </a:lnTo>
                  <a:lnTo>
                    <a:pt x="10678" y="2415"/>
                  </a:lnTo>
                  <a:close/>
                  <a:moveTo>
                    <a:pt x="3734" y="2415"/>
                  </a:moveTo>
                  <a:lnTo>
                    <a:pt x="3734" y="3495"/>
                  </a:lnTo>
                  <a:lnTo>
                    <a:pt x="2685" y="3495"/>
                  </a:lnTo>
                  <a:lnTo>
                    <a:pt x="2685" y="2415"/>
                  </a:lnTo>
                  <a:close/>
                  <a:moveTo>
                    <a:pt x="4568" y="424"/>
                  </a:moveTo>
                  <a:cubicBezTo>
                    <a:pt x="4768" y="424"/>
                    <a:pt x="4969" y="563"/>
                    <a:pt x="4969" y="841"/>
                  </a:cubicBezTo>
                  <a:lnTo>
                    <a:pt x="4969" y="3588"/>
                  </a:lnTo>
                  <a:cubicBezTo>
                    <a:pt x="4660" y="3773"/>
                    <a:pt x="4383" y="4020"/>
                    <a:pt x="4167" y="4298"/>
                  </a:cubicBezTo>
                  <a:lnTo>
                    <a:pt x="4167" y="841"/>
                  </a:lnTo>
                  <a:cubicBezTo>
                    <a:pt x="4167" y="563"/>
                    <a:pt x="4367" y="424"/>
                    <a:pt x="4568" y="424"/>
                  </a:cubicBezTo>
                  <a:close/>
                  <a:moveTo>
                    <a:pt x="9876" y="424"/>
                  </a:moveTo>
                  <a:cubicBezTo>
                    <a:pt x="10077" y="424"/>
                    <a:pt x="10277" y="563"/>
                    <a:pt x="10277" y="841"/>
                  </a:cubicBezTo>
                  <a:lnTo>
                    <a:pt x="10277" y="4298"/>
                  </a:lnTo>
                  <a:cubicBezTo>
                    <a:pt x="10061" y="4020"/>
                    <a:pt x="9783" y="3773"/>
                    <a:pt x="9475" y="3588"/>
                  </a:cubicBezTo>
                  <a:lnTo>
                    <a:pt x="9475" y="841"/>
                  </a:lnTo>
                  <a:cubicBezTo>
                    <a:pt x="9475" y="563"/>
                    <a:pt x="9675" y="424"/>
                    <a:pt x="9876" y="424"/>
                  </a:cubicBezTo>
                  <a:close/>
                  <a:moveTo>
                    <a:pt x="3734" y="3866"/>
                  </a:moveTo>
                  <a:lnTo>
                    <a:pt x="3734" y="4668"/>
                  </a:lnTo>
                  <a:lnTo>
                    <a:pt x="2685" y="4668"/>
                  </a:lnTo>
                  <a:lnTo>
                    <a:pt x="2685" y="3866"/>
                  </a:lnTo>
                  <a:close/>
                  <a:moveTo>
                    <a:pt x="11759" y="3866"/>
                  </a:moveTo>
                  <a:lnTo>
                    <a:pt x="11759" y="4668"/>
                  </a:lnTo>
                  <a:lnTo>
                    <a:pt x="10678" y="4668"/>
                  </a:lnTo>
                  <a:lnTo>
                    <a:pt x="10678" y="3866"/>
                  </a:lnTo>
                  <a:close/>
                  <a:moveTo>
                    <a:pt x="13302" y="3866"/>
                  </a:moveTo>
                  <a:cubicBezTo>
                    <a:pt x="13487" y="3896"/>
                    <a:pt x="13641" y="4051"/>
                    <a:pt x="13641" y="4267"/>
                  </a:cubicBezTo>
                  <a:cubicBezTo>
                    <a:pt x="13641" y="4483"/>
                    <a:pt x="13487" y="4637"/>
                    <a:pt x="13302" y="4668"/>
                  </a:cubicBezTo>
                  <a:lnTo>
                    <a:pt x="13302" y="3866"/>
                  </a:lnTo>
                  <a:close/>
                  <a:moveTo>
                    <a:pt x="1049" y="3896"/>
                  </a:moveTo>
                  <a:lnTo>
                    <a:pt x="1049" y="4699"/>
                  </a:lnTo>
                  <a:cubicBezTo>
                    <a:pt x="864" y="4699"/>
                    <a:pt x="710" y="4514"/>
                    <a:pt x="710" y="4328"/>
                  </a:cubicBezTo>
                  <a:lnTo>
                    <a:pt x="710" y="4298"/>
                  </a:lnTo>
                  <a:cubicBezTo>
                    <a:pt x="710" y="4082"/>
                    <a:pt x="864" y="3927"/>
                    <a:pt x="1049" y="3896"/>
                  </a:cubicBezTo>
                  <a:close/>
                  <a:moveTo>
                    <a:pt x="3642" y="5100"/>
                  </a:moveTo>
                  <a:cubicBezTo>
                    <a:pt x="3457" y="5439"/>
                    <a:pt x="3333" y="5779"/>
                    <a:pt x="3241" y="6149"/>
                  </a:cubicBezTo>
                  <a:lnTo>
                    <a:pt x="2685" y="6149"/>
                  </a:lnTo>
                  <a:lnTo>
                    <a:pt x="2685" y="5100"/>
                  </a:lnTo>
                  <a:close/>
                  <a:moveTo>
                    <a:pt x="11759" y="5069"/>
                  </a:moveTo>
                  <a:lnTo>
                    <a:pt x="11759" y="6149"/>
                  </a:lnTo>
                  <a:lnTo>
                    <a:pt x="11172" y="6149"/>
                  </a:lnTo>
                  <a:cubicBezTo>
                    <a:pt x="11080" y="5779"/>
                    <a:pt x="10956" y="5409"/>
                    <a:pt x="10802" y="5069"/>
                  </a:cubicBezTo>
                  <a:close/>
                  <a:moveTo>
                    <a:pt x="1049" y="6581"/>
                  </a:moveTo>
                  <a:lnTo>
                    <a:pt x="1049" y="7353"/>
                  </a:lnTo>
                  <a:cubicBezTo>
                    <a:pt x="869" y="7323"/>
                    <a:pt x="717" y="7175"/>
                    <a:pt x="710" y="6967"/>
                  </a:cubicBezTo>
                  <a:lnTo>
                    <a:pt x="710" y="6967"/>
                  </a:lnTo>
                  <a:cubicBezTo>
                    <a:pt x="717" y="6759"/>
                    <a:pt x="869" y="6611"/>
                    <a:pt x="1049" y="6581"/>
                  </a:cubicBezTo>
                  <a:close/>
                  <a:moveTo>
                    <a:pt x="3179" y="6581"/>
                  </a:moveTo>
                  <a:cubicBezTo>
                    <a:pt x="3179" y="6705"/>
                    <a:pt x="3179" y="6828"/>
                    <a:pt x="3179" y="6952"/>
                  </a:cubicBezTo>
                  <a:cubicBezTo>
                    <a:pt x="3179" y="7075"/>
                    <a:pt x="3179" y="7229"/>
                    <a:pt x="3179" y="7353"/>
                  </a:cubicBezTo>
                  <a:lnTo>
                    <a:pt x="2685" y="7353"/>
                  </a:lnTo>
                  <a:lnTo>
                    <a:pt x="2685" y="6581"/>
                  </a:lnTo>
                  <a:close/>
                  <a:moveTo>
                    <a:pt x="11759" y="6550"/>
                  </a:moveTo>
                  <a:lnTo>
                    <a:pt x="11759" y="7353"/>
                  </a:lnTo>
                  <a:lnTo>
                    <a:pt x="11234" y="7353"/>
                  </a:lnTo>
                  <a:cubicBezTo>
                    <a:pt x="11265" y="7075"/>
                    <a:pt x="11265" y="6797"/>
                    <a:pt x="11234" y="6550"/>
                  </a:cubicBezTo>
                  <a:close/>
                  <a:moveTo>
                    <a:pt x="13302" y="6581"/>
                  </a:moveTo>
                  <a:cubicBezTo>
                    <a:pt x="13487" y="6581"/>
                    <a:pt x="13641" y="6767"/>
                    <a:pt x="13641" y="6952"/>
                  </a:cubicBezTo>
                  <a:cubicBezTo>
                    <a:pt x="13641" y="7137"/>
                    <a:pt x="13487" y="7322"/>
                    <a:pt x="13302" y="7353"/>
                  </a:cubicBezTo>
                  <a:lnTo>
                    <a:pt x="13302" y="6581"/>
                  </a:lnTo>
                  <a:close/>
                  <a:moveTo>
                    <a:pt x="11759" y="7754"/>
                  </a:moveTo>
                  <a:lnTo>
                    <a:pt x="11759" y="8803"/>
                  </a:lnTo>
                  <a:lnTo>
                    <a:pt x="10802" y="8803"/>
                  </a:lnTo>
                  <a:cubicBezTo>
                    <a:pt x="10987" y="8495"/>
                    <a:pt x="11110" y="8124"/>
                    <a:pt x="11172" y="7754"/>
                  </a:cubicBezTo>
                  <a:close/>
                  <a:moveTo>
                    <a:pt x="3241" y="7754"/>
                  </a:moveTo>
                  <a:cubicBezTo>
                    <a:pt x="3333" y="8124"/>
                    <a:pt x="3457" y="8495"/>
                    <a:pt x="3642" y="8834"/>
                  </a:cubicBezTo>
                  <a:lnTo>
                    <a:pt x="2685" y="8834"/>
                  </a:lnTo>
                  <a:lnTo>
                    <a:pt x="2685" y="7754"/>
                  </a:lnTo>
                  <a:close/>
                  <a:moveTo>
                    <a:pt x="11759" y="9235"/>
                  </a:moveTo>
                  <a:lnTo>
                    <a:pt x="11759" y="10007"/>
                  </a:lnTo>
                  <a:lnTo>
                    <a:pt x="10678" y="10007"/>
                  </a:lnTo>
                  <a:lnTo>
                    <a:pt x="10678" y="9235"/>
                  </a:lnTo>
                  <a:close/>
                  <a:moveTo>
                    <a:pt x="13302" y="9205"/>
                  </a:moveTo>
                  <a:cubicBezTo>
                    <a:pt x="13487" y="9235"/>
                    <a:pt x="13641" y="9390"/>
                    <a:pt x="13641" y="9606"/>
                  </a:cubicBezTo>
                  <a:lnTo>
                    <a:pt x="13641" y="9637"/>
                  </a:lnTo>
                  <a:cubicBezTo>
                    <a:pt x="13641" y="9822"/>
                    <a:pt x="13487" y="9976"/>
                    <a:pt x="13302" y="10007"/>
                  </a:cubicBezTo>
                  <a:lnTo>
                    <a:pt x="13302" y="9205"/>
                  </a:lnTo>
                  <a:close/>
                  <a:moveTo>
                    <a:pt x="1049" y="9266"/>
                  </a:moveTo>
                  <a:lnTo>
                    <a:pt x="1049" y="10038"/>
                  </a:lnTo>
                  <a:cubicBezTo>
                    <a:pt x="864" y="10007"/>
                    <a:pt x="710" y="9853"/>
                    <a:pt x="710" y="9667"/>
                  </a:cubicBezTo>
                  <a:lnTo>
                    <a:pt x="710" y="9637"/>
                  </a:lnTo>
                  <a:cubicBezTo>
                    <a:pt x="710" y="9421"/>
                    <a:pt x="864" y="9266"/>
                    <a:pt x="1049" y="9266"/>
                  </a:cubicBezTo>
                  <a:close/>
                  <a:moveTo>
                    <a:pt x="3734" y="9235"/>
                  </a:moveTo>
                  <a:lnTo>
                    <a:pt x="3734" y="10038"/>
                  </a:lnTo>
                  <a:lnTo>
                    <a:pt x="2685" y="10038"/>
                  </a:lnTo>
                  <a:lnTo>
                    <a:pt x="2685" y="9235"/>
                  </a:lnTo>
                  <a:close/>
                  <a:moveTo>
                    <a:pt x="7222" y="3341"/>
                  </a:moveTo>
                  <a:cubicBezTo>
                    <a:pt x="9104" y="3341"/>
                    <a:pt x="10678" y="4791"/>
                    <a:pt x="10833" y="6674"/>
                  </a:cubicBezTo>
                  <a:cubicBezTo>
                    <a:pt x="10987" y="8587"/>
                    <a:pt x="9660" y="10254"/>
                    <a:pt x="7777" y="10562"/>
                  </a:cubicBezTo>
                  <a:cubicBezTo>
                    <a:pt x="7592" y="10578"/>
                    <a:pt x="7407" y="10586"/>
                    <a:pt x="7218" y="10586"/>
                  </a:cubicBezTo>
                  <a:cubicBezTo>
                    <a:pt x="7029" y="10586"/>
                    <a:pt x="6836" y="10578"/>
                    <a:pt x="6635" y="10562"/>
                  </a:cubicBezTo>
                  <a:cubicBezTo>
                    <a:pt x="4784" y="10254"/>
                    <a:pt x="3426" y="8587"/>
                    <a:pt x="3580" y="6674"/>
                  </a:cubicBezTo>
                  <a:cubicBezTo>
                    <a:pt x="3734" y="4791"/>
                    <a:pt x="5308" y="3341"/>
                    <a:pt x="7222" y="3341"/>
                  </a:cubicBezTo>
                  <a:close/>
                  <a:moveTo>
                    <a:pt x="11759" y="10408"/>
                  </a:moveTo>
                  <a:lnTo>
                    <a:pt x="11759" y="11457"/>
                  </a:lnTo>
                  <a:lnTo>
                    <a:pt x="10678" y="11457"/>
                  </a:lnTo>
                  <a:lnTo>
                    <a:pt x="10678" y="10408"/>
                  </a:lnTo>
                  <a:close/>
                  <a:moveTo>
                    <a:pt x="3734" y="10439"/>
                  </a:moveTo>
                  <a:lnTo>
                    <a:pt x="3734" y="11488"/>
                  </a:lnTo>
                  <a:lnTo>
                    <a:pt x="2685" y="11488"/>
                  </a:lnTo>
                  <a:lnTo>
                    <a:pt x="2685" y="10439"/>
                  </a:lnTo>
                  <a:close/>
                  <a:moveTo>
                    <a:pt x="5370" y="10562"/>
                  </a:moveTo>
                  <a:cubicBezTo>
                    <a:pt x="5710" y="10717"/>
                    <a:pt x="6049" y="10871"/>
                    <a:pt x="6419" y="10933"/>
                  </a:cubicBezTo>
                  <a:lnTo>
                    <a:pt x="6419" y="11519"/>
                  </a:lnTo>
                  <a:lnTo>
                    <a:pt x="5370" y="11519"/>
                  </a:lnTo>
                  <a:lnTo>
                    <a:pt x="5370" y="10562"/>
                  </a:lnTo>
                  <a:close/>
                  <a:moveTo>
                    <a:pt x="9104" y="10532"/>
                  </a:moveTo>
                  <a:lnTo>
                    <a:pt x="9074" y="11519"/>
                  </a:lnTo>
                  <a:lnTo>
                    <a:pt x="8024" y="11519"/>
                  </a:lnTo>
                  <a:lnTo>
                    <a:pt x="8024" y="10933"/>
                  </a:lnTo>
                  <a:cubicBezTo>
                    <a:pt x="8395" y="10840"/>
                    <a:pt x="8765" y="10717"/>
                    <a:pt x="9104" y="10532"/>
                  </a:cubicBezTo>
                  <a:close/>
                  <a:moveTo>
                    <a:pt x="3734" y="11890"/>
                  </a:moveTo>
                  <a:lnTo>
                    <a:pt x="3734" y="12692"/>
                  </a:lnTo>
                  <a:lnTo>
                    <a:pt x="2685" y="12692"/>
                  </a:lnTo>
                  <a:lnTo>
                    <a:pt x="2685" y="11890"/>
                  </a:lnTo>
                  <a:close/>
                  <a:moveTo>
                    <a:pt x="6389" y="11890"/>
                  </a:moveTo>
                  <a:lnTo>
                    <a:pt x="6389" y="12692"/>
                  </a:lnTo>
                  <a:lnTo>
                    <a:pt x="5370" y="12692"/>
                  </a:lnTo>
                  <a:lnTo>
                    <a:pt x="5339" y="11890"/>
                  </a:lnTo>
                  <a:close/>
                  <a:moveTo>
                    <a:pt x="9043" y="11890"/>
                  </a:moveTo>
                  <a:lnTo>
                    <a:pt x="9043" y="12692"/>
                  </a:lnTo>
                  <a:lnTo>
                    <a:pt x="8024" y="12692"/>
                  </a:lnTo>
                  <a:lnTo>
                    <a:pt x="7963" y="11890"/>
                  </a:lnTo>
                  <a:close/>
                  <a:moveTo>
                    <a:pt x="11697" y="11890"/>
                  </a:moveTo>
                  <a:lnTo>
                    <a:pt x="11697" y="12692"/>
                  </a:lnTo>
                  <a:lnTo>
                    <a:pt x="10617" y="12692"/>
                  </a:lnTo>
                  <a:lnTo>
                    <a:pt x="10617" y="11890"/>
                  </a:lnTo>
                  <a:close/>
                  <a:moveTo>
                    <a:pt x="13302" y="11890"/>
                  </a:moveTo>
                  <a:cubicBezTo>
                    <a:pt x="13487" y="11890"/>
                    <a:pt x="13641" y="12075"/>
                    <a:pt x="13641" y="12260"/>
                  </a:cubicBezTo>
                  <a:lnTo>
                    <a:pt x="13641" y="12291"/>
                  </a:lnTo>
                  <a:cubicBezTo>
                    <a:pt x="13641" y="12507"/>
                    <a:pt x="13487" y="12661"/>
                    <a:pt x="13302" y="12692"/>
                  </a:cubicBezTo>
                  <a:lnTo>
                    <a:pt x="13302" y="11890"/>
                  </a:lnTo>
                  <a:close/>
                  <a:moveTo>
                    <a:pt x="1049" y="11920"/>
                  </a:moveTo>
                  <a:lnTo>
                    <a:pt x="1049" y="12723"/>
                  </a:lnTo>
                  <a:cubicBezTo>
                    <a:pt x="864" y="12692"/>
                    <a:pt x="710" y="12538"/>
                    <a:pt x="710" y="12322"/>
                  </a:cubicBezTo>
                  <a:cubicBezTo>
                    <a:pt x="710" y="12106"/>
                    <a:pt x="864" y="11951"/>
                    <a:pt x="1049" y="11920"/>
                  </a:cubicBezTo>
                  <a:close/>
                  <a:moveTo>
                    <a:pt x="4136" y="9575"/>
                  </a:moveTo>
                  <a:cubicBezTo>
                    <a:pt x="4383" y="9853"/>
                    <a:pt x="4629" y="10100"/>
                    <a:pt x="4938" y="10285"/>
                  </a:cubicBezTo>
                  <a:lnTo>
                    <a:pt x="4938" y="13062"/>
                  </a:lnTo>
                  <a:cubicBezTo>
                    <a:pt x="4938" y="13325"/>
                    <a:pt x="4737" y="13456"/>
                    <a:pt x="4537" y="13456"/>
                  </a:cubicBezTo>
                  <a:cubicBezTo>
                    <a:pt x="4336" y="13456"/>
                    <a:pt x="4136" y="13325"/>
                    <a:pt x="4136" y="13062"/>
                  </a:cubicBezTo>
                  <a:lnTo>
                    <a:pt x="4136" y="9575"/>
                  </a:lnTo>
                  <a:close/>
                  <a:moveTo>
                    <a:pt x="7561" y="10964"/>
                  </a:moveTo>
                  <a:lnTo>
                    <a:pt x="7592" y="13062"/>
                  </a:lnTo>
                  <a:cubicBezTo>
                    <a:pt x="7592" y="13325"/>
                    <a:pt x="7392" y="13456"/>
                    <a:pt x="7191" y="13456"/>
                  </a:cubicBezTo>
                  <a:cubicBezTo>
                    <a:pt x="6990" y="13456"/>
                    <a:pt x="6790" y="13325"/>
                    <a:pt x="6790" y="13062"/>
                  </a:cubicBezTo>
                  <a:lnTo>
                    <a:pt x="6790" y="10964"/>
                  </a:lnTo>
                  <a:cubicBezTo>
                    <a:pt x="6913" y="10995"/>
                    <a:pt x="7037" y="10995"/>
                    <a:pt x="7191" y="10995"/>
                  </a:cubicBezTo>
                  <a:cubicBezTo>
                    <a:pt x="7314" y="10995"/>
                    <a:pt x="7438" y="10995"/>
                    <a:pt x="7561" y="10964"/>
                  </a:cubicBezTo>
                  <a:close/>
                  <a:moveTo>
                    <a:pt x="10246" y="9575"/>
                  </a:moveTo>
                  <a:lnTo>
                    <a:pt x="10246" y="13062"/>
                  </a:lnTo>
                  <a:cubicBezTo>
                    <a:pt x="10246" y="13325"/>
                    <a:pt x="10046" y="13456"/>
                    <a:pt x="9845" y="13456"/>
                  </a:cubicBezTo>
                  <a:cubicBezTo>
                    <a:pt x="9645" y="13456"/>
                    <a:pt x="9444" y="13325"/>
                    <a:pt x="9444" y="13062"/>
                  </a:cubicBezTo>
                  <a:lnTo>
                    <a:pt x="9444" y="10285"/>
                  </a:lnTo>
                  <a:cubicBezTo>
                    <a:pt x="9753" y="10100"/>
                    <a:pt x="9999" y="9853"/>
                    <a:pt x="10246" y="9575"/>
                  </a:cubicBezTo>
                  <a:close/>
                  <a:moveTo>
                    <a:pt x="1860" y="0"/>
                  </a:moveTo>
                  <a:cubicBezTo>
                    <a:pt x="1458" y="0"/>
                    <a:pt x="1065" y="270"/>
                    <a:pt x="1080" y="810"/>
                  </a:cubicBezTo>
                  <a:cubicBezTo>
                    <a:pt x="0" y="810"/>
                    <a:pt x="0" y="2415"/>
                    <a:pt x="1080" y="2415"/>
                  </a:cubicBezTo>
                  <a:lnTo>
                    <a:pt x="1080" y="3495"/>
                  </a:lnTo>
                  <a:cubicBezTo>
                    <a:pt x="0" y="3495"/>
                    <a:pt x="0" y="5100"/>
                    <a:pt x="1080" y="5100"/>
                  </a:cubicBezTo>
                  <a:lnTo>
                    <a:pt x="1080" y="6149"/>
                  </a:lnTo>
                  <a:cubicBezTo>
                    <a:pt x="62" y="6211"/>
                    <a:pt x="62" y="7692"/>
                    <a:pt x="1080" y="7754"/>
                  </a:cubicBezTo>
                  <a:lnTo>
                    <a:pt x="1080" y="8834"/>
                  </a:lnTo>
                  <a:cubicBezTo>
                    <a:pt x="0" y="8834"/>
                    <a:pt x="0" y="10439"/>
                    <a:pt x="1080" y="10439"/>
                  </a:cubicBezTo>
                  <a:lnTo>
                    <a:pt x="1080" y="10562"/>
                  </a:lnTo>
                  <a:cubicBezTo>
                    <a:pt x="1080" y="10686"/>
                    <a:pt x="1142" y="10748"/>
                    <a:pt x="1266" y="10748"/>
                  </a:cubicBezTo>
                  <a:cubicBezTo>
                    <a:pt x="1282" y="10752"/>
                    <a:pt x="1297" y="10754"/>
                    <a:pt x="1312" y="10754"/>
                  </a:cubicBezTo>
                  <a:cubicBezTo>
                    <a:pt x="1412" y="10754"/>
                    <a:pt x="1482" y="10670"/>
                    <a:pt x="1482" y="10562"/>
                  </a:cubicBezTo>
                  <a:lnTo>
                    <a:pt x="1482" y="841"/>
                  </a:lnTo>
                  <a:cubicBezTo>
                    <a:pt x="1482" y="579"/>
                    <a:pt x="1682" y="448"/>
                    <a:pt x="1883" y="448"/>
                  </a:cubicBezTo>
                  <a:cubicBezTo>
                    <a:pt x="2083" y="448"/>
                    <a:pt x="2284" y="579"/>
                    <a:pt x="2284" y="841"/>
                  </a:cubicBezTo>
                  <a:lnTo>
                    <a:pt x="2284" y="13062"/>
                  </a:lnTo>
                  <a:cubicBezTo>
                    <a:pt x="2284" y="13325"/>
                    <a:pt x="2083" y="13456"/>
                    <a:pt x="1883" y="13456"/>
                  </a:cubicBezTo>
                  <a:cubicBezTo>
                    <a:pt x="1682" y="13456"/>
                    <a:pt x="1482" y="13325"/>
                    <a:pt x="1482" y="13062"/>
                  </a:cubicBezTo>
                  <a:lnTo>
                    <a:pt x="1482" y="11365"/>
                  </a:lnTo>
                  <a:cubicBezTo>
                    <a:pt x="1482" y="11241"/>
                    <a:pt x="1389" y="11149"/>
                    <a:pt x="1266" y="11149"/>
                  </a:cubicBezTo>
                  <a:cubicBezTo>
                    <a:pt x="1142" y="11149"/>
                    <a:pt x="1049" y="11241"/>
                    <a:pt x="1080" y="11365"/>
                  </a:cubicBezTo>
                  <a:lnTo>
                    <a:pt x="1080" y="11488"/>
                  </a:lnTo>
                  <a:cubicBezTo>
                    <a:pt x="0" y="11488"/>
                    <a:pt x="0" y="13093"/>
                    <a:pt x="1080" y="13093"/>
                  </a:cubicBezTo>
                  <a:cubicBezTo>
                    <a:pt x="1080" y="13633"/>
                    <a:pt x="1482" y="13903"/>
                    <a:pt x="1883" y="13903"/>
                  </a:cubicBezTo>
                  <a:cubicBezTo>
                    <a:pt x="2284" y="13903"/>
                    <a:pt x="2685" y="13633"/>
                    <a:pt x="2685" y="13093"/>
                  </a:cubicBezTo>
                  <a:lnTo>
                    <a:pt x="3734" y="13093"/>
                  </a:lnTo>
                  <a:cubicBezTo>
                    <a:pt x="3734" y="13633"/>
                    <a:pt x="4136" y="13903"/>
                    <a:pt x="4537" y="13903"/>
                  </a:cubicBezTo>
                  <a:cubicBezTo>
                    <a:pt x="4938" y="13903"/>
                    <a:pt x="5339" y="13633"/>
                    <a:pt x="5339" y="13093"/>
                  </a:cubicBezTo>
                  <a:lnTo>
                    <a:pt x="6419" y="13093"/>
                  </a:lnTo>
                  <a:cubicBezTo>
                    <a:pt x="6419" y="13633"/>
                    <a:pt x="6821" y="13903"/>
                    <a:pt x="7222" y="13903"/>
                  </a:cubicBezTo>
                  <a:cubicBezTo>
                    <a:pt x="7623" y="13903"/>
                    <a:pt x="8024" y="13633"/>
                    <a:pt x="8024" y="13093"/>
                  </a:cubicBezTo>
                  <a:lnTo>
                    <a:pt x="9074" y="13093"/>
                  </a:lnTo>
                  <a:cubicBezTo>
                    <a:pt x="9104" y="13602"/>
                    <a:pt x="9490" y="13857"/>
                    <a:pt x="9876" y="13857"/>
                  </a:cubicBezTo>
                  <a:cubicBezTo>
                    <a:pt x="10262" y="13857"/>
                    <a:pt x="10648" y="13602"/>
                    <a:pt x="10678" y="13093"/>
                  </a:cubicBezTo>
                  <a:lnTo>
                    <a:pt x="11759" y="13093"/>
                  </a:lnTo>
                  <a:cubicBezTo>
                    <a:pt x="11759" y="13633"/>
                    <a:pt x="12160" y="13903"/>
                    <a:pt x="12561" y="13903"/>
                  </a:cubicBezTo>
                  <a:cubicBezTo>
                    <a:pt x="12962" y="13903"/>
                    <a:pt x="13363" y="13633"/>
                    <a:pt x="13363" y="13093"/>
                  </a:cubicBezTo>
                  <a:cubicBezTo>
                    <a:pt x="14444" y="13093"/>
                    <a:pt x="14444" y="11488"/>
                    <a:pt x="13363" y="11488"/>
                  </a:cubicBezTo>
                  <a:lnTo>
                    <a:pt x="13363" y="10439"/>
                  </a:lnTo>
                  <a:cubicBezTo>
                    <a:pt x="14433" y="10408"/>
                    <a:pt x="14443" y="8834"/>
                    <a:pt x="13394" y="8834"/>
                  </a:cubicBezTo>
                  <a:cubicBezTo>
                    <a:pt x="13384" y="8834"/>
                    <a:pt x="13374" y="8834"/>
                    <a:pt x="13363" y="8834"/>
                  </a:cubicBezTo>
                  <a:lnTo>
                    <a:pt x="13363" y="7754"/>
                  </a:lnTo>
                  <a:cubicBezTo>
                    <a:pt x="14351" y="7692"/>
                    <a:pt x="14351" y="6211"/>
                    <a:pt x="13363" y="6149"/>
                  </a:cubicBezTo>
                  <a:lnTo>
                    <a:pt x="13363" y="5069"/>
                  </a:lnTo>
                  <a:cubicBezTo>
                    <a:pt x="14444" y="5069"/>
                    <a:pt x="14444" y="3464"/>
                    <a:pt x="13363" y="3464"/>
                  </a:cubicBezTo>
                  <a:lnTo>
                    <a:pt x="13363" y="3341"/>
                  </a:lnTo>
                  <a:cubicBezTo>
                    <a:pt x="13363" y="3234"/>
                    <a:pt x="13294" y="3150"/>
                    <a:pt x="13194" y="3150"/>
                  </a:cubicBezTo>
                  <a:cubicBezTo>
                    <a:pt x="13179" y="3150"/>
                    <a:pt x="13164" y="3152"/>
                    <a:pt x="13147" y="3156"/>
                  </a:cubicBezTo>
                  <a:cubicBezTo>
                    <a:pt x="13055" y="3156"/>
                    <a:pt x="12962" y="3217"/>
                    <a:pt x="12962" y="3341"/>
                  </a:cubicBezTo>
                  <a:lnTo>
                    <a:pt x="12962" y="13062"/>
                  </a:lnTo>
                  <a:cubicBezTo>
                    <a:pt x="12962" y="13325"/>
                    <a:pt x="12762" y="13456"/>
                    <a:pt x="12561" y="13456"/>
                  </a:cubicBezTo>
                  <a:cubicBezTo>
                    <a:pt x="12360" y="13456"/>
                    <a:pt x="12160" y="13325"/>
                    <a:pt x="12160" y="13062"/>
                  </a:cubicBezTo>
                  <a:lnTo>
                    <a:pt x="12160" y="841"/>
                  </a:lnTo>
                  <a:cubicBezTo>
                    <a:pt x="12160" y="579"/>
                    <a:pt x="12360" y="448"/>
                    <a:pt x="12561" y="448"/>
                  </a:cubicBezTo>
                  <a:cubicBezTo>
                    <a:pt x="12762" y="448"/>
                    <a:pt x="12962" y="579"/>
                    <a:pt x="12962" y="841"/>
                  </a:cubicBezTo>
                  <a:lnTo>
                    <a:pt x="12962" y="2538"/>
                  </a:lnTo>
                  <a:cubicBezTo>
                    <a:pt x="12962" y="2662"/>
                    <a:pt x="13055" y="2754"/>
                    <a:pt x="13178" y="2754"/>
                  </a:cubicBezTo>
                  <a:cubicBezTo>
                    <a:pt x="13271" y="2754"/>
                    <a:pt x="13363" y="2662"/>
                    <a:pt x="13363" y="2538"/>
                  </a:cubicBezTo>
                  <a:lnTo>
                    <a:pt x="13363" y="2415"/>
                  </a:lnTo>
                  <a:cubicBezTo>
                    <a:pt x="14444" y="2415"/>
                    <a:pt x="14444" y="810"/>
                    <a:pt x="13363" y="810"/>
                  </a:cubicBezTo>
                  <a:cubicBezTo>
                    <a:pt x="13363" y="270"/>
                    <a:pt x="12962" y="0"/>
                    <a:pt x="12561" y="0"/>
                  </a:cubicBezTo>
                  <a:cubicBezTo>
                    <a:pt x="12160" y="0"/>
                    <a:pt x="11759" y="270"/>
                    <a:pt x="11759" y="810"/>
                  </a:cubicBezTo>
                  <a:lnTo>
                    <a:pt x="10709" y="810"/>
                  </a:lnTo>
                  <a:cubicBezTo>
                    <a:pt x="10678" y="301"/>
                    <a:pt x="10293" y="46"/>
                    <a:pt x="9907" y="46"/>
                  </a:cubicBezTo>
                  <a:cubicBezTo>
                    <a:pt x="9521" y="46"/>
                    <a:pt x="9135" y="301"/>
                    <a:pt x="9104" y="810"/>
                  </a:cubicBezTo>
                  <a:lnTo>
                    <a:pt x="8024" y="810"/>
                  </a:lnTo>
                  <a:cubicBezTo>
                    <a:pt x="8024" y="270"/>
                    <a:pt x="7623" y="0"/>
                    <a:pt x="7222" y="0"/>
                  </a:cubicBezTo>
                  <a:cubicBezTo>
                    <a:pt x="6821" y="0"/>
                    <a:pt x="6419" y="270"/>
                    <a:pt x="6419" y="810"/>
                  </a:cubicBezTo>
                  <a:lnTo>
                    <a:pt x="5370" y="810"/>
                  </a:lnTo>
                  <a:cubicBezTo>
                    <a:pt x="5370" y="270"/>
                    <a:pt x="4969" y="0"/>
                    <a:pt x="4568" y="0"/>
                  </a:cubicBezTo>
                  <a:cubicBezTo>
                    <a:pt x="4167" y="0"/>
                    <a:pt x="3765" y="270"/>
                    <a:pt x="3765" y="810"/>
                  </a:cubicBezTo>
                  <a:lnTo>
                    <a:pt x="2685" y="810"/>
                  </a:lnTo>
                  <a:cubicBezTo>
                    <a:pt x="2670" y="270"/>
                    <a:pt x="2261" y="0"/>
                    <a:pt x="18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446" name="Google Shape;13446;p25"/>
          <p:cNvGrpSpPr/>
          <p:nvPr/>
        </p:nvGrpSpPr>
        <p:grpSpPr>
          <a:xfrm>
            <a:off x="1781438" y="2319825"/>
            <a:ext cx="358700" cy="343700"/>
            <a:chOff x="1002088" y="3024131"/>
            <a:chExt cx="358700" cy="343700"/>
          </a:xfrm>
        </p:grpSpPr>
        <p:sp>
          <p:nvSpPr>
            <p:cNvPr id="13447" name="Google Shape;13447;p25"/>
            <p:cNvSpPr/>
            <p:nvPr/>
          </p:nvSpPr>
          <p:spPr>
            <a:xfrm>
              <a:off x="1205688" y="3159306"/>
              <a:ext cx="19025" cy="16400"/>
            </a:xfrm>
            <a:custGeom>
              <a:avLst/>
              <a:gdLst/>
              <a:ahLst/>
              <a:cxnLst/>
              <a:rect l="l" t="t" r="r" b="b"/>
              <a:pathLst>
                <a:path w="761" h="656" extrusionOk="0">
                  <a:moveTo>
                    <a:pt x="221" y="0"/>
                  </a:moveTo>
                  <a:cubicBezTo>
                    <a:pt x="170" y="0"/>
                    <a:pt x="124" y="23"/>
                    <a:pt x="93" y="70"/>
                  </a:cubicBezTo>
                  <a:cubicBezTo>
                    <a:pt x="1" y="131"/>
                    <a:pt x="1" y="255"/>
                    <a:pt x="93" y="348"/>
                  </a:cubicBezTo>
                  <a:lnTo>
                    <a:pt x="340" y="594"/>
                  </a:lnTo>
                  <a:cubicBezTo>
                    <a:pt x="383" y="637"/>
                    <a:pt x="431" y="655"/>
                    <a:pt x="477" y="655"/>
                  </a:cubicBezTo>
                  <a:cubicBezTo>
                    <a:pt x="629" y="655"/>
                    <a:pt x="760" y="459"/>
                    <a:pt x="618" y="317"/>
                  </a:cubicBezTo>
                  <a:lnTo>
                    <a:pt x="371" y="70"/>
                  </a:lnTo>
                  <a:cubicBezTo>
                    <a:pt x="325" y="23"/>
                    <a:pt x="271" y="0"/>
                    <a:pt x="2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48" name="Google Shape;13448;p25"/>
            <p:cNvSpPr/>
            <p:nvPr/>
          </p:nvSpPr>
          <p:spPr>
            <a:xfrm>
              <a:off x="1276688" y="3088331"/>
              <a:ext cx="17750" cy="16600"/>
            </a:xfrm>
            <a:custGeom>
              <a:avLst/>
              <a:gdLst/>
              <a:ahLst/>
              <a:cxnLst/>
              <a:rect l="l" t="t" r="r" b="b"/>
              <a:pathLst>
                <a:path w="710" h="664" extrusionOk="0">
                  <a:moveTo>
                    <a:pt x="220" y="0"/>
                  </a:moveTo>
                  <a:cubicBezTo>
                    <a:pt x="170" y="0"/>
                    <a:pt x="123" y="23"/>
                    <a:pt x="93" y="69"/>
                  </a:cubicBezTo>
                  <a:cubicBezTo>
                    <a:pt x="0" y="131"/>
                    <a:pt x="0" y="255"/>
                    <a:pt x="93" y="347"/>
                  </a:cubicBezTo>
                  <a:lnTo>
                    <a:pt x="340" y="594"/>
                  </a:lnTo>
                  <a:cubicBezTo>
                    <a:pt x="370" y="640"/>
                    <a:pt x="424" y="664"/>
                    <a:pt x="478" y="664"/>
                  </a:cubicBezTo>
                  <a:cubicBezTo>
                    <a:pt x="532" y="664"/>
                    <a:pt x="586" y="640"/>
                    <a:pt x="617" y="594"/>
                  </a:cubicBezTo>
                  <a:cubicBezTo>
                    <a:pt x="710" y="532"/>
                    <a:pt x="710" y="378"/>
                    <a:pt x="617" y="316"/>
                  </a:cubicBezTo>
                  <a:lnTo>
                    <a:pt x="370" y="69"/>
                  </a:lnTo>
                  <a:cubicBezTo>
                    <a:pt x="324" y="23"/>
                    <a:pt x="270" y="0"/>
                    <a:pt x="2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49" name="Google Shape;13449;p25"/>
            <p:cNvSpPr/>
            <p:nvPr/>
          </p:nvSpPr>
          <p:spPr>
            <a:xfrm>
              <a:off x="1237963" y="3120906"/>
              <a:ext cx="28700" cy="27800"/>
            </a:xfrm>
            <a:custGeom>
              <a:avLst/>
              <a:gdLst/>
              <a:ahLst/>
              <a:cxnLst/>
              <a:rect l="l" t="t" r="r" b="b"/>
              <a:pathLst>
                <a:path w="1148" h="1112" extrusionOk="0">
                  <a:moveTo>
                    <a:pt x="932" y="1"/>
                  </a:moveTo>
                  <a:cubicBezTo>
                    <a:pt x="808" y="1"/>
                    <a:pt x="716" y="94"/>
                    <a:pt x="747" y="217"/>
                  </a:cubicBezTo>
                  <a:cubicBezTo>
                    <a:pt x="747" y="340"/>
                    <a:pt x="685" y="464"/>
                    <a:pt x="592" y="556"/>
                  </a:cubicBezTo>
                  <a:cubicBezTo>
                    <a:pt x="500" y="649"/>
                    <a:pt x="376" y="711"/>
                    <a:pt x="253" y="711"/>
                  </a:cubicBezTo>
                  <a:cubicBezTo>
                    <a:pt x="228" y="698"/>
                    <a:pt x="205" y="693"/>
                    <a:pt x="185" y="693"/>
                  </a:cubicBezTo>
                  <a:cubicBezTo>
                    <a:pt x="13" y="693"/>
                    <a:pt x="1" y="1086"/>
                    <a:pt x="185" y="1086"/>
                  </a:cubicBezTo>
                  <a:cubicBezTo>
                    <a:pt x="197" y="1086"/>
                    <a:pt x="209" y="1084"/>
                    <a:pt x="222" y="1081"/>
                  </a:cubicBezTo>
                  <a:lnTo>
                    <a:pt x="222" y="1112"/>
                  </a:lnTo>
                  <a:cubicBezTo>
                    <a:pt x="469" y="1112"/>
                    <a:pt x="716" y="1019"/>
                    <a:pt x="901" y="865"/>
                  </a:cubicBezTo>
                  <a:cubicBezTo>
                    <a:pt x="1055" y="680"/>
                    <a:pt x="1148" y="433"/>
                    <a:pt x="1148" y="186"/>
                  </a:cubicBezTo>
                  <a:cubicBezTo>
                    <a:pt x="1148" y="94"/>
                    <a:pt x="1024" y="1"/>
                    <a:pt x="9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50" name="Google Shape;13450;p25"/>
            <p:cNvSpPr/>
            <p:nvPr/>
          </p:nvSpPr>
          <p:spPr>
            <a:xfrm>
              <a:off x="1114663" y="3024131"/>
              <a:ext cx="246125" cy="261525"/>
            </a:xfrm>
            <a:custGeom>
              <a:avLst/>
              <a:gdLst/>
              <a:ahLst/>
              <a:cxnLst/>
              <a:rect l="l" t="t" r="r" b="b"/>
              <a:pathLst>
                <a:path w="9845" h="10461" extrusionOk="0">
                  <a:moveTo>
                    <a:pt x="7137" y="387"/>
                  </a:moveTo>
                  <a:cubicBezTo>
                    <a:pt x="7287" y="387"/>
                    <a:pt x="7436" y="435"/>
                    <a:pt x="7561" y="539"/>
                  </a:cubicBezTo>
                  <a:lnTo>
                    <a:pt x="9197" y="2205"/>
                  </a:lnTo>
                  <a:cubicBezTo>
                    <a:pt x="9536" y="2576"/>
                    <a:pt x="9351" y="3162"/>
                    <a:pt x="8857" y="3316"/>
                  </a:cubicBezTo>
                  <a:cubicBezTo>
                    <a:pt x="8518" y="3409"/>
                    <a:pt x="8209" y="3718"/>
                    <a:pt x="8117" y="4088"/>
                  </a:cubicBezTo>
                  <a:cubicBezTo>
                    <a:pt x="8024" y="4304"/>
                    <a:pt x="7870" y="4489"/>
                    <a:pt x="7623" y="4551"/>
                  </a:cubicBezTo>
                  <a:cubicBezTo>
                    <a:pt x="7283" y="4674"/>
                    <a:pt x="7006" y="4952"/>
                    <a:pt x="6882" y="5292"/>
                  </a:cubicBezTo>
                  <a:cubicBezTo>
                    <a:pt x="6790" y="5508"/>
                    <a:pt x="6635" y="5693"/>
                    <a:pt x="6419" y="5785"/>
                  </a:cubicBezTo>
                  <a:cubicBezTo>
                    <a:pt x="6049" y="5878"/>
                    <a:pt x="5740" y="6187"/>
                    <a:pt x="5648" y="6526"/>
                  </a:cubicBezTo>
                  <a:cubicBezTo>
                    <a:pt x="5555" y="6773"/>
                    <a:pt x="5370" y="6958"/>
                    <a:pt x="5154" y="7020"/>
                  </a:cubicBezTo>
                  <a:cubicBezTo>
                    <a:pt x="4784" y="7143"/>
                    <a:pt x="4475" y="7421"/>
                    <a:pt x="4382" y="7791"/>
                  </a:cubicBezTo>
                  <a:cubicBezTo>
                    <a:pt x="4282" y="8113"/>
                    <a:pt x="3999" y="8290"/>
                    <a:pt x="3711" y="8290"/>
                  </a:cubicBezTo>
                  <a:cubicBezTo>
                    <a:pt x="3557" y="8290"/>
                    <a:pt x="3401" y="8239"/>
                    <a:pt x="3271" y="8131"/>
                  </a:cubicBezTo>
                  <a:lnTo>
                    <a:pt x="1636" y="6464"/>
                  </a:lnTo>
                  <a:cubicBezTo>
                    <a:pt x="1481" y="6279"/>
                    <a:pt x="1420" y="6063"/>
                    <a:pt x="1481" y="5847"/>
                  </a:cubicBezTo>
                  <a:cubicBezTo>
                    <a:pt x="1574" y="5600"/>
                    <a:pt x="1728" y="5415"/>
                    <a:pt x="1975" y="5353"/>
                  </a:cubicBezTo>
                  <a:cubicBezTo>
                    <a:pt x="2346" y="5230"/>
                    <a:pt x="2623" y="4952"/>
                    <a:pt x="2716" y="4582"/>
                  </a:cubicBezTo>
                  <a:cubicBezTo>
                    <a:pt x="2808" y="4366"/>
                    <a:pt x="2994" y="4181"/>
                    <a:pt x="3210" y="4119"/>
                  </a:cubicBezTo>
                  <a:cubicBezTo>
                    <a:pt x="3580" y="3995"/>
                    <a:pt x="3858" y="3718"/>
                    <a:pt x="3981" y="3378"/>
                  </a:cubicBezTo>
                  <a:cubicBezTo>
                    <a:pt x="4043" y="3131"/>
                    <a:pt x="4228" y="2946"/>
                    <a:pt x="4444" y="2884"/>
                  </a:cubicBezTo>
                  <a:cubicBezTo>
                    <a:pt x="4814" y="2761"/>
                    <a:pt x="5092" y="2483"/>
                    <a:pt x="5216" y="2113"/>
                  </a:cubicBezTo>
                  <a:cubicBezTo>
                    <a:pt x="5277" y="1897"/>
                    <a:pt x="5463" y="1712"/>
                    <a:pt x="5679" y="1650"/>
                  </a:cubicBezTo>
                  <a:cubicBezTo>
                    <a:pt x="6049" y="1526"/>
                    <a:pt x="6358" y="1249"/>
                    <a:pt x="6450" y="878"/>
                  </a:cubicBezTo>
                  <a:cubicBezTo>
                    <a:pt x="6552" y="572"/>
                    <a:pt x="6844" y="387"/>
                    <a:pt x="7137" y="387"/>
                  </a:cubicBezTo>
                  <a:close/>
                  <a:moveTo>
                    <a:pt x="7099" y="0"/>
                  </a:moveTo>
                  <a:cubicBezTo>
                    <a:pt x="6644" y="0"/>
                    <a:pt x="6207" y="292"/>
                    <a:pt x="6049" y="786"/>
                  </a:cubicBezTo>
                  <a:cubicBezTo>
                    <a:pt x="5987" y="1002"/>
                    <a:pt x="5802" y="1187"/>
                    <a:pt x="5555" y="1280"/>
                  </a:cubicBezTo>
                  <a:cubicBezTo>
                    <a:pt x="5216" y="1372"/>
                    <a:pt x="4938" y="1650"/>
                    <a:pt x="4814" y="2020"/>
                  </a:cubicBezTo>
                  <a:cubicBezTo>
                    <a:pt x="4753" y="2236"/>
                    <a:pt x="4568" y="2421"/>
                    <a:pt x="4321" y="2514"/>
                  </a:cubicBezTo>
                  <a:cubicBezTo>
                    <a:pt x="3981" y="2607"/>
                    <a:pt x="3673" y="2915"/>
                    <a:pt x="3580" y="3286"/>
                  </a:cubicBezTo>
                  <a:cubicBezTo>
                    <a:pt x="3518" y="3502"/>
                    <a:pt x="3333" y="3687"/>
                    <a:pt x="3086" y="3749"/>
                  </a:cubicBezTo>
                  <a:cubicBezTo>
                    <a:pt x="2747" y="3872"/>
                    <a:pt x="2469" y="4150"/>
                    <a:pt x="2346" y="4520"/>
                  </a:cubicBezTo>
                  <a:cubicBezTo>
                    <a:pt x="2284" y="4736"/>
                    <a:pt x="2099" y="4921"/>
                    <a:pt x="1852" y="5014"/>
                  </a:cubicBezTo>
                  <a:cubicBezTo>
                    <a:pt x="1481" y="5106"/>
                    <a:pt x="1204" y="5415"/>
                    <a:pt x="1080" y="5785"/>
                  </a:cubicBezTo>
                  <a:cubicBezTo>
                    <a:pt x="957" y="6125"/>
                    <a:pt x="1080" y="6526"/>
                    <a:pt x="1327" y="6804"/>
                  </a:cubicBezTo>
                  <a:lnTo>
                    <a:pt x="1667" y="7112"/>
                  </a:lnTo>
                  <a:lnTo>
                    <a:pt x="1142" y="7637"/>
                  </a:lnTo>
                  <a:cubicBezTo>
                    <a:pt x="1049" y="7699"/>
                    <a:pt x="1049" y="7822"/>
                    <a:pt x="1142" y="7915"/>
                  </a:cubicBezTo>
                  <a:cubicBezTo>
                    <a:pt x="1173" y="7946"/>
                    <a:pt x="1227" y="7961"/>
                    <a:pt x="1281" y="7961"/>
                  </a:cubicBezTo>
                  <a:cubicBezTo>
                    <a:pt x="1335" y="7961"/>
                    <a:pt x="1389" y="7946"/>
                    <a:pt x="1420" y="7915"/>
                  </a:cubicBezTo>
                  <a:lnTo>
                    <a:pt x="1944" y="7390"/>
                  </a:lnTo>
                  <a:lnTo>
                    <a:pt x="2407" y="7853"/>
                  </a:lnTo>
                  <a:lnTo>
                    <a:pt x="93" y="10137"/>
                  </a:lnTo>
                  <a:cubicBezTo>
                    <a:pt x="0" y="10199"/>
                    <a:pt x="0" y="10322"/>
                    <a:pt x="93" y="10415"/>
                  </a:cubicBezTo>
                  <a:cubicBezTo>
                    <a:pt x="123" y="10445"/>
                    <a:pt x="170" y="10461"/>
                    <a:pt x="220" y="10461"/>
                  </a:cubicBezTo>
                  <a:cubicBezTo>
                    <a:pt x="270" y="10461"/>
                    <a:pt x="324" y="10445"/>
                    <a:pt x="370" y="10415"/>
                  </a:cubicBezTo>
                  <a:lnTo>
                    <a:pt x="2685" y="8069"/>
                  </a:lnTo>
                  <a:lnTo>
                    <a:pt x="3025" y="8409"/>
                  </a:lnTo>
                  <a:cubicBezTo>
                    <a:pt x="3208" y="8592"/>
                    <a:pt x="3478" y="8691"/>
                    <a:pt x="3756" y="8691"/>
                  </a:cubicBezTo>
                  <a:cubicBezTo>
                    <a:pt x="3852" y="8691"/>
                    <a:pt x="3948" y="8679"/>
                    <a:pt x="4043" y="8656"/>
                  </a:cubicBezTo>
                  <a:cubicBezTo>
                    <a:pt x="4382" y="8532"/>
                    <a:pt x="4660" y="8254"/>
                    <a:pt x="4784" y="7884"/>
                  </a:cubicBezTo>
                  <a:cubicBezTo>
                    <a:pt x="4845" y="7668"/>
                    <a:pt x="5031" y="7483"/>
                    <a:pt x="5277" y="7421"/>
                  </a:cubicBezTo>
                  <a:cubicBezTo>
                    <a:pt x="5617" y="7298"/>
                    <a:pt x="5895" y="7020"/>
                    <a:pt x="6018" y="6650"/>
                  </a:cubicBezTo>
                  <a:cubicBezTo>
                    <a:pt x="6080" y="6433"/>
                    <a:pt x="6265" y="6248"/>
                    <a:pt x="6512" y="6156"/>
                  </a:cubicBezTo>
                  <a:cubicBezTo>
                    <a:pt x="6851" y="6063"/>
                    <a:pt x="7129" y="5785"/>
                    <a:pt x="7253" y="5415"/>
                  </a:cubicBezTo>
                  <a:cubicBezTo>
                    <a:pt x="7314" y="5199"/>
                    <a:pt x="7499" y="5014"/>
                    <a:pt x="7746" y="4921"/>
                  </a:cubicBezTo>
                  <a:cubicBezTo>
                    <a:pt x="8086" y="4829"/>
                    <a:pt x="8394" y="4551"/>
                    <a:pt x="8487" y="4181"/>
                  </a:cubicBezTo>
                  <a:cubicBezTo>
                    <a:pt x="8580" y="3965"/>
                    <a:pt x="8765" y="3779"/>
                    <a:pt x="8981" y="3687"/>
                  </a:cubicBezTo>
                  <a:cubicBezTo>
                    <a:pt x="9351" y="3563"/>
                    <a:pt x="9629" y="3286"/>
                    <a:pt x="9722" y="2946"/>
                  </a:cubicBezTo>
                  <a:cubicBezTo>
                    <a:pt x="9845" y="2576"/>
                    <a:pt x="9752" y="2175"/>
                    <a:pt x="9475" y="1928"/>
                  </a:cubicBezTo>
                  <a:lnTo>
                    <a:pt x="7839" y="292"/>
                  </a:lnTo>
                  <a:cubicBezTo>
                    <a:pt x="7617" y="92"/>
                    <a:pt x="7355" y="0"/>
                    <a:pt x="7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51" name="Google Shape;13451;p25"/>
            <p:cNvSpPr/>
            <p:nvPr/>
          </p:nvSpPr>
          <p:spPr>
            <a:xfrm>
              <a:off x="1027563" y="3311281"/>
              <a:ext cx="49300" cy="36500"/>
            </a:xfrm>
            <a:custGeom>
              <a:avLst/>
              <a:gdLst/>
              <a:ahLst/>
              <a:cxnLst/>
              <a:rect l="l" t="t" r="r" b="b"/>
              <a:pathLst>
                <a:path w="1972" h="1460" extrusionOk="0">
                  <a:moveTo>
                    <a:pt x="1008" y="416"/>
                  </a:moveTo>
                  <a:cubicBezTo>
                    <a:pt x="1167" y="416"/>
                    <a:pt x="1324" y="540"/>
                    <a:pt x="1324" y="749"/>
                  </a:cubicBezTo>
                  <a:cubicBezTo>
                    <a:pt x="1324" y="936"/>
                    <a:pt x="1170" y="1054"/>
                    <a:pt x="1013" y="1054"/>
                  </a:cubicBezTo>
                  <a:cubicBezTo>
                    <a:pt x="937" y="1054"/>
                    <a:pt x="860" y="1026"/>
                    <a:pt x="799" y="965"/>
                  </a:cubicBezTo>
                  <a:cubicBezTo>
                    <a:pt x="676" y="842"/>
                    <a:pt x="676" y="626"/>
                    <a:pt x="799" y="503"/>
                  </a:cubicBezTo>
                  <a:cubicBezTo>
                    <a:pt x="858" y="443"/>
                    <a:pt x="934" y="416"/>
                    <a:pt x="1008" y="416"/>
                  </a:cubicBezTo>
                  <a:close/>
                  <a:moveTo>
                    <a:pt x="1023" y="1"/>
                  </a:moveTo>
                  <a:cubicBezTo>
                    <a:pt x="479" y="1"/>
                    <a:pt x="0" y="722"/>
                    <a:pt x="521" y="1243"/>
                  </a:cubicBezTo>
                  <a:cubicBezTo>
                    <a:pt x="645" y="1367"/>
                    <a:pt x="830" y="1459"/>
                    <a:pt x="1015" y="1459"/>
                  </a:cubicBezTo>
                  <a:cubicBezTo>
                    <a:pt x="1663" y="1459"/>
                    <a:pt x="1972" y="688"/>
                    <a:pt x="1509" y="225"/>
                  </a:cubicBezTo>
                  <a:cubicBezTo>
                    <a:pt x="1358" y="67"/>
                    <a:pt x="1188" y="1"/>
                    <a:pt x="10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52" name="Google Shape;13452;p25"/>
            <p:cNvSpPr/>
            <p:nvPr/>
          </p:nvSpPr>
          <p:spPr>
            <a:xfrm>
              <a:off x="1002088" y="3225856"/>
              <a:ext cx="138525" cy="141975"/>
            </a:xfrm>
            <a:custGeom>
              <a:avLst/>
              <a:gdLst/>
              <a:ahLst/>
              <a:cxnLst/>
              <a:rect l="l" t="t" r="r" b="b"/>
              <a:pathLst>
                <a:path w="5541" h="5679" extrusionOk="0">
                  <a:moveTo>
                    <a:pt x="2021" y="3030"/>
                  </a:moveTo>
                  <a:cubicBezTo>
                    <a:pt x="2596" y="3030"/>
                    <a:pt x="3145" y="3479"/>
                    <a:pt x="3145" y="4166"/>
                  </a:cubicBezTo>
                  <a:cubicBezTo>
                    <a:pt x="3145" y="4839"/>
                    <a:pt x="2587" y="5283"/>
                    <a:pt x="2006" y="5283"/>
                  </a:cubicBezTo>
                  <a:cubicBezTo>
                    <a:pt x="1735" y="5283"/>
                    <a:pt x="1458" y="5185"/>
                    <a:pt x="1232" y="4969"/>
                  </a:cubicBezTo>
                  <a:cubicBezTo>
                    <a:pt x="800" y="4506"/>
                    <a:pt x="800" y="3796"/>
                    <a:pt x="1232" y="3364"/>
                  </a:cubicBezTo>
                  <a:cubicBezTo>
                    <a:pt x="1462" y="3134"/>
                    <a:pt x="1745" y="3030"/>
                    <a:pt x="2021" y="3030"/>
                  </a:cubicBezTo>
                  <a:close/>
                  <a:moveTo>
                    <a:pt x="5257" y="1"/>
                  </a:moveTo>
                  <a:cubicBezTo>
                    <a:pt x="5211" y="1"/>
                    <a:pt x="5163" y="19"/>
                    <a:pt x="5120" y="62"/>
                  </a:cubicBezTo>
                  <a:lnTo>
                    <a:pt x="2497" y="2685"/>
                  </a:lnTo>
                  <a:cubicBezTo>
                    <a:pt x="2359" y="2651"/>
                    <a:pt x="2225" y="2636"/>
                    <a:pt x="2096" y="2636"/>
                  </a:cubicBezTo>
                  <a:cubicBezTo>
                    <a:pt x="806" y="2636"/>
                    <a:pt x="0" y="4209"/>
                    <a:pt x="954" y="5247"/>
                  </a:cubicBezTo>
                  <a:cubicBezTo>
                    <a:pt x="1263" y="5524"/>
                    <a:pt x="1633" y="5679"/>
                    <a:pt x="2034" y="5679"/>
                  </a:cubicBezTo>
                  <a:cubicBezTo>
                    <a:pt x="2435" y="5679"/>
                    <a:pt x="2837" y="5524"/>
                    <a:pt x="3114" y="5247"/>
                  </a:cubicBezTo>
                  <a:cubicBezTo>
                    <a:pt x="3515" y="4845"/>
                    <a:pt x="3670" y="4259"/>
                    <a:pt x="3515" y="3704"/>
                  </a:cubicBezTo>
                  <a:lnTo>
                    <a:pt x="4318" y="2901"/>
                  </a:lnTo>
                  <a:cubicBezTo>
                    <a:pt x="4380" y="2809"/>
                    <a:pt x="4380" y="2685"/>
                    <a:pt x="4318" y="2623"/>
                  </a:cubicBezTo>
                  <a:cubicBezTo>
                    <a:pt x="4272" y="2577"/>
                    <a:pt x="4218" y="2554"/>
                    <a:pt x="4167" y="2554"/>
                  </a:cubicBezTo>
                  <a:cubicBezTo>
                    <a:pt x="4117" y="2554"/>
                    <a:pt x="4071" y="2577"/>
                    <a:pt x="4040" y="2623"/>
                  </a:cubicBezTo>
                  <a:lnTo>
                    <a:pt x="3330" y="3333"/>
                  </a:lnTo>
                  <a:cubicBezTo>
                    <a:pt x="3269" y="3241"/>
                    <a:pt x="3207" y="3148"/>
                    <a:pt x="3114" y="3086"/>
                  </a:cubicBezTo>
                  <a:cubicBezTo>
                    <a:pt x="3053" y="3025"/>
                    <a:pt x="2960" y="2932"/>
                    <a:pt x="2867" y="2870"/>
                  </a:cubicBezTo>
                  <a:lnTo>
                    <a:pt x="5398" y="340"/>
                  </a:lnTo>
                  <a:cubicBezTo>
                    <a:pt x="5540" y="197"/>
                    <a:pt x="5410" y="1"/>
                    <a:pt x="52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453" name="Google Shape;13453;p25"/>
          <p:cNvGrpSpPr/>
          <p:nvPr/>
        </p:nvGrpSpPr>
        <p:grpSpPr>
          <a:xfrm>
            <a:off x="1047104" y="2318837"/>
            <a:ext cx="337825" cy="345675"/>
            <a:chOff x="1014488" y="3581531"/>
            <a:chExt cx="337825" cy="345675"/>
          </a:xfrm>
        </p:grpSpPr>
        <p:sp>
          <p:nvSpPr>
            <p:cNvPr id="13454" name="Google Shape;13454;p25"/>
            <p:cNvSpPr/>
            <p:nvPr/>
          </p:nvSpPr>
          <p:spPr>
            <a:xfrm>
              <a:off x="1135488" y="3834581"/>
              <a:ext cx="10050" cy="18550"/>
            </a:xfrm>
            <a:custGeom>
              <a:avLst/>
              <a:gdLst/>
              <a:ahLst/>
              <a:cxnLst/>
              <a:rect l="l" t="t" r="r" b="b"/>
              <a:pathLst>
                <a:path w="402" h="742" extrusionOk="0">
                  <a:moveTo>
                    <a:pt x="216" y="1"/>
                  </a:moveTo>
                  <a:cubicBezTo>
                    <a:pt x="93" y="1"/>
                    <a:pt x="0" y="94"/>
                    <a:pt x="0" y="217"/>
                  </a:cubicBezTo>
                  <a:lnTo>
                    <a:pt x="0" y="556"/>
                  </a:lnTo>
                  <a:cubicBezTo>
                    <a:pt x="0" y="649"/>
                    <a:pt x="93" y="742"/>
                    <a:pt x="216" y="742"/>
                  </a:cubicBezTo>
                  <a:cubicBezTo>
                    <a:pt x="309" y="742"/>
                    <a:pt x="402" y="649"/>
                    <a:pt x="402" y="556"/>
                  </a:cubicBezTo>
                  <a:lnTo>
                    <a:pt x="402" y="217"/>
                  </a:lnTo>
                  <a:cubicBezTo>
                    <a:pt x="402"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55" name="Google Shape;13455;p25"/>
            <p:cNvSpPr/>
            <p:nvPr/>
          </p:nvSpPr>
          <p:spPr>
            <a:xfrm>
              <a:off x="1228063" y="3834581"/>
              <a:ext cx="10050" cy="18550"/>
            </a:xfrm>
            <a:custGeom>
              <a:avLst/>
              <a:gdLst/>
              <a:ahLst/>
              <a:cxnLst/>
              <a:rect l="l" t="t" r="r" b="b"/>
              <a:pathLst>
                <a:path w="402" h="742" extrusionOk="0">
                  <a:moveTo>
                    <a:pt x="186" y="1"/>
                  </a:moveTo>
                  <a:cubicBezTo>
                    <a:pt x="93" y="1"/>
                    <a:pt x="1" y="94"/>
                    <a:pt x="1" y="217"/>
                  </a:cubicBezTo>
                  <a:lnTo>
                    <a:pt x="1" y="556"/>
                  </a:lnTo>
                  <a:cubicBezTo>
                    <a:pt x="1" y="649"/>
                    <a:pt x="93" y="742"/>
                    <a:pt x="186" y="742"/>
                  </a:cubicBezTo>
                  <a:cubicBezTo>
                    <a:pt x="309" y="742"/>
                    <a:pt x="402" y="649"/>
                    <a:pt x="402" y="556"/>
                  </a:cubicBezTo>
                  <a:lnTo>
                    <a:pt x="402" y="217"/>
                  </a:lnTo>
                  <a:cubicBezTo>
                    <a:pt x="402" y="94"/>
                    <a:pt x="309"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56" name="Google Shape;13456;p25"/>
            <p:cNvSpPr/>
            <p:nvPr/>
          </p:nvSpPr>
          <p:spPr>
            <a:xfrm>
              <a:off x="1169438" y="3842881"/>
              <a:ext cx="35900" cy="15075"/>
            </a:xfrm>
            <a:custGeom>
              <a:avLst/>
              <a:gdLst/>
              <a:ahLst/>
              <a:cxnLst/>
              <a:rect l="l" t="t" r="r" b="b"/>
              <a:pathLst>
                <a:path w="1436" h="603" extrusionOk="0">
                  <a:moveTo>
                    <a:pt x="247" y="1"/>
                  </a:moveTo>
                  <a:cubicBezTo>
                    <a:pt x="193" y="1"/>
                    <a:pt x="139" y="24"/>
                    <a:pt x="93" y="70"/>
                  </a:cubicBezTo>
                  <a:cubicBezTo>
                    <a:pt x="31" y="132"/>
                    <a:pt x="0" y="255"/>
                    <a:pt x="93" y="348"/>
                  </a:cubicBezTo>
                  <a:cubicBezTo>
                    <a:pt x="247" y="518"/>
                    <a:pt x="471" y="603"/>
                    <a:pt x="695" y="603"/>
                  </a:cubicBezTo>
                  <a:cubicBezTo>
                    <a:pt x="918" y="603"/>
                    <a:pt x="1142" y="518"/>
                    <a:pt x="1296" y="348"/>
                  </a:cubicBezTo>
                  <a:cubicBezTo>
                    <a:pt x="1436" y="185"/>
                    <a:pt x="1295" y="5"/>
                    <a:pt x="1138" y="5"/>
                  </a:cubicBezTo>
                  <a:cubicBezTo>
                    <a:pt x="1087" y="5"/>
                    <a:pt x="1034" y="24"/>
                    <a:pt x="988" y="70"/>
                  </a:cubicBezTo>
                  <a:cubicBezTo>
                    <a:pt x="926" y="132"/>
                    <a:pt x="803" y="194"/>
                    <a:pt x="679" y="194"/>
                  </a:cubicBezTo>
                  <a:cubicBezTo>
                    <a:pt x="587" y="194"/>
                    <a:pt x="463" y="132"/>
                    <a:pt x="401" y="70"/>
                  </a:cubicBezTo>
                  <a:cubicBezTo>
                    <a:pt x="355" y="24"/>
                    <a:pt x="301" y="1"/>
                    <a:pt x="2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57" name="Google Shape;13457;p25"/>
            <p:cNvSpPr/>
            <p:nvPr/>
          </p:nvSpPr>
          <p:spPr>
            <a:xfrm>
              <a:off x="1083013" y="3789431"/>
              <a:ext cx="209125" cy="110000"/>
            </a:xfrm>
            <a:custGeom>
              <a:avLst/>
              <a:gdLst/>
              <a:ahLst/>
              <a:cxnLst/>
              <a:rect l="l" t="t" r="r" b="b"/>
              <a:pathLst>
                <a:path w="8365" h="4400" extrusionOk="0">
                  <a:moveTo>
                    <a:pt x="2217" y="0"/>
                  </a:moveTo>
                  <a:cubicBezTo>
                    <a:pt x="1608" y="0"/>
                    <a:pt x="1011" y="148"/>
                    <a:pt x="309" y="572"/>
                  </a:cubicBezTo>
                  <a:cubicBezTo>
                    <a:pt x="130" y="692"/>
                    <a:pt x="9" y="927"/>
                    <a:pt x="1" y="1166"/>
                  </a:cubicBezTo>
                  <a:lnTo>
                    <a:pt x="1" y="1166"/>
                  </a:lnTo>
                  <a:cubicBezTo>
                    <a:pt x="1" y="1163"/>
                    <a:pt x="1" y="1161"/>
                    <a:pt x="1" y="1159"/>
                  </a:cubicBezTo>
                  <a:lnTo>
                    <a:pt x="1" y="1190"/>
                  </a:lnTo>
                  <a:cubicBezTo>
                    <a:pt x="1" y="1182"/>
                    <a:pt x="1" y="1174"/>
                    <a:pt x="1" y="1166"/>
                  </a:cubicBezTo>
                  <a:lnTo>
                    <a:pt x="1" y="1166"/>
                  </a:lnTo>
                  <a:cubicBezTo>
                    <a:pt x="65" y="2274"/>
                    <a:pt x="589" y="3321"/>
                    <a:pt x="1451" y="4060"/>
                  </a:cubicBezTo>
                  <a:cubicBezTo>
                    <a:pt x="1729" y="4276"/>
                    <a:pt x="2068" y="4399"/>
                    <a:pt x="2439" y="4399"/>
                  </a:cubicBezTo>
                  <a:lnTo>
                    <a:pt x="5864" y="4399"/>
                  </a:lnTo>
                  <a:cubicBezTo>
                    <a:pt x="6235" y="4399"/>
                    <a:pt x="6574" y="4276"/>
                    <a:pt x="6883" y="4029"/>
                  </a:cubicBezTo>
                  <a:cubicBezTo>
                    <a:pt x="7099" y="3813"/>
                    <a:pt x="7315" y="3597"/>
                    <a:pt x="7500" y="3381"/>
                  </a:cubicBezTo>
                  <a:cubicBezTo>
                    <a:pt x="7562" y="3288"/>
                    <a:pt x="7531" y="3165"/>
                    <a:pt x="7438" y="3072"/>
                  </a:cubicBezTo>
                  <a:cubicBezTo>
                    <a:pt x="7406" y="3050"/>
                    <a:pt x="7369" y="3040"/>
                    <a:pt x="7333" y="3040"/>
                  </a:cubicBezTo>
                  <a:cubicBezTo>
                    <a:pt x="7266" y="3040"/>
                    <a:pt x="7201" y="3074"/>
                    <a:pt x="7161" y="3134"/>
                  </a:cubicBezTo>
                  <a:cubicBezTo>
                    <a:pt x="7006" y="3350"/>
                    <a:pt x="6821" y="3535"/>
                    <a:pt x="6605" y="3720"/>
                  </a:cubicBezTo>
                  <a:cubicBezTo>
                    <a:pt x="6389" y="3906"/>
                    <a:pt x="6142" y="3998"/>
                    <a:pt x="5864" y="3998"/>
                  </a:cubicBezTo>
                  <a:lnTo>
                    <a:pt x="2439" y="3998"/>
                  </a:lnTo>
                  <a:cubicBezTo>
                    <a:pt x="2161" y="3998"/>
                    <a:pt x="1914" y="3906"/>
                    <a:pt x="1698" y="3720"/>
                  </a:cubicBezTo>
                  <a:cubicBezTo>
                    <a:pt x="927" y="3072"/>
                    <a:pt x="464" y="2146"/>
                    <a:pt x="402" y="1128"/>
                  </a:cubicBezTo>
                  <a:cubicBezTo>
                    <a:pt x="371" y="1035"/>
                    <a:pt x="433" y="943"/>
                    <a:pt x="525" y="881"/>
                  </a:cubicBezTo>
                  <a:cubicBezTo>
                    <a:pt x="1114" y="515"/>
                    <a:pt x="1629" y="387"/>
                    <a:pt x="2168" y="387"/>
                  </a:cubicBezTo>
                  <a:cubicBezTo>
                    <a:pt x="2674" y="387"/>
                    <a:pt x="3200" y="500"/>
                    <a:pt x="3828" y="634"/>
                  </a:cubicBezTo>
                  <a:cubicBezTo>
                    <a:pt x="4986" y="888"/>
                    <a:pt x="6144" y="1039"/>
                    <a:pt x="7303" y="1039"/>
                  </a:cubicBezTo>
                  <a:cubicBezTo>
                    <a:pt x="7410" y="1039"/>
                    <a:pt x="7517" y="1038"/>
                    <a:pt x="7624" y="1035"/>
                  </a:cubicBezTo>
                  <a:cubicBezTo>
                    <a:pt x="7778" y="1035"/>
                    <a:pt x="7901" y="1159"/>
                    <a:pt x="7901" y="1313"/>
                  </a:cubicBezTo>
                  <a:cubicBezTo>
                    <a:pt x="7840" y="1714"/>
                    <a:pt x="7716" y="2116"/>
                    <a:pt x="7562" y="2486"/>
                  </a:cubicBezTo>
                  <a:cubicBezTo>
                    <a:pt x="7500" y="2578"/>
                    <a:pt x="7562" y="2702"/>
                    <a:pt x="7654" y="2733"/>
                  </a:cubicBezTo>
                  <a:cubicBezTo>
                    <a:pt x="7685" y="2753"/>
                    <a:pt x="7720" y="2764"/>
                    <a:pt x="7754" y="2764"/>
                  </a:cubicBezTo>
                  <a:cubicBezTo>
                    <a:pt x="7822" y="2764"/>
                    <a:pt x="7891" y="2723"/>
                    <a:pt x="7932" y="2640"/>
                  </a:cubicBezTo>
                  <a:cubicBezTo>
                    <a:pt x="8117" y="2239"/>
                    <a:pt x="8241" y="1838"/>
                    <a:pt x="8303" y="1375"/>
                  </a:cubicBezTo>
                  <a:cubicBezTo>
                    <a:pt x="8364" y="974"/>
                    <a:pt x="8025" y="634"/>
                    <a:pt x="7654" y="634"/>
                  </a:cubicBezTo>
                  <a:cubicBezTo>
                    <a:pt x="7528" y="637"/>
                    <a:pt x="7402" y="639"/>
                    <a:pt x="7276" y="639"/>
                  </a:cubicBezTo>
                  <a:cubicBezTo>
                    <a:pt x="6143" y="639"/>
                    <a:pt x="5034" y="514"/>
                    <a:pt x="3951" y="264"/>
                  </a:cubicBezTo>
                  <a:cubicBezTo>
                    <a:pt x="3311" y="118"/>
                    <a:pt x="2759" y="0"/>
                    <a:pt x="2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58" name="Google Shape;13458;p25"/>
            <p:cNvSpPr/>
            <p:nvPr/>
          </p:nvSpPr>
          <p:spPr>
            <a:xfrm>
              <a:off x="1137038" y="3740456"/>
              <a:ext cx="49400" cy="42450"/>
            </a:xfrm>
            <a:custGeom>
              <a:avLst/>
              <a:gdLst/>
              <a:ahLst/>
              <a:cxnLst/>
              <a:rect l="l" t="t" r="r" b="b"/>
              <a:pathLst>
                <a:path w="1976" h="1698" extrusionOk="0">
                  <a:moveTo>
                    <a:pt x="833" y="402"/>
                  </a:moveTo>
                  <a:cubicBezTo>
                    <a:pt x="1080" y="402"/>
                    <a:pt x="1296" y="618"/>
                    <a:pt x="1296" y="865"/>
                  </a:cubicBezTo>
                  <a:cubicBezTo>
                    <a:pt x="1296" y="1118"/>
                    <a:pt x="1065" y="1300"/>
                    <a:pt x="830" y="1300"/>
                  </a:cubicBezTo>
                  <a:cubicBezTo>
                    <a:pt x="721" y="1300"/>
                    <a:pt x="612" y="1261"/>
                    <a:pt x="525" y="1174"/>
                  </a:cubicBezTo>
                  <a:cubicBezTo>
                    <a:pt x="247" y="896"/>
                    <a:pt x="432" y="402"/>
                    <a:pt x="833" y="402"/>
                  </a:cubicBezTo>
                  <a:close/>
                  <a:moveTo>
                    <a:pt x="833" y="1"/>
                  </a:moveTo>
                  <a:cubicBezTo>
                    <a:pt x="370" y="1"/>
                    <a:pt x="0" y="371"/>
                    <a:pt x="0" y="865"/>
                  </a:cubicBezTo>
                  <a:cubicBezTo>
                    <a:pt x="0" y="1366"/>
                    <a:pt x="409" y="1697"/>
                    <a:pt x="846" y="1697"/>
                  </a:cubicBezTo>
                  <a:cubicBezTo>
                    <a:pt x="1055" y="1697"/>
                    <a:pt x="1271" y="1621"/>
                    <a:pt x="1451" y="1451"/>
                  </a:cubicBezTo>
                  <a:cubicBezTo>
                    <a:pt x="1975" y="927"/>
                    <a:pt x="1605" y="1"/>
                    <a:pt x="8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59" name="Google Shape;13459;p25"/>
            <p:cNvSpPr/>
            <p:nvPr/>
          </p:nvSpPr>
          <p:spPr>
            <a:xfrm>
              <a:off x="1192588" y="3732831"/>
              <a:ext cx="44000" cy="37750"/>
            </a:xfrm>
            <a:custGeom>
              <a:avLst/>
              <a:gdLst/>
              <a:ahLst/>
              <a:cxnLst/>
              <a:rect l="l" t="t" r="r" b="b"/>
              <a:pathLst>
                <a:path w="1760" h="1510" extrusionOk="0">
                  <a:moveTo>
                    <a:pt x="999" y="375"/>
                  </a:moveTo>
                  <a:cubicBezTo>
                    <a:pt x="1181" y="375"/>
                    <a:pt x="1358" y="506"/>
                    <a:pt x="1327" y="769"/>
                  </a:cubicBezTo>
                  <a:cubicBezTo>
                    <a:pt x="1312" y="969"/>
                    <a:pt x="1157" y="1070"/>
                    <a:pt x="999" y="1070"/>
                  </a:cubicBezTo>
                  <a:cubicBezTo>
                    <a:pt x="841" y="1070"/>
                    <a:pt x="679" y="969"/>
                    <a:pt x="648" y="769"/>
                  </a:cubicBezTo>
                  <a:cubicBezTo>
                    <a:pt x="633" y="506"/>
                    <a:pt x="818" y="375"/>
                    <a:pt x="999" y="375"/>
                  </a:cubicBezTo>
                  <a:close/>
                  <a:moveTo>
                    <a:pt x="991" y="0"/>
                  </a:moveTo>
                  <a:cubicBezTo>
                    <a:pt x="808" y="0"/>
                    <a:pt x="620" y="66"/>
                    <a:pt x="463" y="213"/>
                  </a:cubicBezTo>
                  <a:cubicBezTo>
                    <a:pt x="0" y="676"/>
                    <a:pt x="309" y="1479"/>
                    <a:pt x="988" y="1509"/>
                  </a:cubicBezTo>
                  <a:cubicBezTo>
                    <a:pt x="1389" y="1509"/>
                    <a:pt x="1728" y="1201"/>
                    <a:pt x="1759" y="769"/>
                  </a:cubicBezTo>
                  <a:cubicBezTo>
                    <a:pt x="1759" y="305"/>
                    <a:pt x="1386" y="0"/>
                    <a:pt x="9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60" name="Google Shape;13460;p25"/>
            <p:cNvSpPr/>
            <p:nvPr/>
          </p:nvSpPr>
          <p:spPr>
            <a:xfrm>
              <a:off x="1160938" y="3699656"/>
              <a:ext cx="37075" cy="32350"/>
            </a:xfrm>
            <a:custGeom>
              <a:avLst/>
              <a:gdLst/>
              <a:ahLst/>
              <a:cxnLst/>
              <a:rect l="l" t="t" r="r" b="b"/>
              <a:pathLst>
                <a:path w="1483" h="1294" extrusionOk="0">
                  <a:moveTo>
                    <a:pt x="697" y="527"/>
                  </a:moveTo>
                  <a:cubicBezTo>
                    <a:pt x="850" y="527"/>
                    <a:pt x="1150" y="892"/>
                    <a:pt x="865" y="892"/>
                  </a:cubicBezTo>
                  <a:cubicBezTo>
                    <a:pt x="711" y="892"/>
                    <a:pt x="618" y="769"/>
                    <a:pt x="618" y="645"/>
                  </a:cubicBezTo>
                  <a:cubicBezTo>
                    <a:pt x="618" y="560"/>
                    <a:pt x="651" y="527"/>
                    <a:pt x="697" y="527"/>
                  </a:cubicBezTo>
                  <a:close/>
                  <a:moveTo>
                    <a:pt x="834" y="0"/>
                  </a:moveTo>
                  <a:cubicBezTo>
                    <a:pt x="682" y="0"/>
                    <a:pt x="528" y="56"/>
                    <a:pt x="402" y="182"/>
                  </a:cubicBezTo>
                  <a:cubicBezTo>
                    <a:pt x="1" y="584"/>
                    <a:pt x="279" y="1293"/>
                    <a:pt x="865" y="1293"/>
                  </a:cubicBezTo>
                  <a:cubicBezTo>
                    <a:pt x="1204" y="1293"/>
                    <a:pt x="1482" y="985"/>
                    <a:pt x="1482" y="645"/>
                  </a:cubicBezTo>
                  <a:cubicBezTo>
                    <a:pt x="1482" y="265"/>
                    <a:pt x="1163"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61" name="Google Shape;13461;p25"/>
            <p:cNvSpPr/>
            <p:nvPr/>
          </p:nvSpPr>
          <p:spPr>
            <a:xfrm>
              <a:off x="1014488" y="3581531"/>
              <a:ext cx="337825" cy="345675"/>
            </a:xfrm>
            <a:custGeom>
              <a:avLst/>
              <a:gdLst/>
              <a:ahLst/>
              <a:cxnLst/>
              <a:rect l="l" t="t" r="r" b="b"/>
              <a:pathLst>
                <a:path w="13513" h="13827" extrusionOk="0">
                  <a:moveTo>
                    <a:pt x="7649" y="402"/>
                  </a:moveTo>
                  <a:cubicBezTo>
                    <a:pt x="8204" y="463"/>
                    <a:pt x="8204" y="1266"/>
                    <a:pt x="7649" y="1327"/>
                  </a:cubicBezTo>
                  <a:lnTo>
                    <a:pt x="6137" y="1327"/>
                  </a:lnTo>
                  <a:cubicBezTo>
                    <a:pt x="5890" y="1327"/>
                    <a:pt x="5674" y="1111"/>
                    <a:pt x="5674" y="864"/>
                  </a:cubicBezTo>
                  <a:cubicBezTo>
                    <a:pt x="5674" y="618"/>
                    <a:pt x="5890" y="402"/>
                    <a:pt x="6137" y="402"/>
                  </a:cubicBezTo>
                  <a:close/>
                  <a:moveTo>
                    <a:pt x="2865" y="1883"/>
                  </a:moveTo>
                  <a:cubicBezTo>
                    <a:pt x="2873" y="1891"/>
                    <a:pt x="2881" y="1899"/>
                    <a:pt x="2889" y="1907"/>
                  </a:cubicBezTo>
                  <a:lnTo>
                    <a:pt x="2889" y="1907"/>
                  </a:lnTo>
                  <a:cubicBezTo>
                    <a:pt x="2891" y="1909"/>
                    <a:pt x="2894" y="1911"/>
                    <a:pt x="2896" y="1914"/>
                  </a:cubicBezTo>
                  <a:lnTo>
                    <a:pt x="2865" y="1883"/>
                  </a:lnTo>
                  <a:close/>
                  <a:moveTo>
                    <a:pt x="11522" y="2053"/>
                  </a:moveTo>
                  <a:cubicBezTo>
                    <a:pt x="11638" y="2053"/>
                    <a:pt x="11753" y="2099"/>
                    <a:pt x="11846" y="2192"/>
                  </a:cubicBezTo>
                  <a:lnTo>
                    <a:pt x="12895" y="3241"/>
                  </a:lnTo>
                  <a:cubicBezTo>
                    <a:pt x="13080" y="3426"/>
                    <a:pt x="13080" y="3704"/>
                    <a:pt x="12895" y="3889"/>
                  </a:cubicBezTo>
                  <a:cubicBezTo>
                    <a:pt x="12803" y="3981"/>
                    <a:pt x="12687" y="4028"/>
                    <a:pt x="12571" y="4028"/>
                  </a:cubicBezTo>
                  <a:cubicBezTo>
                    <a:pt x="12455" y="4028"/>
                    <a:pt x="12340" y="3981"/>
                    <a:pt x="12247" y="3889"/>
                  </a:cubicBezTo>
                  <a:lnTo>
                    <a:pt x="11198" y="2840"/>
                  </a:lnTo>
                  <a:cubicBezTo>
                    <a:pt x="11013" y="2654"/>
                    <a:pt x="11013" y="2377"/>
                    <a:pt x="11198" y="2192"/>
                  </a:cubicBezTo>
                  <a:cubicBezTo>
                    <a:pt x="11290" y="2099"/>
                    <a:pt x="11406" y="2053"/>
                    <a:pt x="11522" y="2053"/>
                  </a:cubicBezTo>
                  <a:close/>
                  <a:moveTo>
                    <a:pt x="2269" y="2036"/>
                  </a:moveTo>
                  <a:cubicBezTo>
                    <a:pt x="2629" y="2036"/>
                    <a:pt x="2941" y="2510"/>
                    <a:pt x="2587" y="2840"/>
                  </a:cubicBezTo>
                  <a:lnTo>
                    <a:pt x="1538" y="3920"/>
                  </a:lnTo>
                  <a:cubicBezTo>
                    <a:pt x="1446" y="3997"/>
                    <a:pt x="1330" y="4036"/>
                    <a:pt x="1214" y="4036"/>
                  </a:cubicBezTo>
                  <a:cubicBezTo>
                    <a:pt x="1098" y="4036"/>
                    <a:pt x="983" y="3997"/>
                    <a:pt x="890" y="3920"/>
                  </a:cubicBezTo>
                  <a:cubicBezTo>
                    <a:pt x="705" y="3735"/>
                    <a:pt x="705" y="3426"/>
                    <a:pt x="890" y="3241"/>
                  </a:cubicBezTo>
                  <a:lnTo>
                    <a:pt x="1939" y="2192"/>
                  </a:lnTo>
                  <a:cubicBezTo>
                    <a:pt x="2042" y="2082"/>
                    <a:pt x="2158" y="2036"/>
                    <a:pt x="2269" y="2036"/>
                  </a:cubicBezTo>
                  <a:close/>
                  <a:moveTo>
                    <a:pt x="6137" y="0"/>
                  </a:moveTo>
                  <a:cubicBezTo>
                    <a:pt x="5118" y="31"/>
                    <a:pt x="4964" y="1451"/>
                    <a:pt x="5951" y="1729"/>
                  </a:cubicBezTo>
                  <a:lnTo>
                    <a:pt x="5951" y="3889"/>
                  </a:lnTo>
                  <a:cubicBezTo>
                    <a:pt x="5951" y="3951"/>
                    <a:pt x="5890" y="4043"/>
                    <a:pt x="5797" y="4043"/>
                  </a:cubicBezTo>
                  <a:cubicBezTo>
                    <a:pt x="5396" y="4136"/>
                    <a:pt x="4995" y="4259"/>
                    <a:pt x="4624" y="4444"/>
                  </a:cubicBezTo>
                  <a:cubicBezTo>
                    <a:pt x="4606" y="4453"/>
                    <a:pt x="4588" y="4457"/>
                    <a:pt x="4570" y="4457"/>
                  </a:cubicBezTo>
                  <a:cubicBezTo>
                    <a:pt x="4526" y="4457"/>
                    <a:pt x="4483" y="4435"/>
                    <a:pt x="4439" y="4414"/>
                  </a:cubicBezTo>
                  <a:lnTo>
                    <a:pt x="3019" y="2963"/>
                  </a:lnTo>
                  <a:cubicBezTo>
                    <a:pt x="3081" y="2840"/>
                    <a:pt x="3143" y="2685"/>
                    <a:pt x="3143" y="2500"/>
                  </a:cubicBezTo>
                  <a:cubicBezTo>
                    <a:pt x="3143" y="2293"/>
                    <a:pt x="3058" y="2087"/>
                    <a:pt x="2889" y="1907"/>
                  </a:cubicBezTo>
                  <a:lnTo>
                    <a:pt x="2889" y="1907"/>
                  </a:lnTo>
                  <a:cubicBezTo>
                    <a:pt x="2705" y="1742"/>
                    <a:pt x="2484" y="1659"/>
                    <a:pt x="2267" y="1659"/>
                  </a:cubicBezTo>
                  <a:cubicBezTo>
                    <a:pt x="2047" y="1659"/>
                    <a:pt x="1831" y="1744"/>
                    <a:pt x="1662" y="1914"/>
                  </a:cubicBezTo>
                  <a:lnTo>
                    <a:pt x="612" y="2963"/>
                  </a:lnTo>
                  <a:cubicBezTo>
                    <a:pt x="0" y="3550"/>
                    <a:pt x="526" y="4452"/>
                    <a:pt x="1215" y="4452"/>
                  </a:cubicBezTo>
                  <a:cubicBezTo>
                    <a:pt x="1359" y="4452"/>
                    <a:pt x="1511" y="4412"/>
                    <a:pt x="1662" y="4321"/>
                  </a:cubicBezTo>
                  <a:lnTo>
                    <a:pt x="2896" y="5525"/>
                  </a:lnTo>
                  <a:cubicBezTo>
                    <a:pt x="2958" y="5586"/>
                    <a:pt x="2958" y="5710"/>
                    <a:pt x="2896" y="5771"/>
                  </a:cubicBezTo>
                  <a:cubicBezTo>
                    <a:pt x="2649" y="6049"/>
                    <a:pt x="2433" y="6358"/>
                    <a:pt x="2248" y="6697"/>
                  </a:cubicBezTo>
                  <a:cubicBezTo>
                    <a:pt x="2217" y="6790"/>
                    <a:pt x="2248" y="6913"/>
                    <a:pt x="2341" y="6975"/>
                  </a:cubicBezTo>
                  <a:cubicBezTo>
                    <a:pt x="2364" y="6983"/>
                    <a:pt x="2389" y="6987"/>
                    <a:pt x="2414" y="6987"/>
                  </a:cubicBezTo>
                  <a:cubicBezTo>
                    <a:pt x="2491" y="6987"/>
                    <a:pt x="2572" y="6952"/>
                    <a:pt x="2618" y="6882"/>
                  </a:cubicBezTo>
                  <a:cubicBezTo>
                    <a:pt x="2773" y="6574"/>
                    <a:pt x="2989" y="6296"/>
                    <a:pt x="3205" y="6018"/>
                  </a:cubicBezTo>
                  <a:cubicBezTo>
                    <a:pt x="3390" y="5802"/>
                    <a:pt x="3390" y="5463"/>
                    <a:pt x="3174" y="5247"/>
                  </a:cubicBezTo>
                  <a:lnTo>
                    <a:pt x="1970" y="4043"/>
                  </a:lnTo>
                  <a:lnTo>
                    <a:pt x="2742" y="3272"/>
                  </a:lnTo>
                  <a:lnTo>
                    <a:pt x="4161" y="4691"/>
                  </a:lnTo>
                  <a:cubicBezTo>
                    <a:pt x="4266" y="4796"/>
                    <a:pt x="4428" y="4858"/>
                    <a:pt x="4589" y="4858"/>
                  </a:cubicBezTo>
                  <a:cubicBezTo>
                    <a:pt x="4665" y="4858"/>
                    <a:pt x="4740" y="4844"/>
                    <a:pt x="4809" y="4815"/>
                  </a:cubicBezTo>
                  <a:cubicBezTo>
                    <a:pt x="5149" y="4630"/>
                    <a:pt x="5519" y="4506"/>
                    <a:pt x="5890" y="4444"/>
                  </a:cubicBezTo>
                  <a:cubicBezTo>
                    <a:pt x="6137" y="4383"/>
                    <a:pt x="6322" y="4136"/>
                    <a:pt x="6322" y="3889"/>
                  </a:cubicBezTo>
                  <a:lnTo>
                    <a:pt x="6322" y="1729"/>
                  </a:lnTo>
                  <a:lnTo>
                    <a:pt x="7433" y="1729"/>
                  </a:lnTo>
                  <a:lnTo>
                    <a:pt x="7433" y="3889"/>
                  </a:lnTo>
                  <a:cubicBezTo>
                    <a:pt x="7433" y="4136"/>
                    <a:pt x="7618" y="4383"/>
                    <a:pt x="7865" y="4444"/>
                  </a:cubicBezTo>
                  <a:cubicBezTo>
                    <a:pt x="8266" y="4506"/>
                    <a:pt x="8605" y="4630"/>
                    <a:pt x="8976" y="4815"/>
                  </a:cubicBezTo>
                  <a:cubicBezTo>
                    <a:pt x="9045" y="4844"/>
                    <a:pt x="9117" y="4858"/>
                    <a:pt x="9190" y="4858"/>
                  </a:cubicBezTo>
                  <a:cubicBezTo>
                    <a:pt x="9344" y="4858"/>
                    <a:pt x="9498" y="4796"/>
                    <a:pt x="9624" y="4691"/>
                  </a:cubicBezTo>
                  <a:lnTo>
                    <a:pt x="11044" y="3272"/>
                  </a:lnTo>
                  <a:lnTo>
                    <a:pt x="11815" y="4043"/>
                  </a:lnTo>
                  <a:lnTo>
                    <a:pt x="10611" y="5247"/>
                  </a:lnTo>
                  <a:cubicBezTo>
                    <a:pt x="10395" y="5463"/>
                    <a:pt x="10365" y="5802"/>
                    <a:pt x="10581" y="6018"/>
                  </a:cubicBezTo>
                  <a:cubicBezTo>
                    <a:pt x="12309" y="8055"/>
                    <a:pt x="12062" y="11111"/>
                    <a:pt x="10025" y="12870"/>
                  </a:cubicBezTo>
                  <a:cubicBezTo>
                    <a:pt x="9624" y="13209"/>
                    <a:pt x="9130" y="13394"/>
                    <a:pt x="8575" y="13394"/>
                  </a:cubicBezTo>
                  <a:lnTo>
                    <a:pt x="5180" y="13394"/>
                  </a:lnTo>
                  <a:cubicBezTo>
                    <a:pt x="4655" y="13394"/>
                    <a:pt x="4130" y="13209"/>
                    <a:pt x="3729" y="12870"/>
                  </a:cubicBezTo>
                  <a:cubicBezTo>
                    <a:pt x="2217" y="11573"/>
                    <a:pt x="1662" y="9475"/>
                    <a:pt x="2310" y="7592"/>
                  </a:cubicBezTo>
                  <a:cubicBezTo>
                    <a:pt x="2341" y="7469"/>
                    <a:pt x="2279" y="7376"/>
                    <a:pt x="2186" y="7345"/>
                  </a:cubicBezTo>
                  <a:cubicBezTo>
                    <a:pt x="2161" y="7329"/>
                    <a:pt x="2134" y="7321"/>
                    <a:pt x="2107" y="7321"/>
                  </a:cubicBezTo>
                  <a:cubicBezTo>
                    <a:pt x="2034" y="7321"/>
                    <a:pt x="1962" y="7378"/>
                    <a:pt x="1939" y="7469"/>
                  </a:cubicBezTo>
                  <a:cubicBezTo>
                    <a:pt x="1199" y="9506"/>
                    <a:pt x="1816" y="11789"/>
                    <a:pt x="3482" y="13178"/>
                  </a:cubicBezTo>
                  <a:cubicBezTo>
                    <a:pt x="3945" y="13579"/>
                    <a:pt x="4563" y="13826"/>
                    <a:pt x="5180" y="13826"/>
                  </a:cubicBezTo>
                  <a:lnTo>
                    <a:pt x="8575" y="13826"/>
                  </a:lnTo>
                  <a:cubicBezTo>
                    <a:pt x="9223" y="13826"/>
                    <a:pt x="9809" y="13579"/>
                    <a:pt x="10303" y="13178"/>
                  </a:cubicBezTo>
                  <a:cubicBezTo>
                    <a:pt x="12525" y="11296"/>
                    <a:pt x="12772" y="7963"/>
                    <a:pt x="10889" y="5771"/>
                  </a:cubicBezTo>
                  <a:cubicBezTo>
                    <a:pt x="10828" y="5679"/>
                    <a:pt x="10828" y="5586"/>
                    <a:pt x="10889" y="5525"/>
                  </a:cubicBezTo>
                  <a:lnTo>
                    <a:pt x="12124" y="4290"/>
                  </a:lnTo>
                  <a:cubicBezTo>
                    <a:pt x="12268" y="4382"/>
                    <a:pt x="12430" y="4429"/>
                    <a:pt x="12589" y="4429"/>
                  </a:cubicBezTo>
                  <a:cubicBezTo>
                    <a:pt x="12803" y="4429"/>
                    <a:pt x="13014" y="4344"/>
                    <a:pt x="13173" y="4167"/>
                  </a:cubicBezTo>
                  <a:cubicBezTo>
                    <a:pt x="13512" y="3827"/>
                    <a:pt x="13512" y="3303"/>
                    <a:pt x="13173" y="2963"/>
                  </a:cubicBezTo>
                  <a:lnTo>
                    <a:pt x="12124" y="1914"/>
                  </a:lnTo>
                  <a:cubicBezTo>
                    <a:pt x="11954" y="1744"/>
                    <a:pt x="11730" y="1659"/>
                    <a:pt x="11506" y="1659"/>
                  </a:cubicBezTo>
                  <a:cubicBezTo>
                    <a:pt x="11283" y="1659"/>
                    <a:pt x="11059" y="1744"/>
                    <a:pt x="10889" y="1914"/>
                  </a:cubicBezTo>
                  <a:cubicBezTo>
                    <a:pt x="10611" y="2192"/>
                    <a:pt x="10550" y="2624"/>
                    <a:pt x="10766" y="2963"/>
                  </a:cubicBezTo>
                  <a:lnTo>
                    <a:pt x="9346" y="4414"/>
                  </a:lnTo>
                  <a:cubicBezTo>
                    <a:pt x="9303" y="4435"/>
                    <a:pt x="9259" y="4457"/>
                    <a:pt x="9215" y="4457"/>
                  </a:cubicBezTo>
                  <a:cubicBezTo>
                    <a:pt x="9197" y="4457"/>
                    <a:pt x="9179" y="4453"/>
                    <a:pt x="9161" y="4444"/>
                  </a:cubicBezTo>
                  <a:cubicBezTo>
                    <a:pt x="8760" y="4259"/>
                    <a:pt x="8389" y="4136"/>
                    <a:pt x="7988" y="4043"/>
                  </a:cubicBezTo>
                  <a:cubicBezTo>
                    <a:pt x="7896" y="4043"/>
                    <a:pt x="7834" y="3951"/>
                    <a:pt x="7834" y="3889"/>
                  </a:cubicBezTo>
                  <a:lnTo>
                    <a:pt x="7834" y="1729"/>
                  </a:lnTo>
                  <a:cubicBezTo>
                    <a:pt x="8821" y="1451"/>
                    <a:pt x="8667" y="31"/>
                    <a:pt x="76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462" name="Google Shape;13462;p25"/>
          <p:cNvGrpSpPr/>
          <p:nvPr/>
        </p:nvGrpSpPr>
        <p:grpSpPr>
          <a:xfrm>
            <a:off x="1069417" y="2850724"/>
            <a:ext cx="293200" cy="345675"/>
            <a:chOff x="2561313" y="4141656"/>
            <a:chExt cx="293200" cy="345675"/>
          </a:xfrm>
        </p:grpSpPr>
        <p:sp>
          <p:nvSpPr>
            <p:cNvPr id="13463" name="Google Shape;13463;p25"/>
            <p:cNvSpPr/>
            <p:nvPr/>
          </p:nvSpPr>
          <p:spPr>
            <a:xfrm>
              <a:off x="2656963" y="4363106"/>
              <a:ext cx="10075" cy="18525"/>
            </a:xfrm>
            <a:custGeom>
              <a:avLst/>
              <a:gdLst/>
              <a:ahLst/>
              <a:cxnLst/>
              <a:rect l="l" t="t" r="r" b="b"/>
              <a:pathLst>
                <a:path w="403" h="741" extrusionOk="0">
                  <a:moveTo>
                    <a:pt x="186" y="0"/>
                  </a:moveTo>
                  <a:cubicBezTo>
                    <a:pt x="93" y="0"/>
                    <a:pt x="1" y="93"/>
                    <a:pt x="1" y="185"/>
                  </a:cubicBezTo>
                  <a:lnTo>
                    <a:pt x="1" y="525"/>
                  </a:lnTo>
                  <a:cubicBezTo>
                    <a:pt x="1" y="648"/>
                    <a:pt x="93" y="741"/>
                    <a:pt x="186" y="741"/>
                  </a:cubicBezTo>
                  <a:cubicBezTo>
                    <a:pt x="310" y="741"/>
                    <a:pt x="402" y="648"/>
                    <a:pt x="402" y="525"/>
                  </a:cubicBezTo>
                  <a:lnTo>
                    <a:pt x="402" y="185"/>
                  </a:lnTo>
                  <a:cubicBezTo>
                    <a:pt x="402" y="93"/>
                    <a:pt x="310"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64" name="Google Shape;13464;p25"/>
            <p:cNvSpPr/>
            <p:nvPr/>
          </p:nvSpPr>
          <p:spPr>
            <a:xfrm>
              <a:off x="2748788" y="4363106"/>
              <a:ext cx="10050" cy="17750"/>
            </a:xfrm>
            <a:custGeom>
              <a:avLst/>
              <a:gdLst/>
              <a:ahLst/>
              <a:cxnLst/>
              <a:rect l="l" t="t" r="r" b="b"/>
              <a:pathLst>
                <a:path w="402" h="710" extrusionOk="0">
                  <a:moveTo>
                    <a:pt x="217" y="0"/>
                  </a:moveTo>
                  <a:cubicBezTo>
                    <a:pt x="93" y="0"/>
                    <a:pt x="0" y="93"/>
                    <a:pt x="0" y="185"/>
                  </a:cubicBezTo>
                  <a:lnTo>
                    <a:pt x="0" y="525"/>
                  </a:lnTo>
                  <a:cubicBezTo>
                    <a:pt x="16" y="648"/>
                    <a:pt x="108" y="710"/>
                    <a:pt x="201" y="710"/>
                  </a:cubicBezTo>
                  <a:cubicBezTo>
                    <a:pt x="294" y="710"/>
                    <a:pt x="386" y="648"/>
                    <a:pt x="402" y="525"/>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65" name="Google Shape;13465;p25"/>
            <p:cNvSpPr/>
            <p:nvPr/>
          </p:nvSpPr>
          <p:spPr>
            <a:xfrm>
              <a:off x="2690913" y="4369856"/>
              <a:ext cx="33975" cy="15650"/>
            </a:xfrm>
            <a:custGeom>
              <a:avLst/>
              <a:gdLst/>
              <a:ahLst/>
              <a:cxnLst/>
              <a:rect l="l" t="t" r="r" b="b"/>
              <a:pathLst>
                <a:path w="1359" h="626" extrusionOk="0">
                  <a:moveTo>
                    <a:pt x="244" y="0"/>
                  </a:moveTo>
                  <a:cubicBezTo>
                    <a:pt x="194" y="0"/>
                    <a:pt x="140" y="23"/>
                    <a:pt x="93" y="70"/>
                  </a:cubicBezTo>
                  <a:cubicBezTo>
                    <a:pt x="1" y="131"/>
                    <a:pt x="1" y="286"/>
                    <a:pt x="63" y="347"/>
                  </a:cubicBezTo>
                  <a:cubicBezTo>
                    <a:pt x="217" y="533"/>
                    <a:pt x="433" y="625"/>
                    <a:pt x="680" y="625"/>
                  </a:cubicBezTo>
                  <a:cubicBezTo>
                    <a:pt x="927" y="625"/>
                    <a:pt x="1143" y="533"/>
                    <a:pt x="1297" y="347"/>
                  </a:cubicBezTo>
                  <a:cubicBezTo>
                    <a:pt x="1359" y="286"/>
                    <a:pt x="1359" y="131"/>
                    <a:pt x="1266" y="70"/>
                  </a:cubicBezTo>
                  <a:cubicBezTo>
                    <a:pt x="1235" y="23"/>
                    <a:pt x="1181" y="0"/>
                    <a:pt x="1127" y="0"/>
                  </a:cubicBezTo>
                  <a:cubicBezTo>
                    <a:pt x="1073" y="0"/>
                    <a:pt x="1019" y="23"/>
                    <a:pt x="988" y="70"/>
                  </a:cubicBezTo>
                  <a:cubicBezTo>
                    <a:pt x="911" y="162"/>
                    <a:pt x="803" y="209"/>
                    <a:pt x="691" y="209"/>
                  </a:cubicBezTo>
                  <a:cubicBezTo>
                    <a:pt x="579" y="209"/>
                    <a:pt x="464" y="162"/>
                    <a:pt x="371" y="70"/>
                  </a:cubicBezTo>
                  <a:cubicBezTo>
                    <a:pt x="340" y="23"/>
                    <a:pt x="294" y="0"/>
                    <a:pt x="2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66" name="Google Shape;13466;p25"/>
            <p:cNvSpPr/>
            <p:nvPr/>
          </p:nvSpPr>
          <p:spPr>
            <a:xfrm>
              <a:off x="2626888" y="4343806"/>
              <a:ext cx="161275" cy="60975"/>
            </a:xfrm>
            <a:custGeom>
              <a:avLst/>
              <a:gdLst/>
              <a:ahLst/>
              <a:cxnLst/>
              <a:rect l="l" t="t" r="r" b="b"/>
              <a:pathLst>
                <a:path w="6451" h="2439" extrusionOk="0">
                  <a:moveTo>
                    <a:pt x="5771" y="402"/>
                  </a:moveTo>
                  <a:cubicBezTo>
                    <a:pt x="5926" y="402"/>
                    <a:pt x="6049" y="525"/>
                    <a:pt x="6049" y="680"/>
                  </a:cubicBezTo>
                  <a:lnTo>
                    <a:pt x="6080" y="1760"/>
                  </a:lnTo>
                  <a:cubicBezTo>
                    <a:pt x="6080" y="1914"/>
                    <a:pt x="5926" y="2037"/>
                    <a:pt x="5771" y="2037"/>
                  </a:cubicBezTo>
                  <a:lnTo>
                    <a:pt x="710" y="2037"/>
                  </a:lnTo>
                  <a:cubicBezTo>
                    <a:pt x="525" y="2037"/>
                    <a:pt x="402" y="1914"/>
                    <a:pt x="402" y="1760"/>
                  </a:cubicBezTo>
                  <a:lnTo>
                    <a:pt x="402" y="680"/>
                  </a:lnTo>
                  <a:cubicBezTo>
                    <a:pt x="402" y="525"/>
                    <a:pt x="525" y="402"/>
                    <a:pt x="710" y="402"/>
                  </a:cubicBezTo>
                  <a:close/>
                  <a:moveTo>
                    <a:pt x="710" y="1"/>
                  </a:moveTo>
                  <a:cubicBezTo>
                    <a:pt x="309" y="1"/>
                    <a:pt x="0" y="309"/>
                    <a:pt x="0" y="680"/>
                  </a:cubicBezTo>
                  <a:lnTo>
                    <a:pt x="0" y="1760"/>
                  </a:lnTo>
                  <a:cubicBezTo>
                    <a:pt x="0" y="2130"/>
                    <a:pt x="309" y="2439"/>
                    <a:pt x="710" y="2439"/>
                  </a:cubicBezTo>
                  <a:lnTo>
                    <a:pt x="5771" y="2439"/>
                  </a:lnTo>
                  <a:cubicBezTo>
                    <a:pt x="6142" y="2439"/>
                    <a:pt x="6450" y="2130"/>
                    <a:pt x="6450" y="1760"/>
                  </a:cubicBezTo>
                  <a:lnTo>
                    <a:pt x="6450" y="680"/>
                  </a:lnTo>
                  <a:cubicBezTo>
                    <a:pt x="6450" y="309"/>
                    <a:pt x="6142" y="1"/>
                    <a:pt x="57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67" name="Google Shape;13467;p25"/>
            <p:cNvSpPr/>
            <p:nvPr/>
          </p:nvSpPr>
          <p:spPr>
            <a:xfrm>
              <a:off x="2603738" y="4419431"/>
              <a:ext cx="49400" cy="41650"/>
            </a:xfrm>
            <a:custGeom>
              <a:avLst/>
              <a:gdLst/>
              <a:ahLst/>
              <a:cxnLst/>
              <a:rect l="l" t="t" r="r" b="b"/>
              <a:pathLst>
                <a:path w="1976" h="1666" extrusionOk="0">
                  <a:moveTo>
                    <a:pt x="1145" y="392"/>
                  </a:moveTo>
                  <a:cubicBezTo>
                    <a:pt x="1366" y="392"/>
                    <a:pt x="1574" y="564"/>
                    <a:pt x="1574" y="833"/>
                  </a:cubicBezTo>
                  <a:cubicBezTo>
                    <a:pt x="1574" y="1080"/>
                    <a:pt x="1389" y="1265"/>
                    <a:pt x="1142" y="1265"/>
                  </a:cubicBezTo>
                  <a:cubicBezTo>
                    <a:pt x="741" y="1265"/>
                    <a:pt x="556" y="802"/>
                    <a:pt x="834" y="525"/>
                  </a:cubicBezTo>
                  <a:cubicBezTo>
                    <a:pt x="925" y="433"/>
                    <a:pt x="1036" y="392"/>
                    <a:pt x="1145" y="392"/>
                  </a:cubicBezTo>
                  <a:close/>
                  <a:moveTo>
                    <a:pt x="1142" y="0"/>
                  </a:moveTo>
                  <a:cubicBezTo>
                    <a:pt x="402" y="0"/>
                    <a:pt x="0" y="895"/>
                    <a:pt x="556" y="1420"/>
                  </a:cubicBezTo>
                  <a:cubicBezTo>
                    <a:pt x="726" y="1590"/>
                    <a:pt x="935" y="1666"/>
                    <a:pt x="1139" y="1666"/>
                  </a:cubicBezTo>
                  <a:cubicBezTo>
                    <a:pt x="1566" y="1666"/>
                    <a:pt x="1976" y="1334"/>
                    <a:pt x="1976" y="833"/>
                  </a:cubicBezTo>
                  <a:cubicBezTo>
                    <a:pt x="1976" y="370"/>
                    <a:pt x="1605" y="0"/>
                    <a:pt x="11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68" name="Google Shape;13468;p25"/>
            <p:cNvSpPr/>
            <p:nvPr/>
          </p:nvSpPr>
          <p:spPr>
            <a:xfrm>
              <a:off x="2762663" y="4419431"/>
              <a:ext cx="48650" cy="41650"/>
            </a:xfrm>
            <a:custGeom>
              <a:avLst/>
              <a:gdLst/>
              <a:ahLst/>
              <a:cxnLst/>
              <a:rect l="l" t="t" r="r" b="b"/>
              <a:pathLst>
                <a:path w="1946" h="1666" extrusionOk="0">
                  <a:moveTo>
                    <a:pt x="834" y="401"/>
                  </a:moveTo>
                  <a:cubicBezTo>
                    <a:pt x="1081" y="401"/>
                    <a:pt x="1266" y="586"/>
                    <a:pt x="1266" y="833"/>
                  </a:cubicBezTo>
                  <a:cubicBezTo>
                    <a:pt x="1266" y="1103"/>
                    <a:pt x="1058" y="1275"/>
                    <a:pt x="837" y="1275"/>
                  </a:cubicBezTo>
                  <a:cubicBezTo>
                    <a:pt x="728" y="1275"/>
                    <a:pt x="617" y="1233"/>
                    <a:pt x="526" y="1142"/>
                  </a:cubicBezTo>
                  <a:cubicBezTo>
                    <a:pt x="248" y="864"/>
                    <a:pt x="433" y="401"/>
                    <a:pt x="834" y="401"/>
                  </a:cubicBezTo>
                  <a:close/>
                  <a:moveTo>
                    <a:pt x="834" y="0"/>
                  </a:moveTo>
                  <a:cubicBezTo>
                    <a:pt x="371" y="0"/>
                    <a:pt x="1" y="370"/>
                    <a:pt x="1" y="833"/>
                  </a:cubicBezTo>
                  <a:cubicBezTo>
                    <a:pt x="1" y="1334"/>
                    <a:pt x="410" y="1666"/>
                    <a:pt x="837" y="1666"/>
                  </a:cubicBezTo>
                  <a:cubicBezTo>
                    <a:pt x="1042" y="1666"/>
                    <a:pt x="1251" y="1590"/>
                    <a:pt x="1421" y="1420"/>
                  </a:cubicBezTo>
                  <a:cubicBezTo>
                    <a:pt x="1945" y="895"/>
                    <a:pt x="1575"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69" name="Google Shape;13469;p25"/>
            <p:cNvSpPr/>
            <p:nvPr/>
          </p:nvSpPr>
          <p:spPr>
            <a:xfrm>
              <a:off x="2679338" y="4419431"/>
              <a:ext cx="49425" cy="41650"/>
            </a:xfrm>
            <a:custGeom>
              <a:avLst/>
              <a:gdLst/>
              <a:ahLst/>
              <a:cxnLst/>
              <a:rect l="l" t="t" r="r" b="b"/>
              <a:pathLst>
                <a:path w="1977" h="1666" extrusionOk="0">
                  <a:moveTo>
                    <a:pt x="1145" y="392"/>
                  </a:moveTo>
                  <a:cubicBezTo>
                    <a:pt x="1366" y="392"/>
                    <a:pt x="1575" y="564"/>
                    <a:pt x="1575" y="833"/>
                  </a:cubicBezTo>
                  <a:cubicBezTo>
                    <a:pt x="1575" y="1080"/>
                    <a:pt x="1390" y="1265"/>
                    <a:pt x="1143" y="1265"/>
                  </a:cubicBezTo>
                  <a:cubicBezTo>
                    <a:pt x="742" y="1265"/>
                    <a:pt x="556" y="802"/>
                    <a:pt x="834" y="525"/>
                  </a:cubicBezTo>
                  <a:cubicBezTo>
                    <a:pt x="926" y="433"/>
                    <a:pt x="1037" y="392"/>
                    <a:pt x="1145" y="392"/>
                  </a:cubicBezTo>
                  <a:close/>
                  <a:moveTo>
                    <a:pt x="1143" y="0"/>
                  </a:moveTo>
                  <a:cubicBezTo>
                    <a:pt x="402" y="0"/>
                    <a:pt x="1" y="895"/>
                    <a:pt x="556" y="1420"/>
                  </a:cubicBezTo>
                  <a:cubicBezTo>
                    <a:pt x="726" y="1590"/>
                    <a:pt x="935" y="1666"/>
                    <a:pt x="1140" y="1666"/>
                  </a:cubicBezTo>
                  <a:cubicBezTo>
                    <a:pt x="1567" y="1666"/>
                    <a:pt x="1976" y="1334"/>
                    <a:pt x="1976" y="833"/>
                  </a:cubicBezTo>
                  <a:cubicBezTo>
                    <a:pt x="1976" y="370"/>
                    <a:pt x="1606" y="0"/>
                    <a:pt x="1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70" name="Google Shape;13470;p25"/>
            <p:cNvSpPr/>
            <p:nvPr/>
          </p:nvSpPr>
          <p:spPr>
            <a:xfrm>
              <a:off x="2561313" y="4141656"/>
              <a:ext cx="293200" cy="345675"/>
            </a:xfrm>
            <a:custGeom>
              <a:avLst/>
              <a:gdLst/>
              <a:ahLst/>
              <a:cxnLst/>
              <a:rect l="l" t="t" r="r" b="b"/>
              <a:pathLst>
                <a:path w="11728" h="13827" extrusionOk="0">
                  <a:moveTo>
                    <a:pt x="6944" y="402"/>
                  </a:moveTo>
                  <a:cubicBezTo>
                    <a:pt x="7222" y="402"/>
                    <a:pt x="7438" y="618"/>
                    <a:pt x="7438" y="896"/>
                  </a:cubicBezTo>
                  <a:lnTo>
                    <a:pt x="7438" y="1421"/>
                  </a:lnTo>
                  <a:lnTo>
                    <a:pt x="4290" y="1421"/>
                  </a:lnTo>
                  <a:lnTo>
                    <a:pt x="4290" y="896"/>
                  </a:lnTo>
                  <a:cubicBezTo>
                    <a:pt x="4290" y="618"/>
                    <a:pt x="4506" y="402"/>
                    <a:pt x="4784" y="402"/>
                  </a:cubicBezTo>
                  <a:close/>
                  <a:moveTo>
                    <a:pt x="8333" y="1853"/>
                  </a:moveTo>
                  <a:cubicBezTo>
                    <a:pt x="8857" y="1853"/>
                    <a:pt x="9289" y="2254"/>
                    <a:pt x="9289" y="2778"/>
                  </a:cubicBezTo>
                  <a:lnTo>
                    <a:pt x="9259" y="2778"/>
                  </a:lnTo>
                  <a:lnTo>
                    <a:pt x="9259" y="4352"/>
                  </a:lnTo>
                  <a:lnTo>
                    <a:pt x="4413" y="4352"/>
                  </a:lnTo>
                  <a:cubicBezTo>
                    <a:pt x="4290" y="4352"/>
                    <a:pt x="4197" y="4445"/>
                    <a:pt x="4197" y="4538"/>
                  </a:cubicBezTo>
                  <a:cubicBezTo>
                    <a:pt x="4197" y="4661"/>
                    <a:pt x="4290" y="4754"/>
                    <a:pt x="4413" y="4754"/>
                  </a:cubicBezTo>
                  <a:lnTo>
                    <a:pt x="9382" y="4754"/>
                  </a:lnTo>
                  <a:lnTo>
                    <a:pt x="11110" y="7006"/>
                  </a:lnTo>
                  <a:lnTo>
                    <a:pt x="9691" y="7006"/>
                  </a:lnTo>
                  <a:cubicBezTo>
                    <a:pt x="9598" y="7006"/>
                    <a:pt x="9505" y="7099"/>
                    <a:pt x="9505" y="7222"/>
                  </a:cubicBezTo>
                  <a:cubicBezTo>
                    <a:pt x="9505" y="7315"/>
                    <a:pt x="9598" y="7408"/>
                    <a:pt x="9691" y="7408"/>
                  </a:cubicBezTo>
                  <a:lnTo>
                    <a:pt x="11326" y="7408"/>
                  </a:lnTo>
                  <a:lnTo>
                    <a:pt x="11326" y="12592"/>
                  </a:lnTo>
                  <a:cubicBezTo>
                    <a:pt x="11326" y="13055"/>
                    <a:pt x="10956" y="13426"/>
                    <a:pt x="10493" y="13426"/>
                  </a:cubicBezTo>
                  <a:lnTo>
                    <a:pt x="1235" y="13426"/>
                  </a:lnTo>
                  <a:cubicBezTo>
                    <a:pt x="772" y="13426"/>
                    <a:pt x="401" y="13055"/>
                    <a:pt x="401" y="12592"/>
                  </a:cubicBezTo>
                  <a:lnTo>
                    <a:pt x="401" y="7408"/>
                  </a:lnTo>
                  <a:lnTo>
                    <a:pt x="8888" y="7408"/>
                  </a:lnTo>
                  <a:cubicBezTo>
                    <a:pt x="9012" y="7408"/>
                    <a:pt x="9104" y="7315"/>
                    <a:pt x="9104" y="7222"/>
                  </a:cubicBezTo>
                  <a:cubicBezTo>
                    <a:pt x="9104" y="7099"/>
                    <a:pt x="9012" y="7006"/>
                    <a:pt x="8888" y="7006"/>
                  </a:cubicBezTo>
                  <a:lnTo>
                    <a:pt x="617" y="7006"/>
                  </a:lnTo>
                  <a:lnTo>
                    <a:pt x="2346" y="4754"/>
                  </a:lnTo>
                  <a:lnTo>
                    <a:pt x="3580" y="4754"/>
                  </a:lnTo>
                  <a:cubicBezTo>
                    <a:pt x="3703" y="4754"/>
                    <a:pt x="3796" y="4661"/>
                    <a:pt x="3796" y="4538"/>
                  </a:cubicBezTo>
                  <a:cubicBezTo>
                    <a:pt x="3796" y="4414"/>
                    <a:pt x="3703" y="4352"/>
                    <a:pt x="3611" y="4352"/>
                  </a:cubicBezTo>
                  <a:lnTo>
                    <a:pt x="2469" y="4352"/>
                  </a:lnTo>
                  <a:lnTo>
                    <a:pt x="2469" y="2778"/>
                  </a:lnTo>
                  <a:cubicBezTo>
                    <a:pt x="2469" y="2254"/>
                    <a:pt x="2870" y="1853"/>
                    <a:pt x="3395" y="1853"/>
                  </a:cubicBezTo>
                  <a:close/>
                  <a:moveTo>
                    <a:pt x="4784" y="1"/>
                  </a:moveTo>
                  <a:cubicBezTo>
                    <a:pt x="4290" y="1"/>
                    <a:pt x="3889" y="402"/>
                    <a:pt x="3889" y="896"/>
                  </a:cubicBezTo>
                  <a:lnTo>
                    <a:pt x="3889" y="1421"/>
                  </a:lnTo>
                  <a:lnTo>
                    <a:pt x="3395" y="1421"/>
                  </a:lnTo>
                  <a:cubicBezTo>
                    <a:pt x="2654" y="1421"/>
                    <a:pt x="2068" y="2038"/>
                    <a:pt x="2068" y="2778"/>
                  </a:cubicBezTo>
                  <a:lnTo>
                    <a:pt x="2068" y="4476"/>
                  </a:lnTo>
                  <a:lnTo>
                    <a:pt x="62" y="7099"/>
                  </a:lnTo>
                  <a:cubicBezTo>
                    <a:pt x="31" y="7130"/>
                    <a:pt x="0" y="7161"/>
                    <a:pt x="0" y="7222"/>
                  </a:cubicBezTo>
                  <a:lnTo>
                    <a:pt x="0" y="12623"/>
                  </a:lnTo>
                  <a:cubicBezTo>
                    <a:pt x="0" y="13271"/>
                    <a:pt x="556" y="13827"/>
                    <a:pt x="1235" y="13827"/>
                  </a:cubicBezTo>
                  <a:lnTo>
                    <a:pt x="10493" y="13827"/>
                  </a:lnTo>
                  <a:cubicBezTo>
                    <a:pt x="11172" y="13827"/>
                    <a:pt x="11728" y="13271"/>
                    <a:pt x="11728" y="12623"/>
                  </a:cubicBezTo>
                  <a:lnTo>
                    <a:pt x="11728" y="7222"/>
                  </a:lnTo>
                  <a:cubicBezTo>
                    <a:pt x="11728" y="7161"/>
                    <a:pt x="11728" y="7130"/>
                    <a:pt x="11697" y="7099"/>
                  </a:cubicBezTo>
                  <a:lnTo>
                    <a:pt x="9691" y="4476"/>
                  </a:lnTo>
                  <a:lnTo>
                    <a:pt x="9691" y="2778"/>
                  </a:lnTo>
                  <a:cubicBezTo>
                    <a:pt x="9691" y="2038"/>
                    <a:pt x="9073" y="1421"/>
                    <a:pt x="8333" y="1421"/>
                  </a:cubicBezTo>
                  <a:lnTo>
                    <a:pt x="7839" y="1421"/>
                  </a:lnTo>
                  <a:lnTo>
                    <a:pt x="7839" y="896"/>
                  </a:lnTo>
                  <a:cubicBezTo>
                    <a:pt x="7839" y="402"/>
                    <a:pt x="7438" y="1"/>
                    <a:pt x="69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471" name="Google Shape;13471;p25"/>
          <p:cNvGrpSpPr/>
          <p:nvPr/>
        </p:nvGrpSpPr>
        <p:grpSpPr>
          <a:xfrm>
            <a:off x="1786400" y="2850824"/>
            <a:ext cx="348775" cy="345475"/>
            <a:chOff x="7790063" y="1921756"/>
            <a:chExt cx="348775" cy="345475"/>
          </a:xfrm>
        </p:grpSpPr>
        <p:sp>
          <p:nvSpPr>
            <p:cNvPr id="13472" name="Google Shape;13472;p25"/>
            <p:cNvSpPr/>
            <p:nvPr/>
          </p:nvSpPr>
          <p:spPr>
            <a:xfrm>
              <a:off x="7790063" y="1992606"/>
              <a:ext cx="267750" cy="274625"/>
            </a:xfrm>
            <a:custGeom>
              <a:avLst/>
              <a:gdLst/>
              <a:ahLst/>
              <a:cxnLst/>
              <a:rect l="l" t="t" r="r" b="b"/>
              <a:pathLst>
                <a:path w="10710" h="10985" extrusionOk="0">
                  <a:moveTo>
                    <a:pt x="9815" y="970"/>
                  </a:moveTo>
                  <a:cubicBezTo>
                    <a:pt x="9877" y="970"/>
                    <a:pt x="9938" y="1001"/>
                    <a:pt x="10000" y="1032"/>
                  </a:cubicBezTo>
                  <a:cubicBezTo>
                    <a:pt x="10124" y="1155"/>
                    <a:pt x="10124" y="1371"/>
                    <a:pt x="10000" y="1495"/>
                  </a:cubicBezTo>
                  <a:lnTo>
                    <a:pt x="9815" y="1649"/>
                  </a:lnTo>
                  <a:lnTo>
                    <a:pt x="9815" y="970"/>
                  </a:lnTo>
                  <a:close/>
                  <a:moveTo>
                    <a:pt x="9105" y="414"/>
                  </a:moveTo>
                  <a:cubicBezTo>
                    <a:pt x="9290" y="414"/>
                    <a:pt x="9414" y="538"/>
                    <a:pt x="9414" y="723"/>
                  </a:cubicBezTo>
                  <a:lnTo>
                    <a:pt x="9414" y="3130"/>
                  </a:lnTo>
                  <a:cubicBezTo>
                    <a:pt x="9414" y="3346"/>
                    <a:pt x="9259" y="3454"/>
                    <a:pt x="9105" y="3454"/>
                  </a:cubicBezTo>
                  <a:cubicBezTo>
                    <a:pt x="8951" y="3454"/>
                    <a:pt x="8797" y="3346"/>
                    <a:pt x="8797" y="3130"/>
                  </a:cubicBezTo>
                  <a:lnTo>
                    <a:pt x="8797" y="723"/>
                  </a:lnTo>
                  <a:cubicBezTo>
                    <a:pt x="8797" y="538"/>
                    <a:pt x="8951" y="414"/>
                    <a:pt x="9105" y="414"/>
                  </a:cubicBezTo>
                  <a:close/>
                  <a:moveTo>
                    <a:pt x="8395" y="2204"/>
                  </a:moveTo>
                  <a:lnTo>
                    <a:pt x="8395" y="3069"/>
                  </a:lnTo>
                  <a:lnTo>
                    <a:pt x="8025" y="3470"/>
                  </a:lnTo>
                  <a:lnTo>
                    <a:pt x="8025" y="2575"/>
                  </a:lnTo>
                  <a:lnTo>
                    <a:pt x="8395" y="2204"/>
                  </a:lnTo>
                  <a:close/>
                  <a:moveTo>
                    <a:pt x="7355" y="2200"/>
                  </a:moveTo>
                  <a:cubicBezTo>
                    <a:pt x="7495" y="2200"/>
                    <a:pt x="7624" y="2341"/>
                    <a:pt x="7624" y="2482"/>
                  </a:cubicBezTo>
                  <a:lnTo>
                    <a:pt x="7624" y="4920"/>
                  </a:lnTo>
                  <a:cubicBezTo>
                    <a:pt x="7608" y="5113"/>
                    <a:pt x="7449" y="5214"/>
                    <a:pt x="7297" y="5214"/>
                  </a:cubicBezTo>
                  <a:cubicBezTo>
                    <a:pt x="7157" y="5214"/>
                    <a:pt x="7021" y="5129"/>
                    <a:pt x="7007" y="4951"/>
                  </a:cubicBezTo>
                  <a:lnTo>
                    <a:pt x="7007" y="2513"/>
                  </a:lnTo>
                  <a:cubicBezTo>
                    <a:pt x="7007" y="2328"/>
                    <a:pt x="7130" y="2204"/>
                    <a:pt x="7315" y="2204"/>
                  </a:cubicBezTo>
                  <a:cubicBezTo>
                    <a:pt x="7329" y="2202"/>
                    <a:pt x="7342" y="2200"/>
                    <a:pt x="7355" y="2200"/>
                  </a:cubicBezTo>
                  <a:close/>
                  <a:moveTo>
                    <a:pt x="6605" y="3994"/>
                  </a:moveTo>
                  <a:lnTo>
                    <a:pt x="6605" y="4889"/>
                  </a:lnTo>
                  <a:lnTo>
                    <a:pt x="6204" y="5291"/>
                  </a:lnTo>
                  <a:lnTo>
                    <a:pt x="6204" y="4365"/>
                  </a:lnTo>
                  <a:lnTo>
                    <a:pt x="6605" y="3994"/>
                  </a:lnTo>
                  <a:close/>
                  <a:moveTo>
                    <a:pt x="5483" y="4025"/>
                  </a:moveTo>
                  <a:cubicBezTo>
                    <a:pt x="5625" y="4025"/>
                    <a:pt x="5772" y="4118"/>
                    <a:pt x="5803" y="4303"/>
                  </a:cubicBezTo>
                  <a:lnTo>
                    <a:pt x="5803" y="6741"/>
                  </a:lnTo>
                  <a:cubicBezTo>
                    <a:pt x="5803" y="6926"/>
                    <a:pt x="5679" y="7050"/>
                    <a:pt x="5494" y="7050"/>
                  </a:cubicBezTo>
                  <a:cubicBezTo>
                    <a:pt x="5340" y="7050"/>
                    <a:pt x="5186" y="6895"/>
                    <a:pt x="5186" y="6741"/>
                  </a:cubicBezTo>
                  <a:lnTo>
                    <a:pt x="5186" y="4303"/>
                  </a:lnTo>
                  <a:cubicBezTo>
                    <a:pt x="5201" y="4118"/>
                    <a:pt x="5340" y="4025"/>
                    <a:pt x="5483" y="4025"/>
                  </a:cubicBezTo>
                  <a:close/>
                  <a:moveTo>
                    <a:pt x="4815" y="5784"/>
                  </a:moveTo>
                  <a:lnTo>
                    <a:pt x="4815" y="6679"/>
                  </a:lnTo>
                  <a:lnTo>
                    <a:pt x="4414" y="7081"/>
                  </a:lnTo>
                  <a:lnTo>
                    <a:pt x="4414" y="6186"/>
                  </a:lnTo>
                  <a:lnTo>
                    <a:pt x="4815" y="5784"/>
                  </a:lnTo>
                  <a:close/>
                  <a:moveTo>
                    <a:pt x="2995" y="7605"/>
                  </a:moveTo>
                  <a:lnTo>
                    <a:pt x="2995" y="8469"/>
                  </a:lnTo>
                  <a:lnTo>
                    <a:pt x="2748" y="8747"/>
                  </a:lnTo>
                  <a:lnTo>
                    <a:pt x="2316" y="8315"/>
                  </a:lnTo>
                  <a:lnTo>
                    <a:pt x="2995" y="7605"/>
                  </a:lnTo>
                  <a:close/>
                  <a:moveTo>
                    <a:pt x="3720" y="5816"/>
                  </a:moveTo>
                  <a:cubicBezTo>
                    <a:pt x="3896" y="5822"/>
                    <a:pt x="4013" y="5943"/>
                    <a:pt x="4013" y="6093"/>
                  </a:cubicBezTo>
                  <a:lnTo>
                    <a:pt x="4013" y="8531"/>
                  </a:lnTo>
                  <a:cubicBezTo>
                    <a:pt x="4013" y="8747"/>
                    <a:pt x="3859" y="8855"/>
                    <a:pt x="3704" y="8855"/>
                  </a:cubicBezTo>
                  <a:cubicBezTo>
                    <a:pt x="3550" y="8855"/>
                    <a:pt x="3396" y="8747"/>
                    <a:pt x="3396" y="8531"/>
                  </a:cubicBezTo>
                  <a:lnTo>
                    <a:pt x="3396" y="6124"/>
                  </a:lnTo>
                  <a:cubicBezTo>
                    <a:pt x="3396" y="5944"/>
                    <a:pt x="3542" y="5822"/>
                    <a:pt x="3720" y="5816"/>
                  </a:cubicBezTo>
                  <a:close/>
                  <a:moveTo>
                    <a:pt x="1482" y="8037"/>
                  </a:moveTo>
                  <a:lnTo>
                    <a:pt x="3025" y="9580"/>
                  </a:lnTo>
                  <a:cubicBezTo>
                    <a:pt x="2776" y="9746"/>
                    <a:pt x="2502" y="9863"/>
                    <a:pt x="2204" y="9863"/>
                  </a:cubicBezTo>
                  <a:cubicBezTo>
                    <a:pt x="2169" y="9863"/>
                    <a:pt x="2135" y="9861"/>
                    <a:pt x="2100" y="9858"/>
                  </a:cubicBezTo>
                  <a:cubicBezTo>
                    <a:pt x="1883" y="9858"/>
                    <a:pt x="1637" y="9920"/>
                    <a:pt x="1482" y="10105"/>
                  </a:cubicBezTo>
                  <a:lnTo>
                    <a:pt x="1019" y="10568"/>
                  </a:lnTo>
                  <a:cubicBezTo>
                    <a:pt x="1004" y="10583"/>
                    <a:pt x="981" y="10591"/>
                    <a:pt x="958" y="10591"/>
                  </a:cubicBezTo>
                  <a:cubicBezTo>
                    <a:pt x="934" y="10591"/>
                    <a:pt x="911" y="10583"/>
                    <a:pt x="896" y="10568"/>
                  </a:cubicBezTo>
                  <a:lnTo>
                    <a:pt x="495" y="10198"/>
                  </a:lnTo>
                  <a:cubicBezTo>
                    <a:pt x="464" y="10167"/>
                    <a:pt x="464" y="10105"/>
                    <a:pt x="495" y="10074"/>
                  </a:cubicBezTo>
                  <a:lnTo>
                    <a:pt x="495" y="10043"/>
                  </a:lnTo>
                  <a:lnTo>
                    <a:pt x="958" y="9580"/>
                  </a:lnTo>
                  <a:cubicBezTo>
                    <a:pt x="1112" y="9395"/>
                    <a:pt x="1205" y="9179"/>
                    <a:pt x="1205" y="8963"/>
                  </a:cubicBezTo>
                  <a:cubicBezTo>
                    <a:pt x="1174" y="8624"/>
                    <a:pt x="1266" y="8315"/>
                    <a:pt x="1482" y="8037"/>
                  </a:cubicBezTo>
                  <a:close/>
                  <a:moveTo>
                    <a:pt x="9128" y="0"/>
                  </a:moveTo>
                  <a:cubicBezTo>
                    <a:pt x="8763" y="0"/>
                    <a:pt x="8395" y="251"/>
                    <a:pt x="8395" y="723"/>
                  </a:cubicBezTo>
                  <a:lnTo>
                    <a:pt x="8395" y="1618"/>
                  </a:lnTo>
                  <a:lnTo>
                    <a:pt x="7932" y="2112"/>
                  </a:lnTo>
                  <a:cubicBezTo>
                    <a:pt x="7782" y="1892"/>
                    <a:pt x="7559" y="1794"/>
                    <a:pt x="7337" y="1794"/>
                  </a:cubicBezTo>
                  <a:cubicBezTo>
                    <a:pt x="6968" y="1794"/>
                    <a:pt x="6605" y="2069"/>
                    <a:pt x="6605" y="2513"/>
                  </a:cubicBezTo>
                  <a:lnTo>
                    <a:pt x="6605" y="3439"/>
                  </a:lnTo>
                  <a:lnTo>
                    <a:pt x="6112" y="3902"/>
                  </a:lnTo>
                  <a:cubicBezTo>
                    <a:pt x="5973" y="3682"/>
                    <a:pt x="5756" y="3584"/>
                    <a:pt x="5540" y="3584"/>
                  </a:cubicBezTo>
                  <a:cubicBezTo>
                    <a:pt x="5178" y="3584"/>
                    <a:pt x="4815" y="3859"/>
                    <a:pt x="4815" y="4303"/>
                  </a:cubicBezTo>
                  <a:lnTo>
                    <a:pt x="4815" y="5229"/>
                  </a:lnTo>
                  <a:lnTo>
                    <a:pt x="4322" y="5692"/>
                  </a:lnTo>
                  <a:cubicBezTo>
                    <a:pt x="4171" y="5483"/>
                    <a:pt x="3950" y="5387"/>
                    <a:pt x="3732" y="5387"/>
                  </a:cubicBezTo>
                  <a:cubicBezTo>
                    <a:pt x="3369" y="5387"/>
                    <a:pt x="3014" y="5650"/>
                    <a:pt x="2995" y="6093"/>
                  </a:cubicBezTo>
                  <a:lnTo>
                    <a:pt x="2995" y="7019"/>
                  </a:lnTo>
                  <a:lnTo>
                    <a:pt x="2038" y="7976"/>
                  </a:lnTo>
                  <a:lnTo>
                    <a:pt x="1328" y="7327"/>
                  </a:lnTo>
                  <a:cubicBezTo>
                    <a:pt x="958" y="6957"/>
                    <a:pt x="958" y="6371"/>
                    <a:pt x="1328" y="6000"/>
                  </a:cubicBezTo>
                  <a:lnTo>
                    <a:pt x="1482" y="5846"/>
                  </a:lnTo>
                  <a:cubicBezTo>
                    <a:pt x="1822" y="5507"/>
                    <a:pt x="1945" y="5013"/>
                    <a:pt x="1791" y="4550"/>
                  </a:cubicBezTo>
                  <a:cubicBezTo>
                    <a:pt x="1667" y="4180"/>
                    <a:pt x="1482" y="3871"/>
                    <a:pt x="1235" y="3562"/>
                  </a:cubicBezTo>
                  <a:cubicBezTo>
                    <a:pt x="1174" y="3531"/>
                    <a:pt x="1174" y="3470"/>
                    <a:pt x="1235" y="3439"/>
                  </a:cubicBezTo>
                  <a:lnTo>
                    <a:pt x="1482" y="3192"/>
                  </a:lnTo>
                  <a:cubicBezTo>
                    <a:pt x="1498" y="3161"/>
                    <a:pt x="1521" y="3146"/>
                    <a:pt x="1548" y="3146"/>
                  </a:cubicBezTo>
                  <a:cubicBezTo>
                    <a:pt x="1575" y="3146"/>
                    <a:pt x="1606" y="3161"/>
                    <a:pt x="1637" y="3192"/>
                  </a:cubicBezTo>
                  <a:cubicBezTo>
                    <a:pt x="1914" y="3408"/>
                    <a:pt x="2254" y="3624"/>
                    <a:pt x="2593" y="3748"/>
                  </a:cubicBezTo>
                  <a:cubicBezTo>
                    <a:pt x="2723" y="3782"/>
                    <a:pt x="2855" y="3800"/>
                    <a:pt x="2986" y="3800"/>
                  </a:cubicBezTo>
                  <a:cubicBezTo>
                    <a:pt x="3321" y="3800"/>
                    <a:pt x="3645" y="3683"/>
                    <a:pt x="3890" y="3439"/>
                  </a:cubicBezTo>
                  <a:lnTo>
                    <a:pt x="6451" y="877"/>
                  </a:lnTo>
                  <a:cubicBezTo>
                    <a:pt x="6544" y="785"/>
                    <a:pt x="6544" y="661"/>
                    <a:pt x="6451" y="600"/>
                  </a:cubicBezTo>
                  <a:cubicBezTo>
                    <a:pt x="6405" y="553"/>
                    <a:pt x="6351" y="530"/>
                    <a:pt x="6301" y="530"/>
                  </a:cubicBezTo>
                  <a:cubicBezTo>
                    <a:pt x="6250" y="530"/>
                    <a:pt x="6204" y="553"/>
                    <a:pt x="6173" y="600"/>
                  </a:cubicBezTo>
                  <a:lnTo>
                    <a:pt x="3612" y="3130"/>
                  </a:lnTo>
                  <a:cubicBezTo>
                    <a:pt x="3437" y="3305"/>
                    <a:pt x="3215" y="3387"/>
                    <a:pt x="3002" y="3387"/>
                  </a:cubicBezTo>
                  <a:cubicBezTo>
                    <a:pt x="2915" y="3387"/>
                    <a:pt x="2829" y="3373"/>
                    <a:pt x="2748" y="3346"/>
                  </a:cubicBezTo>
                  <a:cubicBezTo>
                    <a:pt x="2439" y="3254"/>
                    <a:pt x="2130" y="3069"/>
                    <a:pt x="1883" y="2853"/>
                  </a:cubicBezTo>
                  <a:cubicBezTo>
                    <a:pt x="1795" y="2779"/>
                    <a:pt x="1679" y="2740"/>
                    <a:pt x="1561" y="2740"/>
                  </a:cubicBezTo>
                  <a:cubicBezTo>
                    <a:pt x="1432" y="2740"/>
                    <a:pt x="1301" y="2787"/>
                    <a:pt x="1205" y="2883"/>
                  </a:cubicBezTo>
                  <a:lnTo>
                    <a:pt x="958" y="3161"/>
                  </a:lnTo>
                  <a:cubicBezTo>
                    <a:pt x="772" y="3346"/>
                    <a:pt x="742" y="3624"/>
                    <a:pt x="927" y="3840"/>
                  </a:cubicBezTo>
                  <a:cubicBezTo>
                    <a:pt x="1143" y="4087"/>
                    <a:pt x="1297" y="4365"/>
                    <a:pt x="1421" y="4673"/>
                  </a:cubicBezTo>
                  <a:cubicBezTo>
                    <a:pt x="1513" y="4982"/>
                    <a:pt x="1421" y="5321"/>
                    <a:pt x="1205" y="5538"/>
                  </a:cubicBezTo>
                  <a:lnTo>
                    <a:pt x="1050" y="5692"/>
                  </a:lnTo>
                  <a:cubicBezTo>
                    <a:pt x="526" y="6216"/>
                    <a:pt x="526" y="7081"/>
                    <a:pt x="1050" y="7605"/>
                  </a:cubicBezTo>
                  <a:lnTo>
                    <a:pt x="1174" y="7760"/>
                  </a:lnTo>
                  <a:cubicBezTo>
                    <a:pt x="896" y="8099"/>
                    <a:pt x="772" y="8531"/>
                    <a:pt x="803" y="8963"/>
                  </a:cubicBezTo>
                  <a:cubicBezTo>
                    <a:pt x="803" y="9087"/>
                    <a:pt x="742" y="9210"/>
                    <a:pt x="680" y="9272"/>
                  </a:cubicBezTo>
                  <a:lnTo>
                    <a:pt x="186" y="9766"/>
                  </a:lnTo>
                  <a:cubicBezTo>
                    <a:pt x="1" y="9951"/>
                    <a:pt x="1" y="10259"/>
                    <a:pt x="186" y="10444"/>
                  </a:cubicBezTo>
                  <a:lnTo>
                    <a:pt x="587" y="10846"/>
                  </a:lnTo>
                  <a:cubicBezTo>
                    <a:pt x="680" y="10938"/>
                    <a:pt x="803" y="10985"/>
                    <a:pt x="927" y="10985"/>
                  </a:cubicBezTo>
                  <a:cubicBezTo>
                    <a:pt x="1050" y="10985"/>
                    <a:pt x="1174" y="10938"/>
                    <a:pt x="1266" y="10846"/>
                  </a:cubicBezTo>
                  <a:lnTo>
                    <a:pt x="1760" y="10352"/>
                  </a:lnTo>
                  <a:cubicBezTo>
                    <a:pt x="1829" y="10282"/>
                    <a:pt x="1934" y="10248"/>
                    <a:pt x="2033" y="10248"/>
                  </a:cubicBezTo>
                  <a:cubicBezTo>
                    <a:pt x="2067" y="10248"/>
                    <a:pt x="2100" y="10252"/>
                    <a:pt x="2130" y="10259"/>
                  </a:cubicBezTo>
                  <a:cubicBezTo>
                    <a:pt x="2562" y="10259"/>
                    <a:pt x="2964" y="10105"/>
                    <a:pt x="3272" y="9858"/>
                  </a:cubicBezTo>
                  <a:lnTo>
                    <a:pt x="3396" y="10012"/>
                  </a:lnTo>
                  <a:cubicBezTo>
                    <a:pt x="3658" y="10275"/>
                    <a:pt x="4013" y="10406"/>
                    <a:pt x="4368" y="10406"/>
                  </a:cubicBezTo>
                  <a:cubicBezTo>
                    <a:pt x="4723" y="10406"/>
                    <a:pt x="5078" y="10275"/>
                    <a:pt x="5340" y="10012"/>
                  </a:cubicBezTo>
                  <a:lnTo>
                    <a:pt x="6698" y="8624"/>
                  </a:lnTo>
                  <a:cubicBezTo>
                    <a:pt x="6840" y="8482"/>
                    <a:pt x="6709" y="8285"/>
                    <a:pt x="6557" y="8285"/>
                  </a:cubicBezTo>
                  <a:cubicBezTo>
                    <a:pt x="6511" y="8285"/>
                    <a:pt x="6463" y="8303"/>
                    <a:pt x="6420" y="8346"/>
                  </a:cubicBezTo>
                  <a:lnTo>
                    <a:pt x="5062" y="9704"/>
                  </a:lnTo>
                  <a:cubicBezTo>
                    <a:pt x="4877" y="9889"/>
                    <a:pt x="4630" y="9982"/>
                    <a:pt x="4383" y="9982"/>
                  </a:cubicBezTo>
                  <a:cubicBezTo>
                    <a:pt x="4136" y="9982"/>
                    <a:pt x="3890" y="9889"/>
                    <a:pt x="3704" y="9704"/>
                  </a:cubicBezTo>
                  <a:lnTo>
                    <a:pt x="3025" y="9025"/>
                  </a:lnTo>
                  <a:lnTo>
                    <a:pt x="3118" y="8932"/>
                  </a:lnTo>
                  <a:cubicBezTo>
                    <a:pt x="3149" y="8994"/>
                    <a:pt x="3180" y="9025"/>
                    <a:pt x="3211" y="9056"/>
                  </a:cubicBezTo>
                  <a:cubicBezTo>
                    <a:pt x="3334" y="9179"/>
                    <a:pt x="3519" y="9272"/>
                    <a:pt x="3704" y="9272"/>
                  </a:cubicBezTo>
                  <a:cubicBezTo>
                    <a:pt x="4106" y="9241"/>
                    <a:pt x="4414" y="8932"/>
                    <a:pt x="4414" y="8531"/>
                  </a:cubicBezTo>
                  <a:lnTo>
                    <a:pt x="4414" y="7636"/>
                  </a:lnTo>
                  <a:lnTo>
                    <a:pt x="4908" y="7142"/>
                  </a:lnTo>
                  <a:cubicBezTo>
                    <a:pt x="4939" y="7173"/>
                    <a:pt x="4970" y="7204"/>
                    <a:pt x="5001" y="7235"/>
                  </a:cubicBezTo>
                  <a:cubicBezTo>
                    <a:pt x="5124" y="7389"/>
                    <a:pt x="5309" y="7451"/>
                    <a:pt x="5494" y="7451"/>
                  </a:cubicBezTo>
                  <a:cubicBezTo>
                    <a:pt x="5896" y="7451"/>
                    <a:pt x="6204" y="7142"/>
                    <a:pt x="6204" y="6741"/>
                  </a:cubicBezTo>
                  <a:lnTo>
                    <a:pt x="6204" y="5815"/>
                  </a:lnTo>
                  <a:lnTo>
                    <a:pt x="6729" y="5321"/>
                  </a:lnTo>
                  <a:cubicBezTo>
                    <a:pt x="6760" y="5383"/>
                    <a:pt x="6791" y="5414"/>
                    <a:pt x="6821" y="5445"/>
                  </a:cubicBezTo>
                  <a:cubicBezTo>
                    <a:pt x="6971" y="5594"/>
                    <a:pt x="7149" y="5660"/>
                    <a:pt x="7323" y="5660"/>
                  </a:cubicBezTo>
                  <a:cubicBezTo>
                    <a:pt x="7688" y="5660"/>
                    <a:pt x="8035" y="5369"/>
                    <a:pt x="8056" y="4951"/>
                  </a:cubicBezTo>
                  <a:lnTo>
                    <a:pt x="8056" y="4025"/>
                  </a:lnTo>
                  <a:lnTo>
                    <a:pt x="8519" y="3531"/>
                  </a:lnTo>
                  <a:cubicBezTo>
                    <a:pt x="8550" y="3562"/>
                    <a:pt x="8581" y="3624"/>
                    <a:pt x="8611" y="3655"/>
                  </a:cubicBezTo>
                  <a:cubicBezTo>
                    <a:pt x="8755" y="3779"/>
                    <a:pt x="8922" y="3835"/>
                    <a:pt x="9085" y="3835"/>
                  </a:cubicBezTo>
                  <a:cubicBezTo>
                    <a:pt x="9449" y="3835"/>
                    <a:pt x="9794" y="3556"/>
                    <a:pt x="9815" y="3130"/>
                  </a:cubicBezTo>
                  <a:lnTo>
                    <a:pt x="9815" y="2235"/>
                  </a:lnTo>
                  <a:lnTo>
                    <a:pt x="10278" y="1772"/>
                  </a:lnTo>
                  <a:cubicBezTo>
                    <a:pt x="10710" y="1340"/>
                    <a:pt x="10432" y="569"/>
                    <a:pt x="9815" y="538"/>
                  </a:cubicBezTo>
                  <a:cubicBezTo>
                    <a:pt x="9731" y="174"/>
                    <a:pt x="9431" y="0"/>
                    <a:pt x="91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73" name="Google Shape;13473;p25"/>
            <p:cNvSpPr/>
            <p:nvPr/>
          </p:nvSpPr>
          <p:spPr>
            <a:xfrm>
              <a:off x="7955963" y="1921756"/>
              <a:ext cx="182875" cy="273650"/>
            </a:xfrm>
            <a:custGeom>
              <a:avLst/>
              <a:gdLst/>
              <a:ahLst/>
              <a:cxnLst/>
              <a:rect l="l" t="t" r="r" b="b"/>
              <a:pathLst>
                <a:path w="7315" h="10946" extrusionOk="0">
                  <a:moveTo>
                    <a:pt x="4927" y="417"/>
                  </a:moveTo>
                  <a:cubicBezTo>
                    <a:pt x="5038" y="417"/>
                    <a:pt x="5154" y="455"/>
                    <a:pt x="5247" y="533"/>
                  </a:cubicBezTo>
                  <a:lnTo>
                    <a:pt x="6697" y="1983"/>
                  </a:lnTo>
                  <a:cubicBezTo>
                    <a:pt x="6882" y="2168"/>
                    <a:pt x="6882" y="2446"/>
                    <a:pt x="6697" y="2600"/>
                  </a:cubicBezTo>
                  <a:cubicBezTo>
                    <a:pt x="6620" y="2693"/>
                    <a:pt x="6512" y="2739"/>
                    <a:pt x="6400" y="2739"/>
                  </a:cubicBezTo>
                  <a:cubicBezTo>
                    <a:pt x="6288" y="2739"/>
                    <a:pt x="6173" y="2693"/>
                    <a:pt x="6080" y="2600"/>
                  </a:cubicBezTo>
                  <a:lnTo>
                    <a:pt x="4629" y="1181"/>
                  </a:lnTo>
                  <a:cubicBezTo>
                    <a:pt x="4444" y="996"/>
                    <a:pt x="4444" y="718"/>
                    <a:pt x="4629" y="564"/>
                  </a:cubicBezTo>
                  <a:lnTo>
                    <a:pt x="4629" y="533"/>
                  </a:lnTo>
                  <a:cubicBezTo>
                    <a:pt x="4707" y="455"/>
                    <a:pt x="4815" y="417"/>
                    <a:pt x="4927" y="417"/>
                  </a:cubicBezTo>
                  <a:close/>
                  <a:moveTo>
                    <a:pt x="4629" y="1705"/>
                  </a:moveTo>
                  <a:lnTo>
                    <a:pt x="5555" y="2631"/>
                  </a:lnTo>
                  <a:lnTo>
                    <a:pt x="4846" y="3341"/>
                  </a:lnTo>
                  <a:lnTo>
                    <a:pt x="3920" y="2415"/>
                  </a:lnTo>
                  <a:lnTo>
                    <a:pt x="4629" y="1705"/>
                  </a:lnTo>
                  <a:close/>
                  <a:moveTo>
                    <a:pt x="4927" y="0"/>
                  </a:moveTo>
                  <a:cubicBezTo>
                    <a:pt x="4714" y="0"/>
                    <a:pt x="4506" y="85"/>
                    <a:pt x="4352" y="255"/>
                  </a:cubicBezTo>
                  <a:cubicBezTo>
                    <a:pt x="4043" y="564"/>
                    <a:pt x="4043" y="1088"/>
                    <a:pt x="4352" y="1397"/>
                  </a:cubicBezTo>
                  <a:lnTo>
                    <a:pt x="3611" y="2137"/>
                  </a:lnTo>
                  <a:lnTo>
                    <a:pt x="3179" y="1705"/>
                  </a:lnTo>
                  <a:cubicBezTo>
                    <a:pt x="2917" y="1428"/>
                    <a:pt x="2569" y="1289"/>
                    <a:pt x="2222" y="1289"/>
                  </a:cubicBezTo>
                  <a:cubicBezTo>
                    <a:pt x="1875" y="1289"/>
                    <a:pt x="1528" y="1428"/>
                    <a:pt x="1266" y="1705"/>
                  </a:cubicBezTo>
                  <a:lnTo>
                    <a:pt x="93" y="2878"/>
                  </a:lnTo>
                  <a:cubicBezTo>
                    <a:pt x="0" y="2940"/>
                    <a:pt x="0" y="3063"/>
                    <a:pt x="93" y="3156"/>
                  </a:cubicBezTo>
                  <a:cubicBezTo>
                    <a:pt x="139" y="3202"/>
                    <a:pt x="193" y="3225"/>
                    <a:pt x="243" y="3225"/>
                  </a:cubicBezTo>
                  <a:cubicBezTo>
                    <a:pt x="293" y="3225"/>
                    <a:pt x="340" y="3202"/>
                    <a:pt x="371" y="3156"/>
                  </a:cubicBezTo>
                  <a:lnTo>
                    <a:pt x="1574" y="1983"/>
                  </a:lnTo>
                  <a:cubicBezTo>
                    <a:pt x="1759" y="1798"/>
                    <a:pt x="1999" y="1705"/>
                    <a:pt x="2238" y="1705"/>
                  </a:cubicBezTo>
                  <a:cubicBezTo>
                    <a:pt x="2477" y="1705"/>
                    <a:pt x="2716" y="1798"/>
                    <a:pt x="2901" y="1983"/>
                  </a:cubicBezTo>
                  <a:lnTo>
                    <a:pt x="5278" y="4359"/>
                  </a:lnTo>
                  <a:cubicBezTo>
                    <a:pt x="5648" y="4730"/>
                    <a:pt x="5648" y="5316"/>
                    <a:pt x="5278" y="5687"/>
                  </a:cubicBezTo>
                  <a:lnTo>
                    <a:pt x="5123" y="5841"/>
                  </a:lnTo>
                  <a:cubicBezTo>
                    <a:pt x="4784" y="6180"/>
                    <a:pt x="4660" y="6674"/>
                    <a:pt x="4815" y="7137"/>
                  </a:cubicBezTo>
                  <a:cubicBezTo>
                    <a:pt x="4938" y="7507"/>
                    <a:pt x="5123" y="7816"/>
                    <a:pt x="5370" y="8125"/>
                  </a:cubicBezTo>
                  <a:cubicBezTo>
                    <a:pt x="5401" y="8155"/>
                    <a:pt x="5401" y="8217"/>
                    <a:pt x="5370" y="8248"/>
                  </a:cubicBezTo>
                  <a:lnTo>
                    <a:pt x="5123" y="8495"/>
                  </a:lnTo>
                  <a:cubicBezTo>
                    <a:pt x="5092" y="8510"/>
                    <a:pt x="5062" y="8518"/>
                    <a:pt x="5035" y="8518"/>
                  </a:cubicBezTo>
                  <a:cubicBezTo>
                    <a:pt x="5008" y="8518"/>
                    <a:pt x="4984" y="8510"/>
                    <a:pt x="4969" y="8495"/>
                  </a:cubicBezTo>
                  <a:cubicBezTo>
                    <a:pt x="4691" y="8248"/>
                    <a:pt x="4352" y="8063"/>
                    <a:pt x="4012" y="7939"/>
                  </a:cubicBezTo>
                  <a:cubicBezTo>
                    <a:pt x="3879" y="7895"/>
                    <a:pt x="3744" y="7874"/>
                    <a:pt x="3611" y="7874"/>
                  </a:cubicBezTo>
                  <a:cubicBezTo>
                    <a:pt x="3279" y="7874"/>
                    <a:pt x="2958" y="8006"/>
                    <a:pt x="2716" y="8248"/>
                  </a:cubicBezTo>
                  <a:lnTo>
                    <a:pt x="340" y="10594"/>
                  </a:lnTo>
                  <a:cubicBezTo>
                    <a:pt x="278" y="10686"/>
                    <a:pt x="278" y="10810"/>
                    <a:pt x="340" y="10902"/>
                  </a:cubicBezTo>
                  <a:cubicBezTo>
                    <a:pt x="362" y="10924"/>
                    <a:pt x="399" y="10946"/>
                    <a:pt x="441" y="10946"/>
                  </a:cubicBezTo>
                  <a:cubicBezTo>
                    <a:pt x="458" y="10946"/>
                    <a:pt x="476" y="10942"/>
                    <a:pt x="494" y="10933"/>
                  </a:cubicBezTo>
                  <a:cubicBezTo>
                    <a:pt x="512" y="10942"/>
                    <a:pt x="528" y="10946"/>
                    <a:pt x="542" y="10946"/>
                  </a:cubicBezTo>
                  <a:cubicBezTo>
                    <a:pt x="576" y="10946"/>
                    <a:pt x="605" y="10924"/>
                    <a:pt x="648" y="10902"/>
                  </a:cubicBezTo>
                  <a:lnTo>
                    <a:pt x="2994" y="8526"/>
                  </a:lnTo>
                  <a:cubicBezTo>
                    <a:pt x="3169" y="8351"/>
                    <a:pt x="3390" y="8269"/>
                    <a:pt x="3614" y="8269"/>
                  </a:cubicBezTo>
                  <a:cubicBezTo>
                    <a:pt x="3706" y="8269"/>
                    <a:pt x="3799" y="8283"/>
                    <a:pt x="3889" y="8310"/>
                  </a:cubicBezTo>
                  <a:cubicBezTo>
                    <a:pt x="4167" y="8433"/>
                    <a:pt x="4475" y="8588"/>
                    <a:pt x="4722" y="8804"/>
                  </a:cubicBezTo>
                  <a:cubicBezTo>
                    <a:pt x="4810" y="8877"/>
                    <a:pt x="4927" y="8916"/>
                    <a:pt x="5045" y="8916"/>
                  </a:cubicBezTo>
                  <a:cubicBezTo>
                    <a:pt x="5174" y="8916"/>
                    <a:pt x="5304" y="8870"/>
                    <a:pt x="5401" y="8773"/>
                  </a:cubicBezTo>
                  <a:lnTo>
                    <a:pt x="5648" y="8495"/>
                  </a:lnTo>
                  <a:cubicBezTo>
                    <a:pt x="5833" y="8310"/>
                    <a:pt x="5864" y="8032"/>
                    <a:pt x="5679" y="7816"/>
                  </a:cubicBezTo>
                  <a:cubicBezTo>
                    <a:pt x="5463" y="7569"/>
                    <a:pt x="5308" y="7291"/>
                    <a:pt x="5216" y="6983"/>
                  </a:cubicBezTo>
                  <a:cubicBezTo>
                    <a:pt x="5092" y="6674"/>
                    <a:pt x="5185" y="6335"/>
                    <a:pt x="5401" y="6119"/>
                  </a:cubicBezTo>
                  <a:lnTo>
                    <a:pt x="5555" y="5964"/>
                  </a:lnTo>
                  <a:cubicBezTo>
                    <a:pt x="6111" y="5440"/>
                    <a:pt x="6111" y="4576"/>
                    <a:pt x="5555" y="4020"/>
                  </a:cubicBezTo>
                  <a:lnTo>
                    <a:pt x="5123" y="3619"/>
                  </a:lnTo>
                  <a:lnTo>
                    <a:pt x="5833" y="2909"/>
                  </a:lnTo>
                  <a:cubicBezTo>
                    <a:pt x="5987" y="3063"/>
                    <a:pt x="6196" y="3140"/>
                    <a:pt x="6404" y="3140"/>
                  </a:cubicBezTo>
                  <a:cubicBezTo>
                    <a:pt x="6612" y="3140"/>
                    <a:pt x="6821" y="3063"/>
                    <a:pt x="6975" y="2909"/>
                  </a:cubicBezTo>
                  <a:cubicBezTo>
                    <a:pt x="7314" y="2570"/>
                    <a:pt x="7314" y="2045"/>
                    <a:pt x="6975" y="1736"/>
                  </a:cubicBezTo>
                  <a:lnTo>
                    <a:pt x="5524" y="255"/>
                  </a:lnTo>
                  <a:cubicBezTo>
                    <a:pt x="5355" y="85"/>
                    <a:pt x="5139" y="0"/>
                    <a:pt x="49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474" name="Google Shape;13474;p25"/>
          <p:cNvGrpSpPr/>
          <p:nvPr/>
        </p:nvGrpSpPr>
        <p:grpSpPr>
          <a:xfrm>
            <a:off x="2550019" y="2850724"/>
            <a:ext cx="314050" cy="345675"/>
            <a:chOff x="6329538" y="3581531"/>
            <a:chExt cx="314050" cy="345675"/>
          </a:xfrm>
        </p:grpSpPr>
        <p:sp>
          <p:nvSpPr>
            <p:cNvPr id="13475" name="Google Shape;13475;p25"/>
            <p:cNvSpPr/>
            <p:nvPr/>
          </p:nvSpPr>
          <p:spPr>
            <a:xfrm>
              <a:off x="6409013" y="3621656"/>
              <a:ext cx="193675" cy="233025"/>
            </a:xfrm>
            <a:custGeom>
              <a:avLst/>
              <a:gdLst/>
              <a:ahLst/>
              <a:cxnLst/>
              <a:rect l="l" t="t" r="r" b="b"/>
              <a:pathLst>
                <a:path w="7747" h="9321" extrusionOk="0">
                  <a:moveTo>
                    <a:pt x="7345" y="2716"/>
                  </a:moveTo>
                  <a:lnTo>
                    <a:pt x="7345" y="3395"/>
                  </a:lnTo>
                  <a:lnTo>
                    <a:pt x="401" y="3395"/>
                  </a:lnTo>
                  <a:lnTo>
                    <a:pt x="401" y="2716"/>
                  </a:lnTo>
                  <a:close/>
                  <a:moveTo>
                    <a:pt x="7345" y="3765"/>
                  </a:moveTo>
                  <a:lnTo>
                    <a:pt x="7345" y="5555"/>
                  </a:lnTo>
                  <a:lnTo>
                    <a:pt x="401" y="5555"/>
                  </a:lnTo>
                  <a:lnTo>
                    <a:pt x="401" y="3765"/>
                  </a:lnTo>
                  <a:close/>
                  <a:moveTo>
                    <a:pt x="7376" y="5956"/>
                  </a:moveTo>
                  <a:lnTo>
                    <a:pt x="7376" y="6635"/>
                  </a:lnTo>
                  <a:lnTo>
                    <a:pt x="6265" y="6635"/>
                  </a:lnTo>
                  <a:cubicBezTo>
                    <a:pt x="6018" y="6666"/>
                    <a:pt x="6018" y="7006"/>
                    <a:pt x="6265" y="7037"/>
                  </a:cubicBezTo>
                  <a:lnTo>
                    <a:pt x="7345" y="7037"/>
                  </a:lnTo>
                  <a:lnTo>
                    <a:pt x="7345" y="8919"/>
                  </a:lnTo>
                  <a:lnTo>
                    <a:pt x="401" y="8919"/>
                  </a:lnTo>
                  <a:lnTo>
                    <a:pt x="401" y="7037"/>
                  </a:lnTo>
                  <a:lnTo>
                    <a:pt x="5463" y="7037"/>
                  </a:lnTo>
                  <a:cubicBezTo>
                    <a:pt x="5679" y="7006"/>
                    <a:pt x="5679" y="6666"/>
                    <a:pt x="5463" y="6635"/>
                  </a:cubicBezTo>
                  <a:lnTo>
                    <a:pt x="432" y="6635"/>
                  </a:lnTo>
                  <a:lnTo>
                    <a:pt x="432" y="5956"/>
                  </a:lnTo>
                  <a:close/>
                  <a:moveTo>
                    <a:pt x="216" y="0"/>
                  </a:moveTo>
                  <a:cubicBezTo>
                    <a:pt x="93" y="0"/>
                    <a:pt x="0" y="93"/>
                    <a:pt x="0" y="216"/>
                  </a:cubicBezTo>
                  <a:lnTo>
                    <a:pt x="31" y="9135"/>
                  </a:lnTo>
                  <a:cubicBezTo>
                    <a:pt x="31" y="9228"/>
                    <a:pt x="124" y="9320"/>
                    <a:pt x="216" y="9320"/>
                  </a:cubicBezTo>
                  <a:lnTo>
                    <a:pt x="7561" y="9320"/>
                  </a:lnTo>
                  <a:cubicBezTo>
                    <a:pt x="7654" y="9320"/>
                    <a:pt x="7746" y="9259"/>
                    <a:pt x="7746" y="9135"/>
                  </a:cubicBezTo>
                  <a:lnTo>
                    <a:pt x="7746" y="216"/>
                  </a:lnTo>
                  <a:cubicBezTo>
                    <a:pt x="7746" y="93"/>
                    <a:pt x="7654" y="0"/>
                    <a:pt x="7561" y="0"/>
                  </a:cubicBezTo>
                  <a:lnTo>
                    <a:pt x="2747" y="0"/>
                  </a:lnTo>
                  <a:cubicBezTo>
                    <a:pt x="2623" y="0"/>
                    <a:pt x="2531" y="93"/>
                    <a:pt x="2531" y="216"/>
                  </a:cubicBezTo>
                  <a:cubicBezTo>
                    <a:pt x="2531" y="309"/>
                    <a:pt x="2623" y="401"/>
                    <a:pt x="2747" y="401"/>
                  </a:cubicBezTo>
                  <a:lnTo>
                    <a:pt x="7345" y="401"/>
                  </a:lnTo>
                  <a:lnTo>
                    <a:pt x="7345" y="2315"/>
                  </a:lnTo>
                  <a:lnTo>
                    <a:pt x="401" y="2315"/>
                  </a:lnTo>
                  <a:lnTo>
                    <a:pt x="401" y="401"/>
                  </a:lnTo>
                  <a:lnTo>
                    <a:pt x="1914" y="401"/>
                  </a:lnTo>
                  <a:cubicBezTo>
                    <a:pt x="2037" y="401"/>
                    <a:pt x="2130" y="309"/>
                    <a:pt x="2130" y="216"/>
                  </a:cubicBezTo>
                  <a:cubicBezTo>
                    <a:pt x="2130" y="93"/>
                    <a:pt x="2037" y="0"/>
                    <a:pt x="19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76" name="Google Shape;13476;p25"/>
            <p:cNvSpPr/>
            <p:nvPr/>
          </p:nvSpPr>
          <p:spPr>
            <a:xfrm>
              <a:off x="6354988" y="3655981"/>
              <a:ext cx="38600" cy="164350"/>
            </a:xfrm>
            <a:custGeom>
              <a:avLst/>
              <a:gdLst/>
              <a:ahLst/>
              <a:cxnLst/>
              <a:rect l="l" t="t" r="r" b="b"/>
              <a:pathLst>
                <a:path w="1544" h="6574" extrusionOk="0">
                  <a:moveTo>
                    <a:pt x="784" y="440"/>
                  </a:moveTo>
                  <a:cubicBezTo>
                    <a:pt x="1004" y="440"/>
                    <a:pt x="1220" y="556"/>
                    <a:pt x="1143" y="787"/>
                  </a:cubicBezTo>
                  <a:lnTo>
                    <a:pt x="1143" y="5787"/>
                  </a:lnTo>
                  <a:cubicBezTo>
                    <a:pt x="1096" y="5972"/>
                    <a:pt x="942" y="6065"/>
                    <a:pt x="784" y="6065"/>
                  </a:cubicBezTo>
                  <a:cubicBezTo>
                    <a:pt x="626" y="6065"/>
                    <a:pt x="464" y="5972"/>
                    <a:pt x="402" y="5787"/>
                  </a:cubicBezTo>
                  <a:lnTo>
                    <a:pt x="402" y="787"/>
                  </a:lnTo>
                  <a:cubicBezTo>
                    <a:pt x="340" y="556"/>
                    <a:pt x="564" y="440"/>
                    <a:pt x="784" y="440"/>
                  </a:cubicBezTo>
                  <a:close/>
                  <a:moveTo>
                    <a:pt x="772" y="0"/>
                  </a:moveTo>
                  <a:cubicBezTo>
                    <a:pt x="387" y="0"/>
                    <a:pt x="1" y="263"/>
                    <a:pt x="1" y="787"/>
                  </a:cubicBezTo>
                  <a:lnTo>
                    <a:pt x="1" y="5787"/>
                  </a:lnTo>
                  <a:cubicBezTo>
                    <a:pt x="1" y="6312"/>
                    <a:pt x="387" y="6574"/>
                    <a:pt x="772" y="6574"/>
                  </a:cubicBezTo>
                  <a:cubicBezTo>
                    <a:pt x="1158" y="6574"/>
                    <a:pt x="1544" y="6312"/>
                    <a:pt x="1544" y="5787"/>
                  </a:cubicBezTo>
                  <a:lnTo>
                    <a:pt x="1544" y="787"/>
                  </a:lnTo>
                  <a:cubicBezTo>
                    <a:pt x="1544" y="263"/>
                    <a:pt x="1158" y="0"/>
                    <a:pt x="7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77" name="Google Shape;13477;p25"/>
            <p:cNvSpPr/>
            <p:nvPr/>
          </p:nvSpPr>
          <p:spPr>
            <a:xfrm>
              <a:off x="6329538" y="3581531"/>
              <a:ext cx="314050" cy="345675"/>
            </a:xfrm>
            <a:custGeom>
              <a:avLst/>
              <a:gdLst/>
              <a:ahLst/>
              <a:cxnLst/>
              <a:rect l="l" t="t" r="r" b="b"/>
              <a:pathLst>
                <a:path w="12562" h="13827" extrusionOk="0">
                  <a:moveTo>
                    <a:pt x="11172" y="402"/>
                  </a:moveTo>
                  <a:cubicBezTo>
                    <a:pt x="11697" y="402"/>
                    <a:pt x="12129" y="834"/>
                    <a:pt x="12129" y="1358"/>
                  </a:cubicBezTo>
                  <a:lnTo>
                    <a:pt x="12129" y="11203"/>
                  </a:lnTo>
                  <a:cubicBezTo>
                    <a:pt x="12129" y="11728"/>
                    <a:pt x="11697" y="12129"/>
                    <a:pt x="11172" y="12129"/>
                  </a:cubicBezTo>
                  <a:lnTo>
                    <a:pt x="1327" y="12129"/>
                  </a:lnTo>
                  <a:cubicBezTo>
                    <a:pt x="834" y="12129"/>
                    <a:pt x="402" y="11728"/>
                    <a:pt x="402" y="11203"/>
                  </a:cubicBezTo>
                  <a:lnTo>
                    <a:pt x="402" y="1358"/>
                  </a:lnTo>
                  <a:cubicBezTo>
                    <a:pt x="402" y="834"/>
                    <a:pt x="834" y="402"/>
                    <a:pt x="1327" y="402"/>
                  </a:cubicBezTo>
                  <a:close/>
                  <a:moveTo>
                    <a:pt x="3210" y="12530"/>
                  </a:moveTo>
                  <a:lnTo>
                    <a:pt x="3210" y="13117"/>
                  </a:lnTo>
                  <a:cubicBezTo>
                    <a:pt x="3210" y="13257"/>
                    <a:pt x="3081" y="13398"/>
                    <a:pt x="2942" y="13398"/>
                  </a:cubicBezTo>
                  <a:cubicBezTo>
                    <a:pt x="2928" y="13398"/>
                    <a:pt x="2915" y="13397"/>
                    <a:pt x="2901" y="13394"/>
                  </a:cubicBezTo>
                  <a:lnTo>
                    <a:pt x="1852" y="13394"/>
                  </a:lnTo>
                  <a:cubicBezTo>
                    <a:pt x="1836" y="13397"/>
                    <a:pt x="1820" y="13398"/>
                    <a:pt x="1805" y="13398"/>
                  </a:cubicBezTo>
                  <a:cubicBezTo>
                    <a:pt x="1646" y="13398"/>
                    <a:pt x="1543" y="13257"/>
                    <a:pt x="1543" y="13117"/>
                  </a:cubicBezTo>
                  <a:lnTo>
                    <a:pt x="1543" y="12530"/>
                  </a:lnTo>
                  <a:close/>
                  <a:moveTo>
                    <a:pt x="10987" y="12530"/>
                  </a:moveTo>
                  <a:lnTo>
                    <a:pt x="10987" y="13117"/>
                  </a:lnTo>
                  <a:cubicBezTo>
                    <a:pt x="10987" y="13257"/>
                    <a:pt x="10884" y="13398"/>
                    <a:pt x="10726" y="13398"/>
                  </a:cubicBezTo>
                  <a:cubicBezTo>
                    <a:pt x="10710" y="13398"/>
                    <a:pt x="10695" y="13397"/>
                    <a:pt x="10679" y="13394"/>
                  </a:cubicBezTo>
                  <a:lnTo>
                    <a:pt x="9629" y="13394"/>
                  </a:lnTo>
                  <a:cubicBezTo>
                    <a:pt x="9475" y="13394"/>
                    <a:pt x="9321" y="13271"/>
                    <a:pt x="9321" y="13117"/>
                  </a:cubicBezTo>
                  <a:lnTo>
                    <a:pt x="9321" y="12530"/>
                  </a:lnTo>
                  <a:close/>
                  <a:moveTo>
                    <a:pt x="1327" y="0"/>
                  </a:moveTo>
                  <a:cubicBezTo>
                    <a:pt x="587" y="0"/>
                    <a:pt x="0" y="618"/>
                    <a:pt x="0" y="1358"/>
                  </a:cubicBezTo>
                  <a:lnTo>
                    <a:pt x="0" y="11203"/>
                  </a:lnTo>
                  <a:cubicBezTo>
                    <a:pt x="0" y="11851"/>
                    <a:pt x="494" y="12438"/>
                    <a:pt x="1142" y="12530"/>
                  </a:cubicBezTo>
                  <a:lnTo>
                    <a:pt x="1142" y="13117"/>
                  </a:lnTo>
                  <a:cubicBezTo>
                    <a:pt x="1142" y="13487"/>
                    <a:pt x="1482" y="13826"/>
                    <a:pt x="1852" y="13826"/>
                  </a:cubicBezTo>
                  <a:lnTo>
                    <a:pt x="2901" y="13826"/>
                  </a:lnTo>
                  <a:cubicBezTo>
                    <a:pt x="3303" y="13826"/>
                    <a:pt x="3611" y="13487"/>
                    <a:pt x="3611" y="13117"/>
                  </a:cubicBezTo>
                  <a:lnTo>
                    <a:pt x="3611" y="12530"/>
                  </a:lnTo>
                  <a:lnTo>
                    <a:pt x="8950" y="12530"/>
                  </a:lnTo>
                  <a:lnTo>
                    <a:pt x="8950" y="13117"/>
                  </a:lnTo>
                  <a:cubicBezTo>
                    <a:pt x="8950" y="13487"/>
                    <a:pt x="9259" y="13826"/>
                    <a:pt x="9629" y="13826"/>
                  </a:cubicBezTo>
                  <a:lnTo>
                    <a:pt x="10679" y="13826"/>
                  </a:lnTo>
                  <a:cubicBezTo>
                    <a:pt x="11080" y="13826"/>
                    <a:pt x="11388" y="13518"/>
                    <a:pt x="11388" y="13117"/>
                  </a:cubicBezTo>
                  <a:lnTo>
                    <a:pt x="11388" y="12530"/>
                  </a:lnTo>
                  <a:cubicBezTo>
                    <a:pt x="12067" y="12438"/>
                    <a:pt x="12561" y="11851"/>
                    <a:pt x="12561" y="11203"/>
                  </a:cubicBezTo>
                  <a:lnTo>
                    <a:pt x="12561" y="1358"/>
                  </a:lnTo>
                  <a:cubicBezTo>
                    <a:pt x="12561" y="618"/>
                    <a:pt x="11944" y="0"/>
                    <a:pt x="1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478" name="Google Shape;13478;p25"/>
          <p:cNvGrpSpPr/>
          <p:nvPr/>
        </p:nvGrpSpPr>
        <p:grpSpPr>
          <a:xfrm>
            <a:off x="3301894" y="2858799"/>
            <a:ext cx="348000" cy="329525"/>
            <a:chOff x="7054788" y="1930381"/>
            <a:chExt cx="348000" cy="329525"/>
          </a:xfrm>
        </p:grpSpPr>
        <p:sp>
          <p:nvSpPr>
            <p:cNvPr id="13479" name="Google Shape;13479;p25"/>
            <p:cNvSpPr/>
            <p:nvPr/>
          </p:nvSpPr>
          <p:spPr>
            <a:xfrm>
              <a:off x="7054788" y="1930381"/>
              <a:ext cx="348000" cy="329525"/>
            </a:xfrm>
            <a:custGeom>
              <a:avLst/>
              <a:gdLst/>
              <a:ahLst/>
              <a:cxnLst/>
              <a:rect l="l" t="t" r="r" b="b"/>
              <a:pathLst>
                <a:path w="13920" h="13181" extrusionOk="0">
                  <a:moveTo>
                    <a:pt x="8580" y="404"/>
                  </a:moveTo>
                  <a:lnTo>
                    <a:pt x="8241" y="1268"/>
                  </a:lnTo>
                  <a:lnTo>
                    <a:pt x="5679" y="1268"/>
                  </a:lnTo>
                  <a:lnTo>
                    <a:pt x="5309" y="404"/>
                  </a:lnTo>
                  <a:close/>
                  <a:moveTo>
                    <a:pt x="8086" y="1669"/>
                  </a:moveTo>
                  <a:lnTo>
                    <a:pt x="6944" y="4447"/>
                  </a:lnTo>
                  <a:lnTo>
                    <a:pt x="5833" y="1669"/>
                  </a:lnTo>
                  <a:close/>
                  <a:moveTo>
                    <a:pt x="4877" y="406"/>
                  </a:moveTo>
                  <a:lnTo>
                    <a:pt x="6543" y="4539"/>
                  </a:lnTo>
                  <a:lnTo>
                    <a:pt x="4661" y="3521"/>
                  </a:lnTo>
                  <a:lnTo>
                    <a:pt x="5154" y="2996"/>
                  </a:lnTo>
                  <a:cubicBezTo>
                    <a:pt x="5247" y="2903"/>
                    <a:pt x="5247" y="2780"/>
                    <a:pt x="5154" y="2687"/>
                  </a:cubicBezTo>
                  <a:lnTo>
                    <a:pt x="3395" y="990"/>
                  </a:lnTo>
                  <a:cubicBezTo>
                    <a:pt x="3789" y="626"/>
                    <a:pt x="4332" y="441"/>
                    <a:pt x="4877" y="406"/>
                  </a:cubicBezTo>
                  <a:close/>
                  <a:moveTo>
                    <a:pt x="9012" y="404"/>
                  </a:moveTo>
                  <a:cubicBezTo>
                    <a:pt x="9568" y="404"/>
                    <a:pt x="10092" y="620"/>
                    <a:pt x="10524" y="990"/>
                  </a:cubicBezTo>
                  <a:lnTo>
                    <a:pt x="8765" y="2718"/>
                  </a:lnTo>
                  <a:cubicBezTo>
                    <a:pt x="8673" y="2780"/>
                    <a:pt x="8673" y="2903"/>
                    <a:pt x="8765" y="2996"/>
                  </a:cubicBezTo>
                  <a:lnTo>
                    <a:pt x="9259" y="3521"/>
                  </a:lnTo>
                  <a:lnTo>
                    <a:pt x="7346" y="4539"/>
                  </a:lnTo>
                  <a:lnTo>
                    <a:pt x="9012" y="404"/>
                  </a:lnTo>
                  <a:close/>
                  <a:moveTo>
                    <a:pt x="13148" y="7502"/>
                  </a:moveTo>
                  <a:lnTo>
                    <a:pt x="13425" y="8273"/>
                  </a:lnTo>
                  <a:cubicBezTo>
                    <a:pt x="13456" y="8366"/>
                    <a:pt x="13425" y="8489"/>
                    <a:pt x="13333" y="8520"/>
                  </a:cubicBezTo>
                  <a:lnTo>
                    <a:pt x="13333" y="8551"/>
                  </a:lnTo>
                  <a:lnTo>
                    <a:pt x="12160" y="8983"/>
                  </a:lnTo>
                  <a:cubicBezTo>
                    <a:pt x="12144" y="8989"/>
                    <a:pt x="12126" y="8991"/>
                    <a:pt x="12109" y="8991"/>
                  </a:cubicBezTo>
                  <a:cubicBezTo>
                    <a:pt x="12027" y="8991"/>
                    <a:pt x="11939" y="8936"/>
                    <a:pt x="11913" y="8860"/>
                  </a:cubicBezTo>
                  <a:lnTo>
                    <a:pt x="11635" y="8088"/>
                  </a:lnTo>
                  <a:lnTo>
                    <a:pt x="13148" y="7502"/>
                  </a:lnTo>
                  <a:close/>
                  <a:moveTo>
                    <a:pt x="741" y="7533"/>
                  </a:moveTo>
                  <a:lnTo>
                    <a:pt x="2284" y="8119"/>
                  </a:lnTo>
                  <a:lnTo>
                    <a:pt x="2007" y="8891"/>
                  </a:lnTo>
                  <a:lnTo>
                    <a:pt x="2007" y="8860"/>
                  </a:lnTo>
                  <a:cubicBezTo>
                    <a:pt x="1983" y="8954"/>
                    <a:pt x="1905" y="8994"/>
                    <a:pt x="1829" y="8994"/>
                  </a:cubicBezTo>
                  <a:cubicBezTo>
                    <a:pt x="1805" y="8994"/>
                    <a:pt x="1782" y="8990"/>
                    <a:pt x="1760" y="8983"/>
                  </a:cubicBezTo>
                  <a:lnTo>
                    <a:pt x="587" y="8551"/>
                  </a:lnTo>
                  <a:cubicBezTo>
                    <a:pt x="494" y="8520"/>
                    <a:pt x="463" y="8397"/>
                    <a:pt x="494" y="8304"/>
                  </a:cubicBezTo>
                  <a:lnTo>
                    <a:pt x="741" y="7533"/>
                  </a:lnTo>
                  <a:close/>
                  <a:moveTo>
                    <a:pt x="8994" y="0"/>
                  </a:moveTo>
                  <a:cubicBezTo>
                    <a:pt x="8959" y="0"/>
                    <a:pt x="8924" y="1"/>
                    <a:pt x="8889" y="2"/>
                  </a:cubicBezTo>
                  <a:lnTo>
                    <a:pt x="5031" y="2"/>
                  </a:lnTo>
                  <a:cubicBezTo>
                    <a:pt x="3797" y="2"/>
                    <a:pt x="2686" y="774"/>
                    <a:pt x="2253" y="1947"/>
                  </a:cubicBezTo>
                  <a:lnTo>
                    <a:pt x="124" y="8181"/>
                  </a:lnTo>
                  <a:cubicBezTo>
                    <a:pt x="1" y="8489"/>
                    <a:pt x="155" y="8829"/>
                    <a:pt x="463" y="8952"/>
                  </a:cubicBezTo>
                  <a:lnTo>
                    <a:pt x="1605" y="9384"/>
                  </a:lnTo>
                  <a:cubicBezTo>
                    <a:pt x="1671" y="9402"/>
                    <a:pt x="1737" y="9411"/>
                    <a:pt x="1802" y="9411"/>
                  </a:cubicBezTo>
                  <a:cubicBezTo>
                    <a:pt x="2068" y="9411"/>
                    <a:pt x="2302" y="9263"/>
                    <a:pt x="2377" y="9014"/>
                  </a:cubicBezTo>
                  <a:lnTo>
                    <a:pt x="3395" y="6144"/>
                  </a:lnTo>
                  <a:lnTo>
                    <a:pt x="3179" y="9631"/>
                  </a:lnTo>
                  <a:cubicBezTo>
                    <a:pt x="3130" y="9747"/>
                    <a:pt x="3257" y="9810"/>
                    <a:pt x="3377" y="9810"/>
                  </a:cubicBezTo>
                  <a:cubicBezTo>
                    <a:pt x="3480" y="9810"/>
                    <a:pt x="3578" y="9763"/>
                    <a:pt x="3550" y="9662"/>
                  </a:cubicBezTo>
                  <a:lnTo>
                    <a:pt x="3889" y="4693"/>
                  </a:lnTo>
                  <a:cubicBezTo>
                    <a:pt x="3889" y="4570"/>
                    <a:pt x="3797" y="4477"/>
                    <a:pt x="3704" y="4477"/>
                  </a:cubicBezTo>
                  <a:cubicBezTo>
                    <a:pt x="3688" y="4472"/>
                    <a:pt x="3671" y="4469"/>
                    <a:pt x="3655" y="4469"/>
                  </a:cubicBezTo>
                  <a:cubicBezTo>
                    <a:pt x="3581" y="4469"/>
                    <a:pt x="3513" y="4525"/>
                    <a:pt x="3488" y="4601"/>
                  </a:cubicBezTo>
                  <a:lnTo>
                    <a:pt x="2408" y="7687"/>
                  </a:lnTo>
                  <a:lnTo>
                    <a:pt x="896" y="7101"/>
                  </a:lnTo>
                  <a:lnTo>
                    <a:pt x="2624" y="2070"/>
                  </a:lnTo>
                  <a:cubicBezTo>
                    <a:pt x="2747" y="1762"/>
                    <a:pt x="2902" y="1484"/>
                    <a:pt x="3087" y="1268"/>
                  </a:cubicBezTo>
                  <a:lnTo>
                    <a:pt x="4722" y="2842"/>
                  </a:lnTo>
                  <a:lnTo>
                    <a:pt x="4198" y="3459"/>
                  </a:lnTo>
                  <a:cubicBezTo>
                    <a:pt x="4105" y="3552"/>
                    <a:pt x="4136" y="3706"/>
                    <a:pt x="4229" y="3768"/>
                  </a:cubicBezTo>
                  <a:lnTo>
                    <a:pt x="6759" y="5126"/>
                  </a:lnTo>
                  <a:lnTo>
                    <a:pt x="6759" y="12779"/>
                  </a:lnTo>
                  <a:lnTo>
                    <a:pt x="3797" y="12779"/>
                  </a:lnTo>
                  <a:cubicBezTo>
                    <a:pt x="3550" y="12779"/>
                    <a:pt x="3395" y="12594"/>
                    <a:pt x="3395" y="12378"/>
                  </a:cubicBezTo>
                  <a:lnTo>
                    <a:pt x="3519" y="10434"/>
                  </a:lnTo>
                  <a:cubicBezTo>
                    <a:pt x="3570" y="10315"/>
                    <a:pt x="3434" y="10243"/>
                    <a:pt x="3307" y="10243"/>
                  </a:cubicBezTo>
                  <a:cubicBezTo>
                    <a:pt x="3203" y="10243"/>
                    <a:pt x="3104" y="10292"/>
                    <a:pt x="3118" y="10403"/>
                  </a:cubicBezTo>
                  <a:lnTo>
                    <a:pt x="3025" y="12347"/>
                  </a:lnTo>
                  <a:cubicBezTo>
                    <a:pt x="2994" y="12779"/>
                    <a:pt x="3334" y="13150"/>
                    <a:pt x="3797" y="13180"/>
                  </a:cubicBezTo>
                  <a:lnTo>
                    <a:pt x="10123" y="13180"/>
                  </a:lnTo>
                  <a:cubicBezTo>
                    <a:pt x="10555" y="13180"/>
                    <a:pt x="10926" y="12779"/>
                    <a:pt x="10895" y="12347"/>
                  </a:cubicBezTo>
                  <a:lnTo>
                    <a:pt x="10524" y="6144"/>
                  </a:lnTo>
                  <a:lnTo>
                    <a:pt x="11512" y="9014"/>
                  </a:lnTo>
                  <a:cubicBezTo>
                    <a:pt x="11611" y="9263"/>
                    <a:pt x="11851" y="9411"/>
                    <a:pt x="12102" y="9411"/>
                  </a:cubicBezTo>
                  <a:cubicBezTo>
                    <a:pt x="12162" y="9411"/>
                    <a:pt x="12224" y="9402"/>
                    <a:pt x="12284" y="9384"/>
                  </a:cubicBezTo>
                  <a:lnTo>
                    <a:pt x="13456" y="8921"/>
                  </a:lnTo>
                  <a:cubicBezTo>
                    <a:pt x="13765" y="8829"/>
                    <a:pt x="13919" y="8459"/>
                    <a:pt x="13796" y="8150"/>
                  </a:cubicBezTo>
                  <a:lnTo>
                    <a:pt x="13796" y="8150"/>
                  </a:lnTo>
                  <a:lnTo>
                    <a:pt x="13827" y="8181"/>
                  </a:lnTo>
                  <a:lnTo>
                    <a:pt x="12376" y="4014"/>
                  </a:lnTo>
                  <a:cubicBezTo>
                    <a:pt x="12351" y="3938"/>
                    <a:pt x="12263" y="3883"/>
                    <a:pt x="12181" y="3883"/>
                  </a:cubicBezTo>
                  <a:cubicBezTo>
                    <a:pt x="12163" y="3883"/>
                    <a:pt x="12146" y="3886"/>
                    <a:pt x="12129" y="3891"/>
                  </a:cubicBezTo>
                  <a:cubicBezTo>
                    <a:pt x="12006" y="3922"/>
                    <a:pt x="11944" y="4045"/>
                    <a:pt x="12006" y="4138"/>
                  </a:cubicBezTo>
                  <a:lnTo>
                    <a:pt x="13024" y="7132"/>
                  </a:lnTo>
                  <a:lnTo>
                    <a:pt x="11512" y="7718"/>
                  </a:lnTo>
                  <a:lnTo>
                    <a:pt x="10432" y="4632"/>
                  </a:lnTo>
                  <a:cubicBezTo>
                    <a:pt x="10393" y="4541"/>
                    <a:pt x="10317" y="4500"/>
                    <a:pt x="10241" y="4500"/>
                  </a:cubicBezTo>
                  <a:cubicBezTo>
                    <a:pt x="10135" y="4500"/>
                    <a:pt x="10031" y="4581"/>
                    <a:pt x="10031" y="4724"/>
                  </a:cubicBezTo>
                  <a:cubicBezTo>
                    <a:pt x="10031" y="4724"/>
                    <a:pt x="10524" y="12378"/>
                    <a:pt x="10524" y="12378"/>
                  </a:cubicBezTo>
                  <a:cubicBezTo>
                    <a:pt x="10524" y="12594"/>
                    <a:pt x="10339" y="12779"/>
                    <a:pt x="10123" y="12779"/>
                  </a:cubicBezTo>
                  <a:lnTo>
                    <a:pt x="7160" y="12779"/>
                  </a:lnTo>
                  <a:lnTo>
                    <a:pt x="7160" y="5126"/>
                  </a:lnTo>
                  <a:lnTo>
                    <a:pt x="9691" y="3768"/>
                  </a:lnTo>
                  <a:cubicBezTo>
                    <a:pt x="9784" y="3706"/>
                    <a:pt x="9815" y="3552"/>
                    <a:pt x="9722" y="3428"/>
                  </a:cubicBezTo>
                  <a:lnTo>
                    <a:pt x="9197" y="2842"/>
                  </a:lnTo>
                  <a:lnTo>
                    <a:pt x="10833" y="1268"/>
                  </a:lnTo>
                  <a:cubicBezTo>
                    <a:pt x="11018" y="1515"/>
                    <a:pt x="11173" y="1792"/>
                    <a:pt x="11296" y="2070"/>
                  </a:cubicBezTo>
                  <a:lnTo>
                    <a:pt x="11728" y="3397"/>
                  </a:lnTo>
                  <a:cubicBezTo>
                    <a:pt x="11753" y="3473"/>
                    <a:pt x="11842" y="3529"/>
                    <a:pt x="11941" y="3529"/>
                  </a:cubicBezTo>
                  <a:cubicBezTo>
                    <a:pt x="11962" y="3529"/>
                    <a:pt x="11984" y="3526"/>
                    <a:pt x="12006" y="3521"/>
                  </a:cubicBezTo>
                  <a:cubicBezTo>
                    <a:pt x="12098" y="3490"/>
                    <a:pt x="12160" y="3366"/>
                    <a:pt x="12129" y="3274"/>
                  </a:cubicBezTo>
                  <a:lnTo>
                    <a:pt x="11666" y="1947"/>
                  </a:lnTo>
                  <a:cubicBezTo>
                    <a:pt x="11512" y="1546"/>
                    <a:pt x="11296" y="1175"/>
                    <a:pt x="10987" y="867"/>
                  </a:cubicBezTo>
                  <a:cubicBezTo>
                    <a:pt x="10457" y="307"/>
                    <a:pt x="9730" y="0"/>
                    <a:pt x="89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80" name="Google Shape;13480;p25"/>
            <p:cNvSpPr/>
            <p:nvPr/>
          </p:nvSpPr>
          <p:spPr>
            <a:xfrm>
              <a:off x="7244588" y="2131031"/>
              <a:ext cx="55575" cy="70225"/>
            </a:xfrm>
            <a:custGeom>
              <a:avLst/>
              <a:gdLst/>
              <a:ahLst/>
              <a:cxnLst/>
              <a:rect l="l" t="t" r="r" b="b"/>
              <a:pathLst>
                <a:path w="2223" h="2809" extrusionOk="0">
                  <a:moveTo>
                    <a:pt x="1791" y="402"/>
                  </a:moveTo>
                  <a:cubicBezTo>
                    <a:pt x="1821" y="402"/>
                    <a:pt x="1821" y="433"/>
                    <a:pt x="1821" y="433"/>
                  </a:cubicBezTo>
                  <a:lnTo>
                    <a:pt x="1821" y="895"/>
                  </a:lnTo>
                  <a:lnTo>
                    <a:pt x="433" y="895"/>
                  </a:lnTo>
                  <a:lnTo>
                    <a:pt x="433" y="433"/>
                  </a:lnTo>
                  <a:cubicBezTo>
                    <a:pt x="402" y="433"/>
                    <a:pt x="433" y="402"/>
                    <a:pt x="463" y="402"/>
                  </a:cubicBezTo>
                  <a:close/>
                  <a:moveTo>
                    <a:pt x="1821" y="1297"/>
                  </a:moveTo>
                  <a:lnTo>
                    <a:pt x="1821" y="1698"/>
                  </a:lnTo>
                  <a:cubicBezTo>
                    <a:pt x="1821" y="2068"/>
                    <a:pt x="1513" y="2408"/>
                    <a:pt x="1112" y="2408"/>
                  </a:cubicBezTo>
                  <a:cubicBezTo>
                    <a:pt x="741" y="2408"/>
                    <a:pt x="402" y="2099"/>
                    <a:pt x="402" y="1698"/>
                  </a:cubicBezTo>
                  <a:lnTo>
                    <a:pt x="402" y="1297"/>
                  </a:lnTo>
                  <a:close/>
                  <a:moveTo>
                    <a:pt x="463" y="1"/>
                  </a:moveTo>
                  <a:cubicBezTo>
                    <a:pt x="217" y="1"/>
                    <a:pt x="1" y="186"/>
                    <a:pt x="1" y="433"/>
                  </a:cubicBezTo>
                  <a:lnTo>
                    <a:pt x="1" y="1698"/>
                  </a:lnTo>
                  <a:cubicBezTo>
                    <a:pt x="1" y="2439"/>
                    <a:pt x="556" y="2809"/>
                    <a:pt x="1112" y="2809"/>
                  </a:cubicBezTo>
                  <a:cubicBezTo>
                    <a:pt x="1667" y="2809"/>
                    <a:pt x="2223" y="2439"/>
                    <a:pt x="2223" y="1698"/>
                  </a:cubicBezTo>
                  <a:lnTo>
                    <a:pt x="2223" y="433"/>
                  </a:lnTo>
                  <a:cubicBezTo>
                    <a:pt x="2223" y="186"/>
                    <a:pt x="2037" y="1"/>
                    <a:pt x="17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81" name="Google Shape;13481;p25"/>
            <p:cNvSpPr/>
            <p:nvPr/>
          </p:nvSpPr>
          <p:spPr>
            <a:xfrm>
              <a:off x="7155488" y="2131031"/>
              <a:ext cx="57875" cy="71975"/>
            </a:xfrm>
            <a:custGeom>
              <a:avLst/>
              <a:gdLst/>
              <a:ahLst/>
              <a:cxnLst/>
              <a:rect l="l" t="t" r="r" b="b"/>
              <a:pathLst>
                <a:path w="2315" h="2879" extrusionOk="0">
                  <a:moveTo>
                    <a:pt x="1867" y="402"/>
                  </a:moveTo>
                  <a:cubicBezTo>
                    <a:pt x="1867" y="402"/>
                    <a:pt x="1898" y="433"/>
                    <a:pt x="1898" y="433"/>
                  </a:cubicBezTo>
                  <a:lnTo>
                    <a:pt x="1898" y="895"/>
                  </a:lnTo>
                  <a:lnTo>
                    <a:pt x="478" y="895"/>
                  </a:lnTo>
                  <a:lnTo>
                    <a:pt x="478" y="433"/>
                  </a:lnTo>
                  <a:cubicBezTo>
                    <a:pt x="478" y="433"/>
                    <a:pt x="509" y="402"/>
                    <a:pt x="509" y="402"/>
                  </a:cubicBezTo>
                  <a:close/>
                  <a:moveTo>
                    <a:pt x="1898" y="1297"/>
                  </a:moveTo>
                  <a:lnTo>
                    <a:pt x="1898" y="1698"/>
                  </a:lnTo>
                  <a:cubicBezTo>
                    <a:pt x="1898" y="2099"/>
                    <a:pt x="1589" y="2408"/>
                    <a:pt x="1188" y="2408"/>
                  </a:cubicBezTo>
                  <a:cubicBezTo>
                    <a:pt x="787" y="2408"/>
                    <a:pt x="478" y="2068"/>
                    <a:pt x="478" y="1698"/>
                  </a:cubicBezTo>
                  <a:lnTo>
                    <a:pt x="478" y="1297"/>
                  </a:lnTo>
                  <a:close/>
                  <a:moveTo>
                    <a:pt x="509" y="1"/>
                  </a:moveTo>
                  <a:cubicBezTo>
                    <a:pt x="262" y="1"/>
                    <a:pt x="46" y="186"/>
                    <a:pt x="46" y="433"/>
                  </a:cubicBezTo>
                  <a:lnTo>
                    <a:pt x="46" y="1698"/>
                  </a:lnTo>
                  <a:cubicBezTo>
                    <a:pt x="0" y="2485"/>
                    <a:pt x="579" y="2878"/>
                    <a:pt x="1157" y="2878"/>
                  </a:cubicBezTo>
                  <a:cubicBezTo>
                    <a:pt x="1736" y="2878"/>
                    <a:pt x="2315" y="2485"/>
                    <a:pt x="2268" y="1698"/>
                  </a:cubicBezTo>
                  <a:lnTo>
                    <a:pt x="2268" y="433"/>
                  </a:lnTo>
                  <a:cubicBezTo>
                    <a:pt x="2268" y="186"/>
                    <a:pt x="2083" y="1"/>
                    <a:pt x="18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482" name="Google Shape;13482;p25"/>
          <p:cNvGrpSpPr/>
          <p:nvPr/>
        </p:nvGrpSpPr>
        <p:grpSpPr>
          <a:xfrm>
            <a:off x="4069706" y="2850724"/>
            <a:ext cx="301700" cy="345675"/>
            <a:chOff x="5584988" y="4141656"/>
            <a:chExt cx="301700" cy="345675"/>
          </a:xfrm>
        </p:grpSpPr>
        <p:sp>
          <p:nvSpPr>
            <p:cNvPr id="13483" name="Google Shape;13483;p25"/>
            <p:cNvSpPr/>
            <p:nvPr/>
          </p:nvSpPr>
          <p:spPr>
            <a:xfrm>
              <a:off x="5682988" y="4403206"/>
              <a:ext cx="10825" cy="18550"/>
            </a:xfrm>
            <a:custGeom>
              <a:avLst/>
              <a:gdLst/>
              <a:ahLst/>
              <a:cxnLst/>
              <a:rect l="l" t="t" r="r" b="b"/>
              <a:pathLst>
                <a:path w="433" h="742" extrusionOk="0">
                  <a:moveTo>
                    <a:pt x="216" y="1"/>
                  </a:moveTo>
                  <a:cubicBezTo>
                    <a:pt x="93" y="1"/>
                    <a:pt x="0" y="63"/>
                    <a:pt x="31" y="186"/>
                  </a:cubicBezTo>
                  <a:lnTo>
                    <a:pt x="31" y="526"/>
                  </a:lnTo>
                  <a:cubicBezTo>
                    <a:pt x="31" y="649"/>
                    <a:pt x="93" y="742"/>
                    <a:pt x="216" y="742"/>
                  </a:cubicBezTo>
                  <a:cubicBezTo>
                    <a:pt x="340" y="742"/>
                    <a:pt x="432" y="649"/>
                    <a:pt x="432" y="526"/>
                  </a:cubicBezTo>
                  <a:lnTo>
                    <a:pt x="432" y="186"/>
                  </a:lnTo>
                  <a:cubicBezTo>
                    <a:pt x="432" y="94"/>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84" name="Google Shape;13484;p25"/>
            <p:cNvSpPr/>
            <p:nvPr/>
          </p:nvSpPr>
          <p:spPr>
            <a:xfrm>
              <a:off x="5777113" y="4403206"/>
              <a:ext cx="10050" cy="18550"/>
            </a:xfrm>
            <a:custGeom>
              <a:avLst/>
              <a:gdLst/>
              <a:ahLst/>
              <a:cxnLst/>
              <a:rect l="l" t="t" r="r" b="b"/>
              <a:pathLst>
                <a:path w="402" h="742" extrusionOk="0">
                  <a:moveTo>
                    <a:pt x="216" y="1"/>
                  </a:moveTo>
                  <a:cubicBezTo>
                    <a:pt x="93" y="1"/>
                    <a:pt x="0" y="63"/>
                    <a:pt x="0" y="186"/>
                  </a:cubicBezTo>
                  <a:lnTo>
                    <a:pt x="0" y="526"/>
                  </a:lnTo>
                  <a:cubicBezTo>
                    <a:pt x="0" y="649"/>
                    <a:pt x="93" y="742"/>
                    <a:pt x="216" y="742"/>
                  </a:cubicBezTo>
                  <a:cubicBezTo>
                    <a:pt x="340" y="742"/>
                    <a:pt x="401" y="649"/>
                    <a:pt x="401" y="526"/>
                  </a:cubicBezTo>
                  <a:lnTo>
                    <a:pt x="401" y="186"/>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85" name="Google Shape;13485;p25"/>
            <p:cNvSpPr/>
            <p:nvPr/>
          </p:nvSpPr>
          <p:spPr>
            <a:xfrm>
              <a:off x="5716538" y="4410856"/>
              <a:ext cx="37850" cy="15525"/>
            </a:xfrm>
            <a:custGeom>
              <a:avLst/>
              <a:gdLst/>
              <a:ahLst/>
              <a:cxnLst/>
              <a:rect l="l" t="t" r="r" b="b"/>
              <a:pathLst>
                <a:path w="1514" h="621" extrusionOk="0">
                  <a:moveTo>
                    <a:pt x="298" y="0"/>
                  </a:moveTo>
                  <a:cubicBezTo>
                    <a:pt x="141" y="0"/>
                    <a:pt x="0" y="180"/>
                    <a:pt x="140" y="343"/>
                  </a:cubicBezTo>
                  <a:cubicBezTo>
                    <a:pt x="294" y="497"/>
                    <a:pt x="510" y="621"/>
                    <a:pt x="757" y="621"/>
                  </a:cubicBezTo>
                  <a:cubicBezTo>
                    <a:pt x="1004" y="621"/>
                    <a:pt x="1220" y="497"/>
                    <a:pt x="1374" y="343"/>
                  </a:cubicBezTo>
                  <a:cubicBezTo>
                    <a:pt x="1513" y="180"/>
                    <a:pt x="1373" y="0"/>
                    <a:pt x="1216" y="0"/>
                  </a:cubicBezTo>
                  <a:cubicBezTo>
                    <a:pt x="1164" y="0"/>
                    <a:pt x="1111" y="20"/>
                    <a:pt x="1065" y="65"/>
                  </a:cubicBezTo>
                  <a:cubicBezTo>
                    <a:pt x="973" y="158"/>
                    <a:pt x="880" y="220"/>
                    <a:pt x="757" y="220"/>
                  </a:cubicBezTo>
                  <a:cubicBezTo>
                    <a:pt x="633" y="220"/>
                    <a:pt x="510" y="158"/>
                    <a:pt x="448" y="65"/>
                  </a:cubicBezTo>
                  <a:cubicBezTo>
                    <a:pt x="402" y="20"/>
                    <a:pt x="349"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86" name="Google Shape;13486;p25"/>
            <p:cNvSpPr/>
            <p:nvPr/>
          </p:nvSpPr>
          <p:spPr>
            <a:xfrm>
              <a:off x="5618938" y="4355856"/>
              <a:ext cx="233025" cy="104475"/>
            </a:xfrm>
            <a:custGeom>
              <a:avLst/>
              <a:gdLst/>
              <a:ahLst/>
              <a:cxnLst/>
              <a:rect l="l" t="t" r="r" b="b"/>
              <a:pathLst>
                <a:path w="9321" h="4179" extrusionOk="0">
                  <a:moveTo>
                    <a:pt x="3156" y="1"/>
                  </a:moveTo>
                  <a:cubicBezTo>
                    <a:pt x="2736" y="1"/>
                    <a:pt x="2335" y="131"/>
                    <a:pt x="2068" y="475"/>
                  </a:cubicBezTo>
                  <a:lnTo>
                    <a:pt x="1359" y="1401"/>
                  </a:lnTo>
                  <a:cubicBezTo>
                    <a:pt x="1297" y="1494"/>
                    <a:pt x="1297" y="1617"/>
                    <a:pt x="1389" y="1679"/>
                  </a:cubicBezTo>
                  <a:cubicBezTo>
                    <a:pt x="1431" y="1707"/>
                    <a:pt x="1479" y="1722"/>
                    <a:pt x="1525" y="1722"/>
                  </a:cubicBezTo>
                  <a:cubicBezTo>
                    <a:pt x="1580" y="1722"/>
                    <a:pt x="1633" y="1699"/>
                    <a:pt x="1667" y="1648"/>
                  </a:cubicBezTo>
                  <a:lnTo>
                    <a:pt x="2377" y="722"/>
                  </a:lnTo>
                  <a:cubicBezTo>
                    <a:pt x="2544" y="485"/>
                    <a:pt x="2819" y="399"/>
                    <a:pt x="3115" y="399"/>
                  </a:cubicBezTo>
                  <a:cubicBezTo>
                    <a:pt x="3475" y="399"/>
                    <a:pt x="3866" y="525"/>
                    <a:pt x="4136" y="661"/>
                  </a:cubicBezTo>
                  <a:cubicBezTo>
                    <a:pt x="4407" y="796"/>
                    <a:pt x="4677" y="922"/>
                    <a:pt x="5120" y="922"/>
                  </a:cubicBezTo>
                  <a:cubicBezTo>
                    <a:pt x="5486" y="922"/>
                    <a:pt x="5969" y="836"/>
                    <a:pt x="6667" y="599"/>
                  </a:cubicBezTo>
                  <a:cubicBezTo>
                    <a:pt x="6692" y="591"/>
                    <a:pt x="6716" y="587"/>
                    <a:pt x="6741" y="587"/>
                  </a:cubicBezTo>
                  <a:cubicBezTo>
                    <a:pt x="6807" y="587"/>
                    <a:pt x="6868" y="615"/>
                    <a:pt x="6914" y="661"/>
                  </a:cubicBezTo>
                  <a:lnTo>
                    <a:pt x="8518" y="2821"/>
                  </a:lnTo>
                  <a:cubicBezTo>
                    <a:pt x="8796" y="3191"/>
                    <a:pt x="8518" y="3747"/>
                    <a:pt x="8056" y="3747"/>
                  </a:cubicBezTo>
                  <a:lnTo>
                    <a:pt x="1266" y="3747"/>
                  </a:lnTo>
                  <a:cubicBezTo>
                    <a:pt x="803" y="3747"/>
                    <a:pt x="525" y="3191"/>
                    <a:pt x="803" y="2821"/>
                  </a:cubicBezTo>
                  <a:lnTo>
                    <a:pt x="1204" y="2296"/>
                  </a:lnTo>
                  <a:cubicBezTo>
                    <a:pt x="1316" y="2139"/>
                    <a:pt x="1168" y="1966"/>
                    <a:pt x="1019" y="1966"/>
                  </a:cubicBezTo>
                  <a:cubicBezTo>
                    <a:pt x="963" y="1966"/>
                    <a:pt x="907" y="1990"/>
                    <a:pt x="865" y="2049"/>
                  </a:cubicBezTo>
                  <a:lnTo>
                    <a:pt x="494" y="2574"/>
                  </a:lnTo>
                  <a:cubicBezTo>
                    <a:pt x="1" y="3253"/>
                    <a:pt x="464" y="4179"/>
                    <a:pt x="1297" y="4179"/>
                  </a:cubicBezTo>
                  <a:lnTo>
                    <a:pt x="8056" y="4179"/>
                  </a:lnTo>
                  <a:cubicBezTo>
                    <a:pt x="8858" y="4148"/>
                    <a:pt x="9321" y="3253"/>
                    <a:pt x="8858" y="2574"/>
                  </a:cubicBezTo>
                  <a:lnTo>
                    <a:pt x="7253" y="444"/>
                  </a:lnTo>
                  <a:cubicBezTo>
                    <a:pt x="7116" y="285"/>
                    <a:pt x="6929" y="193"/>
                    <a:pt x="6729" y="193"/>
                  </a:cubicBezTo>
                  <a:cubicBezTo>
                    <a:pt x="6658" y="193"/>
                    <a:pt x="6585" y="204"/>
                    <a:pt x="6512" y="228"/>
                  </a:cubicBezTo>
                  <a:cubicBezTo>
                    <a:pt x="5893" y="440"/>
                    <a:pt x="5479" y="516"/>
                    <a:pt x="5168" y="516"/>
                  </a:cubicBezTo>
                  <a:cubicBezTo>
                    <a:pt x="4797" y="516"/>
                    <a:pt x="4573" y="408"/>
                    <a:pt x="4321" y="290"/>
                  </a:cubicBezTo>
                  <a:cubicBezTo>
                    <a:pt x="3987" y="123"/>
                    <a:pt x="3563" y="1"/>
                    <a:pt x="3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87" name="Google Shape;13487;p25"/>
            <p:cNvSpPr/>
            <p:nvPr/>
          </p:nvSpPr>
          <p:spPr>
            <a:xfrm>
              <a:off x="5724638" y="4309856"/>
              <a:ext cx="50950" cy="44300"/>
            </a:xfrm>
            <a:custGeom>
              <a:avLst/>
              <a:gdLst/>
              <a:ahLst/>
              <a:cxnLst/>
              <a:rect l="l" t="t" r="r" b="b"/>
              <a:pathLst>
                <a:path w="2038" h="1772" extrusionOk="0">
                  <a:moveTo>
                    <a:pt x="896" y="402"/>
                  </a:moveTo>
                  <a:cubicBezTo>
                    <a:pt x="1297" y="433"/>
                    <a:pt x="1513" y="927"/>
                    <a:pt x="1204" y="1204"/>
                  </a:cubicBezTo>
                  <a:cubicBezTo>
                    <a:pt x="1103" y="1306"/>
                    <a:pt x="981" y="1351"/>
                    <a:pt x="864" y="1351"/>
                  </a:cubicBezTo>
                  <a:cubicBezTo>
                    <a:pt x="624" y="1351"/>
                    <a:pt x="402" y="1165"/>
                    <a:pt x="402" y="896"/>
                  </a:cubicBezTo>
                  <a:cubicBezTo>
                    <a:pt x="402" y="618"/>
                    <a:pt x="618" y="402"/>
                    <a:pt x="896" y="402"/>
                  </a:cubicBezTo>
                  <a:close/>
                  <a:moveTo>
                    <a:pt x="896" y="1"/>
                  </a:moveTo>
                  <a:cubicBezTo>
                    <a:pt x="402" y="1"/>
                    <a:pt x="1" y="402"/>
                    <a:pt x="1" y="896"/>
                  </a:cubicBezTo>
                  <a:cubicBezTo>
                    <a:pt x="1" y="1419"/>
                    <a:pt x="440" y="1772"/>
                    <a:pt x="897" y="1772"/>
                  </a:cubicBezTo>
                  <a:cubicBezTo>
                    <a:pt x="1113" y="1772"/>
                    <a:pt x="1334" y="1692"/>
                    <a:pt x="1513" y="1513"/>
                  </a:cubicBezTo>
                  <a:cubicBezTo>
                    <a:pt x="2038" y="957"/>
                    <a:pt x="1667" y="1"/>
                    <a:pt x="8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88" name="Google Shape;13488;p25"/>
            <p:cNvSpPr/>
            <p:nvPr/>
          </p:nvSpPr>
          <p:spPr>
            <a:xfrm>
              <a:off x="5708438" y="4259706"/>
              <a:ext cx="40925" cy="35125"/>
            </a:xfrm>
            <a:custGeom>
              <a:avLst/>
              <a:gdLst/>
              <a:ahLst/>
              <a:cxnLst/>
              <a:rect l="l" t="t" r="r" b="b"/>
              <a:pathLst>
                <a:path w="1637" h="1405" extrusionOk="0">
                  <a:moveTo>
                    <a:pt x="952" y="405"/>
                  </a:moveTo>
                  <a:cubicBezTo>
                    <a:pt x="1098" y="405"/>
                    <a:pt x="1235" y="515"/>
                    <a:pt x="1235" y="680"/>
                  </a:cubicBezTo>
                  <a:cubicBezTo>
                    <a:pt x="1235" y="865"/>
                    <a:pt x="1112" y="988"/>
                    <a:pt x="957" y="988"/>
                  </a:cubicBezTo>
                  <a:cubicBezTo>
                    <a:pt x="680" y="988"/>
                    <a:pt x="556" y="680"/>
                    <a:pt x="741" y="494"/>
                  </a:cubicBezTo>
                  <a:cubicBezTo>
                    <a:pt x="803" y="433"/>
                    <a:pt x="878" y="405"/>
                    <a:pt x="952" y="405"/>
                  </a:cubicBezTo>
                  <a:close/>
                  <a:moveTo>
                    <a:pt x="957" y="1"/>
                  </a:moveTo>
                  <a:cubicBezTo>
                    <a:pt x="309" y="1"/>
                    <a:pt x="1" y="741"/>
                    <a:pt x="464" y="1204"/>
                  </a:cubicBezTo>
                  <a:cubicBezTo>
                    <a:pt x="601" y="1342"/>
                    <a:pt x="771" y="1405"/>
                    <a:pt x="938" y="1405"/>
                  </a:cubicBezTo>
                  <a:cubicBezTo>
                    <a:pt x="1293" y="1405"/>
                    <a:pt x="1636" y="1121"/>
                    <a:pt x="1636" y="680"/>
                  </a:cubicBezTo>
                  <a:cubicBezTo>
                    <a:pt x="1636" y="309"/>
                    <a:pt x="1328" y="1"/>
                    <a:pt x="9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89" name="Google Shape;13489;p25"/>
            <p:cNvSpPr/>
            <p:nvPr/>
          </p:nvSpPr>
          <p:spPr>
            <a:xfrm>
              <a:off x="5584988" y="4141656"/>
              <a:ext cx="301700" cy="345675"/>
            </a:xfrm>
            <a:custGeom>
              <a:avLst/>
              <a:gdLst/>
              <a:ahLst/>
              <a:cxnLst/>
              <a:rect l="l" t="t" r="r" b="b"/>
              <a:pathLst>
                <a:path w="12068" h="13827" extrusionOk="0">
                  <a:moveTo>
                    <a:pt x="7586" y="430"/>
                  </a:moveTo>
                  <a:cubicBezTo>
                    <a:pt x="8706" y="430"/>
                    <a:pt x="8706" y="2164"/>
                    <a:pt x="7586" y="2164"/>
                  </a:cubicBezTo>
                  <a:cubicBezTo>
                    <a:pt x="7558" y="2164"/>
                    <a:pt x="7529" y="2163"/>
                    <a:pt x="7500" y="2161"/>
                  </a:cubicBezTo>
                  <a:lnTo>
                    <a:pt x="4507" y="2161"/>
                  </a:lnTo>
                  <a:cubicBezTo>
                    <a:pt x="4044" y="2161"/>
                    <a:pt x="3642" y="1760"/>
                    <a:pt x="3642" y="1297"/>
                  </a:cubicBezTo>
                  <a:cubicBezTo>
                    <a:pt x="3642" y="803"/>
                    <a:pt x="4044" y="433"/>
                    <a:pt x="4507" y="433"/>
                  </a:cubicBezTo>
                  <a:lnTo>
                    <a:pt x="7500" y="433"/>
                  </a:lnTo>
                  <a:cubicBezTo>
                    <a:pt x="7529" y="431"/>
                    <a:pt x="7558" y="430"/>
                    <a:pt x="7586" y="430"/>
                  </a:cubicBezTo>
                  <a:close/>
                  <a:moveTo>
                    <a:pt x="4537" y="1"/>
                  </a:moveTo>
                  <a:cubicBezTo>
                    <a:pt x="2994" y="32"/>
                    <a:pt x="2809" y="2285"/>
                    <a:pt x="4352" y="2532"/>
                  </a:cubicBezTo>
                  <a:lnTo>
                    <a:pt x="4352" y="4908"/>
                  </a:lnTo>
                  <a:cubicBezTo>
                    <a:pt x="4321" y="5556"/>
                    <a:pt x="4105" y="6204"/>
                    <a:pt x="3642" y="6698"/>
                  </a:cubicBezTo>
                  <a:lnTo>
                    <a:pt x="988" y="10494"/>
                  </a:lnTo>
                  <a:cubicBezTo>
                    <a:pt x="1" y="11883"/>
                    <a:pt x="957" y="13796"/>
                    <a:pt x="2624" y="13827"/>
                  </a:cubicBezTo>
                  <a:lnTo>
                    <a:pt x="9414" y="13827"/>
                  </a:lnTo>
                  <a:cubicBezTo>
                    <a:pt x="11080" y="13796"/>
                    <a:pt x="12068" y="11883"/>
                    <a:pt x="11080" y="10494"/>
                  </a:cubicBezTo>
                  <a:lnTo>
                    <a:pt x="9444" y="8148"/>
                  </a:lnTo>
                  <a:cubicBezTo>
                    <a:pt x="9393" y="8097"/>
                    <a:pt x="9333" y="8074"/>
                    <a:pt x="9274" y="8074"/>
                  </a:cubicBezTo>
                  <a:cubicBezTo>
                    <a:pt x="9225" y="8074"/>
                    <a:pt x="9177" y="8090"/>
                    <a:pt x="9136" y="8117"/>
                  </a:cubicBezTo>
                  <a:cubicBezTo>
                    <a:pt x="9043" y="8179"/>
                    <a:pt x="9043" y="8303"/>
                    <a:pt x="9105" y="8395"/>
                  </a:cubicBezTo>
                  <a:lnTo>
                    <a:pt x="10741" y="10741"/>
                  </a:lnTo>
                  <a:cubicBezTo>
                    <a:pt x="11543" y="11852"/>
                    <a:pt x="10771" y="13395"/>
                    <a:pt x="9414" y="13395"/>
                  </a:cubicBezTo>
                  <a:lnTo>
                    <a:pt x="2624" y="13395"/>
                  </a:lnTo>
                  <a:cubicBezTo>
                    <a:pt x="1266" y="13364"/>
                    <a:pt x="494" y="11852"/>
                    <a:pt x="1297" y="10741"/>
                  </a:cubicBezTo>
                  <a:lnTo>
                    <a:pt x="3951" y="6914"/>
                  </a:lnTo>
                  <a:cubicBezTo>
                    <a:pt x="4445" y="6358"/>
                    <a:pt x="4723" y="5649"/>
                    <a:pt x="4723" y="4908"/>
                  </a:cubicBezTo>
                  <a:lnTo>
                    <a:pt x="4723" y="2562"/>
                  </a:lnTo>
                  <a:lnTo>
                    <a:pt x="7315" y="2562"/>
                  </a:lnTo>
                  <a:lnTo>
                    <a:pt x="7315" y="4908"/>
                  </a:lnTo>
                  <a:cubicBezTo>
                    <a:pt x="7315" y="5649"/>
                    <a:pt x="7593" y="6358"/>
                    <a:pt x="8086" y="6914"/>
                  </a:cubicBezTo>
                  <a:lnTo>
                    <a:pt x="8642" y="7747"/>
                  </a:lnTo>
                  <a:cubicBezTo>
                    <a:pt x="8676" y="7798"/>
                    <a:pt x="8729" y="7821"/>
                    <a:pt x="8785" y="7821"/>
                  </a:cubicBezTo>
                  <a:cubicBezTo>
                    <a:pt x="8830" y="7821"/>
                    <a:pt x="8878" y="7806"/>
                    <a:pt x="8920" y="7778"/>
                  </a:cubicBezTo>
                  <a:cubicBezTo>
                    <a:pt x="9012" y="7716"/>
                    <a:pt x="9043" y="7593"/>
                    <a:pt x="8981" y="7500"/>
                  </a:cubicBezTo>
                  <a:lnTo>
                    <a:pt x="8395" y="6698"/>
                  </a:lnTo>
                  <a:cubicBezTo>
                    <a:pt x="7963" y="6204"/>
                    <a:pt x="7716" y="5556"/>
                    <a:pt x="7716" y="4908"/>
                  </a:cubicBezTo>
                  <a:lnTo>
                    <a:pt x="7716" y="2532"/>
                  </a:lnTo>
                  <a:cubicBezTo>
                    <a:pt x="9259" y="2285"/>
                    <a:pt x="9074" y="32"/>
                    <a:pt x="75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490" name="Google Shape;13490;p25"/>
          <p:cNvGrpSpPr/>
          <p:nvPr/>
        </p:nvGrpSpPr>
        <p:grpSpPr>
          <a:xfrm>
            <a:off x="4057356" y="3418117"/>
            <a:ext cx="326400" cy="344725"/>
            <a:chOff x="7065588" y="3581531"/>
            <a:chExt cx="326400" cy="344725"/>
          </a:xfrm>
        </p:grpSpPr>
        <p:sp>
          <p:nvSpPr>
            <p:cNvPr id="13491" name="Google Shape;13491;p25"/>
            <p:cNvSpPr/>
            <p:nvPr/>
          </p:nvSpPr>
          <p:spPr>
            <a:xfrm>
              <a:off x="7170513" y="3671031"/>
              <a:ext cx="10075" cy="18725"/>
            </a:xfrm>
            <a:custGeom>
              <a:avLst/>
              <a:gdLst/>
              <a:ahLst/>
              <a:cxnLst/>
              <a:rect l="l" t="t" r="r" b="b"/>
              <a:pathLst>
                <a:path w="403" h="749" extrusionOk="0">
                  <a:moveTo>
                    <a:pt x="201" y="0"/>
                  </a:moveTo>
                  <a:cubicBezTo>
                    <a:pt x="109" y="0"/>
                    <a:pt x="16" y="62"/>
                    <a:pt x="1" y="185"/>
                  </a:cubicBezTo>
                  <a:lnTo>
                    <a:pt x="1" y="587"/>
                  </a:lnTo>
                  <a:cubicBezTo>
                    <a:pt x="16" y="695"/>
                    <a:pt x="109" y="749"/>
                    <a:pt x="201" y="749"/>
                  </a:cubicBezTo>
                  <a:cubicBezTo>
                    <a:pt x="294" y="749"/>
                    <a:pt x="387" y="695"/>
                    <a:pt x="402" y="587"/>
                  </a:cubicBezTo>
                  <a:lnTo>
                    <a:pt x="402" y="185"/>
                  </a:lnTo>
                  <a:cubicBezTo>
                    <a:pt x="387" y="62"/>
                    <a:pt x="294" y="0"/>
                    <a:pt x="2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92" name="Google Shape;13492;p25"/>
            <p:cNvSpPr/>
            <p:nvPr/>
          </p:nvSpPr>
          <p:spPr>
            <a:xfrm>
              <a:off x="7276988" y="3671031"/>
              <a:ext cx="10825" cy="19300"/>
            </a:xfrm>
            <a:custGeom>
              <a:avLst/>
              <a:gdLst/>
              <a:ahLst/>
              <a:cxnLst/>
              <a:rect l="l" t="t" r="r" b="b"/>
              <a:pathLst>
                <a:path w="433" h="772" extrusionOk="0">
                  <a:moveTo>
                    <a:pt x="217" y="0"/>
                  </a:moveTo>
                  <a:cubicBezTo>
                    <a:pt x="93" y="0"/>
                    <a:pt x="1" y="62"/>
                    <a:pt x="32" y="185"/>
                  </a:cubicBezTo>
                  <a:lnTo>
                    <a:pt x="32" y="587"/>
                  </a:lnTo>
                  <a:cubicBezTo>
                    <a:pt x="1" y="679"/>
                    <a:pt x="93" y="772"/>
                    <a:pt x="217" y="772"/>
                  </a:cubicBezTo>
                  <a:cubicBezTo>
                    <a:pt x="340" y="772"/>
                    <a:pt x="433" y="679"/>
                    <a:pt x="433" y="587"/>
                  </a:cubicBezTo>
                  <a:lnTo>
                    <a:pt x="433" y="185"/>
                  </a:lnTo>
                  <a:cubicBezTo>
                    <a:pt x="433"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93" name="Google Shape;13493;p25"/>
            <p:cNvSpPr/>
            <p:nvPr/>
          </p:nvSpPr>
          <p:spPr>
            <a:xfrm>
              <a:off x="7207938" y="3679431"/>
              <a:ext cx="41125" cy="16125"/>
            </a:xfrm>
            <a:custGeom>
              <a:avLst/>
              <a:gdLst/>
              <a:ahLst/>
              <a:cxnLst/>
              <a:rect l="l" t="t" r="r" b="b"/>
              <a:pathLst>
                <a:path w="1645" h="645" extrusionOk="0">
                  <a:moveTo>
                    <a:pt x="298" y="0"/>
                  </a:moveTo>
                  <a:cubicBezTo>
                    <a:pt x="141" y="0"/>
                    <a:pt x="0" y="181"/>
                    <a:pt x="140" y="343"/>
                  </a:cubicBezTo>
                  <a:cubicBezTo>
                    <a:pt x="325" y="544"/>
                    <a:pt x="572" y="644"/>
                    <a:pt x="818" y="644"/>
                  </a:cubicBezTo>
                  <a:cubicBezTo>
                    <a:pt x="1065" y="644"/>
                    <a:pt x="1312" y="544"/>
                    <a:pt x="1497" y="343"/>
                  </a:cubicBezTo>
                  <a:lnTo>
                    <a:pt x="1528" y="343"/>
                  </a:lnTo>
                  <a:cubicBezTo>
                    <a:pt x="1644" y="181"/>
                    <a:pt x="1498" y="0"/>
                    <a:pt x="1353" y="0"/>
                  </a:cubicBezTo>
                  <a:cubicBezTo>
                    <a:pt x="1305" y="0"/>
                    <a:pt x="1258" y="20"/>
                    <a:pt x="1220" y="65"/>
                  </a:cubicBezTo>
                  <a:cubicBezTo>
                    <a:pt x="1127" y="189"/>
                    <a:pt x="973" y="251"/>
                    <a:pt x="818" y="251"/>
                  </a:cubicBezTo>
                  <a:cubicBezTo>
                    <a:pt x="664" y="251"/>
                    <a:pt x="541" y="189"/>
                    <a:pt x="448" y="65"/>
                  </a:cubicBezTo>
                  <a:cubicBezTo>
                    <a:pt x="402" y="20"/>
                    <a:pt x="349"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94" name="Google Shape;13494;p25"/>
            <p:cNvSpPr/>
            <p:nvPr/>
          </p:nvSpPr>
          <p:spPr>
            <a:xfrm>
              <a:off x="7065588" y="3581531"/>
              <a:ext cx="326400" cy="344725"/>
            </a:xfrm>
            <a:custGeom>
              <a:avLst/>
              <a:gdLst/>
              <a:ahLst/>
              <a:cxnLst/>
              <a:rect l="l" t="t" r="r" b="b"/>
              <a:pathLst>
                <a:path w="13056" h="13789" extrusionOk="0">
                  <a:moveTo>
                    <a:pt x="1389" y="0"/>
                  </a:moveTo>
                  <a:cubicBezTo>
                    <a:pt x="155" y="31"/>
                    <a:pt x="1" y="1790"/>
                    <a:pt x="1204" y="2037"/>
                  </a:cubicBezTo>
                  <a:cubicBezTo>
                    <a:pt x="1328" y="2747"/>
                    <a:pt x="1575" y="3426"/>
                    <a:pt x="1883" y="4074"/>
                  </a:cubicBezTo>
                  <a:cubicBezTo>
                    <a:pt x="2747" y="5710"/>
                    <a:pt x="4044" y="7099"/>
                    <a:pt x="5648" y="8055"/>
                  </a:cubicBezTo>
                  <a:lnTo>
                    <a:pt x="5648" y="13333"/>
                  </a:lnTo>
                  <a:cubicBezTo>
                    <a:pt x="5648" y="13601"/>
                    <a:pt x="5876" y="13789"/>
                    <a:pt x="6131" y="13789"/>
                  </a:cubicBezTo>
                  <a:cubicBezTo>
                    <a:pt x="6227" y="13789"/>
                    <a:pt x="6327" y="13762"/>
                    <a:pt x="6420" y="13703"/>
                  </a:cubicBezTo>
                  <a:lnTo>
                    <a:pt x="6945" y="13271"/>
                  </a:lnTo>
                  <a:cubicBezTo>
                    <a:pt x="7222" y="13055"/>
                    <a:pt x="7377" y="12715"/>
                    <a:pt x="7377" y="12376"/>
                  </a:cubicBezTo>
                  <a:lnTo>
                    <a:pt x="7377" y="11388"/>
                  </a:lnTo>
                  <a:cubicBezTo>
                    <a:pt x="7377" y="11265"/>
                    <a:pt x="7284" y="11172"/>
                    <a:pt x="7161" y="11172"/>
                  </a:cubicBezTo>
                  <a:cubicBezTo>
                    <a:pt x="7068" y="11172"/>
                    <a:pt x="6975" y="11265"/>
                    <a:pt x="6975" y="11388"/>
                  </a:cubicBezTo>
                  <a:lnTo>
                    <a:pt x="6975" y="12376"/>
                  </a:lnTo>
                  <a:cubicBezTo>
                    <a:pt x="6975" y="12592"/>
                    <a:pt x="6852" y="12808"/>
                    <a:pt x="6698" y="12962"/>
                  </a:cubicBezTo>
                  <a:lnTo>
                    <a:pt x="6173" y="13394"/>
                  </a:lnTo>
                  <a:cubicBezTo>
                    <a:pt x="6156" y="13403"/>
                    <a:pt x="6138" y="13406"/>
                    <a:pt x="6119" y="13406"/>
                  </a:cubicBezTo>
                  <a:cubicBezTo>
                    <a:pt x="6068" y="13406"/>
                    <a:pt x="6019" y="13378"/>
                    <a:pt x="6019" y="13333"/>
                  </a:cubicBezTo>
                  <a:lnTo>
                    <a:pt x="6019" y="7932"/>
                  </a:lnTo>
                  <a:cubicBezTo>
                    <a:pt x="6019" y="7839"/>
                    <a:pt x="5988" y="7777"/>
                    <a:pt x="5926" y="7747"/>
                  </a:cubicBezTo>
                  <a:cubicBezTo>
                    <a:pt x="4352" y="6852"/>
                    <a:pt x="3056" y="5494"/>
                    <a:pt x="2254" y="3889"/>
                  </a:cubicBezTo>
                  <a:cubicBezTo>
                    <a:pt x="1945" y="3303"/>
                    <a:pt x="1729" y="2685"/>
                    <a:pt x="1605" y="2037"/>
                  </a:cubicBezTo>
                  <a:lnTo>
                    <a:pt x="3426" y="2037"/>
                  </a:lnTo>
                  <a:cubicBezTo>
                    <a:pt x="3550" y="2037"/>
                    <a:pt x="3642" y="1945"/>
                    <a:pt x="3642" y="1821"/>
                  </a:cubicBezTo>
                  <a:cubicBezTo>
                    <a:pt x="3642" y="1729"/>
                    <a:pt x="3550" y="1636"/>
                    <a:pt x="3426" y="1636"/>
                  </a:cubicBezTo>
                  <a:lnTo>
                    <a:pt x="1389" y="1636"/>
                  </a:lnTo>
                  <a:cubicBezTo>
                    <a:pt x="618" y="1574"/>
                    <a:pt x="618" y="463"/>
                    <a:pt x="1389" y="402"/>
                  </a:cubicBezTo>
                  <a:lnTo>
                    <a:pt x="11666" y="402"/>
                  </a:lnTo>
                  <a:cubicBezTo>
                    <a:pt x="11686" y="400"/>
                    <a:pt x="11704" y="399"/>
                    <a:pt x="11723" y="399"/>
                  </a:cubicBezTo>
                  <a:cubicBezTo>
                    <a:pt x="12512" y="399"/>
                    <a:pt x="12512" y="1638"/>
                    <a:pt x="11723" y="1638"/>
                  </a:cubicBezTo>
                  <a:cubicBezTo>
                    <a:pt x="11704" y="1638"/>
                    <a:pt x="11686" y="1637"/>
                    <a:pt x="11666" y="1636"/>
                  </a:cubicBezTo>
                  <a:lnTo>
                    <a:pt x="4260" y="1636"/>
                  </a:lnTo>
                  <a:cubicBezTo>
                    <a:pt x="4167" y="1636"/>
                    <a:pt x="4074" y="1729"/>
                    <a:pt x="4074" y="1821"/>
                  </a:cubicBezTo>
                  <a:cubicBezTo>
                    <a:pt x="4074" y="1945"/>
                    <a:pt x="4167" y="2037"/>
                    <a:pt x="4260" y="2037"/>
                  </a:cubicBezTo>
                  <a:lnTo>
                    <a:pt x="11450" y="2037"/>
                  </a:lnTo>
                  <a:cubicBezTo>
                    <a:pt x="11296" y="2685"/>
                    <a:pt x="11080" y="3303"/>
                    <a:pt x="10771" y="3889"/>
                  </a:cubicBezTo>
                  <a:cubicBezTo>
                    <a:pt x="9969" y="5494"/>
                    <a:pt x="8673" y="6852"/>
                    <a:pt x="7099" y="7747"/>
                  </a:cubicBezTo>
                  <a:cubicBezTo>
                    <a:pt x="7037" y="7777"/>
                    <a:pt x="7006" y="7839"/>
                    <a:pt x="7006" y="7932"/>
                  </a:cubicBezTo>
                  <a:lnTo>
                    <a:pt x="7006" y="10555"/>
                  </a:lnTo>
                  <a:cubicBezTo>
                    <a:pt x="7006" y="10678"/>
                    <a:pt x="7099" y="10771"/>
                    <a:pt x="7191" y="10771"/>
                  </a:cubicBezTo>
                  <a:cubicBezTo>
                    <a:pt x="7315" y="10771"/>
                    <a:pt x="7407" y="10678"/>
                    <a:pt x="7407" y="10555"/>
                  </a:cubicBezTo>
                  <a:lnTo>
                    <a:pt x="7407" y="8055"/>
                  </a:lnTo>
                  <a:cubicBezTo>
                    <a:pt x="9012" y="7099"/>
                    <a:pt x="10308" y="5710"/>
                    <a:pt x="11142" y="4074"/>
                  </a:cubicBezTo>
                  <a:cubicBezTo>
                    <a:pt x="11481" y="3426"/>
                    <a:pt x="11728" y="2747"/>
                    <a:pt x="11852" y="2037"/>
                  </a:cubicBezTo>
                  <a:cubicBezTo>
                    <a:pt x="13055" y="1790"/>
                    <a:pt x="12901" y="31"/>
                    <a:pt x="116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495" name="Google Shape;13495;p25"/>
          <p:cNvGrpSpPr/>
          <p:nvPr/>
        </p:nvGrpSpPr>
        <p:grpSpPr>
          <a:xfrm>
            <a:off x="3303056" y="3418005"/>
            <a:ext cx="345675" cy="344950"/>
            <a:chOff x="3294263" y="3582256"/>
            <a:chExt cx="345675" cy="344950"/>
          </a:xfrm>
        </p:grpSpPr>
        <p:sp>
          <p:nvSpPr>
            <p:cNvPr id="13496" name="Google Shape;13496;p25"/>
            <p:cNvSpPr/>
            <p:nvPr/>
          </p:nvSpPr>
          <p:spPr>
            <a:xfrm>
              <a:off x="3526513" y="3727206"/>
              <a:ext cx="10050" cy="22550"/>
            </a:xfrm>
            <a:custGeom>
              <a:avLst/>
              <a:gdLst/>
              <a:ahLst/>
              <a:cxnLst/>
              <a:rect l="l" t="t" r="r" b="b"/>
              <a:pathLst>
                <a:path w="402" h="902" extrusionOk="0">
                  <a:moveTo>
                    <a:pt x="169" y="0"/>
                  </a:moveTo>
                  <a:cubicBezTo>
                    <a:pt x="70" y="0"/>
                    <a:pt x="0" y="84"/>
                    <a:pt x="0" y="191"/>
                  </a:cubicBezTo>
                  <a:lnTo>
                    <a:pt x="0" y="716"/>
                  </a:lnTo>
                  <a:cubicBezTo>
                    <a:pt x="0" y="809"/>
                    <a:pt x="93" y="901"/>
                    <a:pt x="216" y="901"/>
                  </a:cubicBezTo>
                  <a:cubicBezTo>
                    <a:pt x="309" y="901"/>
                    <a:pt x="401" y="809"/>
                    <a:pt x="401" y="716"/>
                  </a:cubicBezTo>
                  <a:lnTo>
                    <a:pt x="401" y="191"/>
                  </a:lnTo>
                  <a:cubicBezTo>
                    <a:pt x="401" y="99"/>
                    <a:pt x="309" y="6"/>
                    <a:pt x="216" y="6"/>
                  </a:cubicBezTo>
                  <a:cubicBezTo>
                    <a:pt x="200" y="2"/>
                    <a:pt x="184" y="0"/>
                    <a:pt x="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97" name="Google Shape;13497;p25"/>
            <p:cNvSpPr/>
            <p:nvPr/>
          </p:nvSpPr>
          <p:spPr>
            <a:xfrm>
              <a:off x="3397663" y="3727206"/>
              <a:ext cx="10050" cy="22550"/>
            </a:xfrm>
            <a:custGeom>
              <a:avLst/>
              <a:gdLst/>
              <a:ahLst/>
              <a:cxnLst/>
              <a:rect l="l" t="t" r="r" b="b"/>
              <a:pathLst>
                <a:path w="402" h="902" extrusionOk="0">
                  <a:moveTo>
                    <a:pt x="140" y="0"/>
                  </a:moveTo>
                  <a:cubicBezTo>
                    <a:pt x="47" y="0"/>
                    <a:pt x="0" y="84"/>
                    <a:pt x="0" y="191"/>
                  </a:cubicBezTo>
                  <a:lnTo>
                    <a:pt x="0" y="716"/>
                  </a:lnTo>
                  <a:cubicBezTo>
                    <a:pt x="0" y="809"/>
                    <a:pt x="93" y="901"/>
                    <a:pt x="185" y="901"/>
                  </a:cubicBezTo>
                  <a:cubicBezTo>
                    <a:pt x="309" y="901"/>
                    <a:pt x="402" y="809"/>
                    <a:pt x="402" y="716"/>
                  </a:cubicBezTo>
                  <a:lnTo>
                    <a:pt x="402" y="191"/>
                  </a:lnTo>
                  <a:cubicBezTo>
                    <a:pt x="402" y="99"/>
                    <a:pt x="309" y="6"/>
                    <a:pt x="185" y="6"/>
                  </a:cubicBezTo>
                  <a:cubicBezTo>
                    <a:pt x="169" y="2"/>
                    <a:pt x="154" y="0"/>
                    <a:pt x="1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98" name="Google Shape;13498;p25"/>
            <p:cNvSpPr/>
            <p:nvPr/>
          </p:nvSpPr>
          <p:spPr>
            <a:xfrm>
              <a:off x="3448238" y="3758556"/>
              <a:ext cx="35850" cy="15100"/>
            </a:xfrm>
            <a:custGeom>
              <a:avLst/>
              <a:gdLst/>
              <a:ahLst/>
              <a:cxnLst/>
              <a:rect l="l" t="t" r="r" b="b"/>
              <a:pathLst>
                <a:path w="1434" h="604" extrusionOk="0">
                  <a:moveTo>
                    <a:pt x="289" y="1"/>
                  </a:moveTo>
                  <a:cubicBezTo>
                    <a:pt x="135" y="1"/>
                    <a:pt x="0" y="189"/>
                    <a:pt x="138" y="326"/>
                  </a:cubicBezTo>
                  <a:cubicBezTo>
                    <a:pt x="307" y="511"/>
                    <a:pt x="531" y="604"/>
                    <a:pt x="755" y="604"/>
                  </a:cubicBezTo>
                  <a:cubicBezTo>
                    <a:pt x="979" y="604"/>
                    <a:pt x="1202" y="511"/>
                    <a:pt x="1372" y="326"/>
                  </a:cubicBezTo>
                  <a:cubicBezTo>
                    <a:pt x="1434" y="264"/>
                    <a:pt x="1434" y="141"/>
                    <a:pt x="1372" y="48"/>
                  </a:cubicBezTo>
                  <a:lnTo>
                    <a:pt x="1341" y="79"/>
                  </a:lnTo>
                  <a:cubicBezTo>
                    <a:pt x="1295" y="33"/>
                    <a:pt x="1241" y="10"/>
                    <a:pt x="1191" y="10"/>
                  </a:cubicBezTo>
                  <a:cubicBezTo>
                    <a:pt x="1141" y="10"/>
                    <a:pt x="1094" y="33"/>
                    <a:pt x="1063" y="79"/>
                  </a:cubicBezTo>
                  <a:cubicBezTo>
                    <a:pt x="971" y="172"/>
                    <a:pt x="878" y="203"/>
                    <a:pt x="755" y="203"/>
                  </a:cubicBezTo>
                  <a:cubicBezTo>
                    <a:pt x="631" y="203"/>
                    <a:pt x="508" y="172"/>
                    <a:pt x="446" y="79"/>
                  </a:cubicBezTo>
                  <a:cubicBezTo>
                    <a:pt x="398" y="23"/>
                    <a:pt x="342" y="1"/>
                    <a:pt x="2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499" name="Google Shape;13499;p25"/>
            <p:cNvSpPr/>
            <p:nvPr/>
          </p:nvSpPr>
          <p:spPr>
            <a:xfrm>
              <a:off x="3294263" y="3582256"/>
              <a:ext cx="345675" cy="344950"/>
            </a:xfrm>
            <a:custGeom>
              <a:avLst/>
              <a:gdLst/>
              <a:ahLst/>
              <a:cxnLst/>
              <a:rect l="l" t="t" r="r" b="b"/>
              <a:pathLst>
                <a:path w="13827" h="13798" extrusionOk="0">
                  <a:moveTo>
                    <a:pt x="4904" y="2531"/>
                  </a:moveTo>
                  <a:cubicBezTo>
                    <a:pt x="4936" y="2531"/>
                    <a:pt x="4968" y="2532"/>
                    <a:pt x="5000" y="2533"/>
                  </a:cubicBezTo>
                  <a:cubicBezTo>
                    <a:pt x="5556" y="2564"/>
                    <a:pt x="6081" y="2625"/>
                    <a:pt x="6636" y="2780"/>
                  </a:cubicBezTo>
                  <a:cubicBezTo>
                    <a:pt x="7253" y="2903"/>
                    <a:pt x="7871" y="2996"/>
                    <a:pt x="8519" y="3027"/>
                  </a:cubicBezTo>
                  <a:cubicBezTo>
                    <a:pt x="9074" y="3027"/>
                    <a:pt x="9630" y="2903"/>
                    <a:pt x="10124" y="2687"/>
                  </a:cubicBezTo>
                  <a:cubicBezTo>
                    <a:pt x="10167" y="2665"/>
                    <a:pt x="10211" y="2655"/>
                    <a:pt x="10252" y="2655"/>
                  </a:cubicBezTo>
                  <a:cubicBezTo>
                    <a:pt x="10327" y="2655"/>
                    <a:pt x="10392" y="2689"/>
                    <a:pt x="10432" y="2749"/>
                  </a:cubicBezTo>
                  <a:cubicBezTo>
                    <a:pt x="10802" y="3150"/>
                    <a:pt x="11111" y="3613"/>
                    <a:pt x="11327" y="4107"/>
                  </a:cubicBezTo>
                  <a:lnTo>
                    <a:pt x="2562" y="4107"/>
                  </a:lnTo>
                  <a:cubicBezTo>
                    <a:pt x="2686" y="3891"/>
                    <a:pt x="2840" y="3644"/>
                    <a:pt x="2994" y="3459"/>
                  </a:cubicBezTo>
                  <a:cubicBezTo>
                    <a:pt x="3468" y="2867"/>
                    <a:pt x="4167" y="2531"/>
                    <a:pt x="4904" y="2531"/>
                  </a:cubicBezTo>
                  <a:close/>
                  <a:moveTo>
                    <a:pt x="1451" y="5372"/>
                  </a:moveTo>
                  <a:lnTo>
                    <a:pt x="1482" y="5496"/>
                  </a:lnTo>
                  <a:cubicBezTo>
                    <a:pt x="1513" y="5742"/>
                    <a:pt x="1575" y="5958"/>
                    <a:pt x="1667" y="6175"/>
                  </a:cubicBezTo>
                  <a:cubicBezTo>
                    <a:pt x="1667" y="6329"/>
                    <a:pt x="1667" y="6452"/>
                    <a:pt x="1698" y="6607"/>
                  </a:cubicBezTo>
                  <a:cubicBezTo>
                    <a:pt x="1698" y="6823"/>
                    <a:pt x="1760" y="7039"/>
                    <a:pt x="1791" y="7255"/>
                  </a:cubicBezTo>
                  <a:cubicBezTo>
                    <a:pt x="1266" y="7224"/>
                    <a:pt x="865" y="6792"/>
                    <a:pt x="865" y="6267"/>
                  </a:cubicBezTo>
                  <a:cubicBezTo>
                    <a:pt x="865" y="5989"/>
                    <a:pt x="988" y="5712"/>
                    <a:pt x="1204" y="5526"/>
                  </a:cubicBezTo>
                  <a:cubicBezTo>
                    <a:pt x="1297" y="5465"/>
                    <a:pt x="1359" y="5403"/>
                    <a:pt x="1451" y="5372"/>
                  </a:cubicBezTo>
                  <a:close/>
                  <a:moveTo>
                    <a:pt x="12376" y="5403"/>
                  </a:moveTo>
                  <a:cubicBezTo>
                    <a:pt x="13302" y="5835"/>
                    <a:pt x="13025" y="7255"/>
                    <a:pt x="11975" y="7286"/>
                  </a:cubicBezTo>
                  <a:lnTo>
                    <a:pt x="12006" y="7255"/>
                  </a:lnTo>
                  <a:cubicBezTo>
                    <a:pt x="12037" y="7100"/>
                    <a:pt x="12099" y="6915"/>
                    <a:pt x="12099" y="6730"/>
                  </a:cubicBezTo>
                  <a:cubicBezTo>
                    <a:pt x="12130" y="6545"/>
                    <a:pt x="12130" y="6391"/>
                    <a:pt x="12160" y="6205"/>
                  </a:cubicBezTo>
                  <a:cubicBezTo>
                    <a:pt x="12253" y="5928"/>
                    <a:pt x="12315" y="5681"/>
                    <a:pt x="12346" y="5403"/>
                  </a:cubicBezTo>
                  <a:close/>
                  <a:moveTo>
                    <a:pt x="11636" y="4508"/>
                  </a:moveTo>
                  <a:cubicBezTo>
                    <a:pt x="11759" y="4508"/>
                    <a:pt x="11852" y="4539"/>
                    <a:pt x="11944" y="4601"/>
                  </a:cubicBezTo>
                  <a:cubicBezTo>
                    <a:pt x="12006" y="4724"/>
                    <a:pt x="12037" y="4878"/>
                    <a:pt x="12006" y="5033"/>
                  </a:cubicBezTo>
                  <a:lnTo>
                    <a:pt x="12006" y="5064"/>
                  </a:lnTo>
                  <a:lnTo>
                    <a:pt x="10895" y="5064"/>
                  </a:lnTo>
                  <a:cubicBezTo>
                    <a:pt x="10679" y="5125"/>
                    <a:pt x="10679" y="5372"/>
                    <a:pt x="10895" y="5434"/>
                  </a:cubicBezTo>
                  <a:lnTo>
                    <a:pt x="11944" y="5434"/>
                  </a:lnTo>
                  <a:lnTo>
                    <a:pt x="11913" y="5557"/>
                  </a:lnTo>
                  <a:cubicBezTo>
                    <a:pt x="11821" y="6020"/>
                    <a:pt x="11636" y="6452"/>
                    <a:pt x="11327" y="6853"/>
                  </a:cubicBezTo>
                  <a:cubicBezTo>
                    <a:pt x="10957" y="7286"/>
                    <a:pt x="10432" y="7532"/>
                    <a:pt x="9877" y="7532"/>
                  </a:cubicBezTo>
                  <a:cubicBezTo>
                    <a:pt x="9841" y="7535"/>
                    <a:pt x="9805" y="7536"/>
                    <a:pt x="9769" y="7536"/>
                  </a:cubicBezTo>
                  <a:cubicBezTo>
                    <a:pt x="9312" y="7536"/>
                    <a:pt x="8862" y="7356"/>
                    <a:pt x="8519" y="7070"/>
                  </a:cubicBezTo>
                  <a:cubicBezTo>
                    <a:pt x="8025" y="6637"/>
                    <a:pt x="7624" y="6082"/>
                    <a:pt x="6914" y="6082"/>
                  </a:cubicBezTo>
                  <a:cubicBezTo>
                    <a:pt x="6327" y="6082"/>
                    <a:pt x="5895" y="6452"/>
                    <a:pt x="5525" y="6853"/>
                  </a:cubicBezTo>
                  <a:cubicBezTo>
                    <a:pt x="5100" y="7279"/>
                    <a:pt x="4515" y="7521"/>
                    <a:pt x="3907" y="7521"/>
                  </a:cubicBezTo>
                  <a:cubicBezTo>
                    <a:pt x="3809" y="7521"/>
                    <a:pt x="3710" y="7514"/>
                    <a:pt x="3612" y="7502"/>
                  </a:cubicBezTo>
                  <a:cubicBezTo>
                    <a:pt x="2655" y="7316"/>
                    <a:pt x="2099" y="6452"/>
                    <a:pt x="1914" y="5588"/>
                  </a:cubicBezTo>
                  <a:lnTo>
                    <a:pt x="1883" y="5465"/>
                  </a:lnTo>
                  <a:lnTo>
                    <a:pt x="10093" y="5465"/>
                  </a:lnTo>
                  <a:cubicBezTo>
                    <a:pt x="10105" y="5468"/>
                    <a:pt x="10116" y="5470"/>
                    <a:pt x="10127" y="5470"/>
                  </a:cubicBezTo>
                  <a:cubicBezTo>
                    <a:pt x="10297" y="5470"/>
                    <a:pt x="10297" y="5058"/>
                    <a:pt x="10127" y="5058"/>
                  </a:cubicBezTo>
                  <a:cubicBezTo>
                    <a:pt x="10116" y="5058"/>
                    <a:pt x="10105" y="5060"/>
                    <a:pt x="10093" y="5064"/>
                  </a:cubicBezTo>
                  <a:lnTo>
                    <a:pt x="1822" y="5064"/>
                  </a:lnTo>
                  <a:cubicBezTo>
                    <a:pt x="1791" y="4971"/>
                    <a:pt x="1791" y="4878"/>
                    <a:pt x="1822" y="4755"/>
                  </a:cubicBezTo>
                  <a:cubicBezTo>
                    <a:pt x="1853" y="4601"/>
                    <a:pt x="1976" y="4508"/>
                    <a:pt x="2099" y="4508"/>
                  </a:cubicBezTo>
                  <a:close/>
                  <a:moveTo>
                    <a:pt x="6914" y="6514"/>
                  </a:moveTo>
                  <a:cubicBezTo>
                    <a:pt x="7500" y="6514"/>
                    <a:pt x="7871" y="7039"/>
                    <a:pt x="8272" y="7409"/>
                  </a:cubicBezTo>
                  <a:cubicBezTo>
                    <a:pt x="8704" y="7779"/>
                    <a:pt x="9259" y="7995"/>
                    <a:pt x="9846" y="7995"/>
                  </a:cubicBezTo>
                  <a:cubicBezTo>
                    <a:pt x="10494" y="7965"/>
                    <a:pt x="11111" y="7687"/>
                    <a:pt x="11574" y="7224"/>
                  </a:cubicBezTo>
                  <a:lnTo>
                    <a:pt x="11636" y="7131"/>
                  </a:lnTo>
                  <a:lnTo>
                    <a:pt x="11574" y="7409"/>
                  </a:lnTo>
                  <a:cubicBezTo>
                    <a:pt x="11327" y="8181"/>
                    <a:pt x="10895" y="8921"/>
                    <a:pt x="10309" y="9508"/>
                  </a:cubicBezTo>
                  <a:cubicBezTo>
                    <a:pt x="9383" y="10403"/>
                    <a:pt x="8179" y="10896"/>
                    <a:pt x="6914" y="10896"/>
                  </a:cubicBezTo>
                  <a:cubicBezTo>
                    <a:pt x="6327" y="10896"/>
                    <a:pt x="5741" y="10773"/>
                    <a:pt x="5186" y="10557"/>
                  </a:cubicBezTo>
                  <a:cubicBezTo>
                    <a:pt x="3766" y="10032"/>
                    <a:pt x="2686" y="8859"/>
                    <a:pt x="2285" y="7409"/>
                  </a:cubicBezTo>
                  <a:cubicBezTo>
                    <a:pt x="2285" y="7409"/>
                    <a:pt x="2223" y="7224"/>
                    <a:pt x="2192" y="7131"/>
                  </a:cubicBezTo>
                  <a:lnTo>
                    <a:pt x="2192" y="7131"/>
                  </a:lnTo>
                  <a:lnTo>
                    <a:pt x="2254" y="7224"/>
                  </a:lnTo>
                  <a:cubicBezTo>
                    <a:pt x="2717" y="7687"/>
                    <a:pt x="3334" y="7995"/>
                    <a:pt x="4013" y="7995"/>
                  </a:cubicBezTo>
                  <a:cubicBezTo>
                    <a:pt x="4568" y="7995"/>
                    <a:pt x="5124" y="7779"/>
                    <a:pt x="5556" y="7409"/>
                  </a:cubicBezTo>
                  <a:cubicBezTo>
                    <a:pt x="5957" y="7070"/>
                    <a:pt x="6327" y="6514"/>
                    <a:pt x="6914" y="6514"/>
                  </a:cubicBezTo>
                  <a:close/>
                  <a:moveTo>
                    <a:pt x="7624" y="11236"/>
                  </a:moveTo>
                  <a:cubicBezTo>
                    <a:pt x="7469" y="11544"/>
                    <a:pt x="7222" y="11760"/>
                    <a:pt x="6914" y="11915"/>
                  </a:cubicBezTo>
                  <a:cubicBezTo>
                    <a:pt x="6605" y="11791"/>
                    <a:pt x="6327" y="11544"/>
                    <a:pt x="6173" y="11267"/>
                  </a:cubicBezTo>
                  <a:cubicBezTo>
                    <a:pt x="6266" y="11267"/>
                    <a:pt x="6760" y="11298"/>
                    <a:pt x="6914" y="11298"/>
                  </a:cubicBezTo>
                  <a:cubicBezTo>
                    <a:pt x="7161" y="11298"/>
                    <a:pt x="7377" y="11267"/>
                    <a:pt x="7624" y="11236"/>
                  </a:cubicBezTo>
                  <a:close/>
                  <a:moveTo>
                    <a:pt x="7901" y="11514"/>
                  </a:moveTo>
                  <a:lnTo>
                    <a:pt x="7901" y="13365"/>
                  </a:lnTo>
                  <a:lnTo>
                    <a:pt x="5865" y="13365"/>
                  </a:lnTo>
                  <a:lnTo>
                    <a:pt x="5895" y="11514"/>
                  </a:lnTo>
                  <a:cubicBezTo>
                    <a:pt x="6111" y="11884"/>
                    <a:pt x="6451" y="12162"/>
                    <a:pt x="6883" y="12285"/>
                  </a:cubicBezTo>
                  <a:lnTo>
                    <a:pt x="6945" y="12285"/>
                  </a:lnTo>
                  <a:cubicBezTo>
                    <a:pt x="7346" y="12162"/>
                    <a:pt x="7685" y="11884"/>
                    <a:pt x="7901" y="11514"/>
                  </a:cubicBezTo>
                  <a:close/>
                  <a:moveTo>
                    <a:pt x="5155" y="10989"/>
                  </a:moveTo>
                  <a:cubicBezTo>
                    <a:pt x="5247" y="11020"/>
                    <a:pt x="5371" y="11051"/>
                    <a:pt x="5494" y="11082"/>
                  </a:cubicBezTo>
                  <a:lnTo>
                    <a:pt x="5494" y="13396"/>
                  </a:lnTo>
                  <a:lnTo>
                    <a:pt x="4939" y="13396"/>
                  </a:lnTo>
                  <a:lnTo>
                    <a:pt x="4939" y="12625"/>
                  </a:lnTo>
                  <a:cubicBezTo>
                    <a:pt x="4939" y="12501"/>
                    <a:pt x="4846" y="12409"/>
                    <a:pt x="4754" y="12409"/>
                  </a:cubicBezTo>
                  <a:cubicBezTo>
                    <a:pt x="4630" y="12409"/>
                    <a:pt x="4538" y="12501"/>
                    <a:pt x="4538" y="12625"/>
                  </a:cubicBezTo>
                  <a:lnTo>
                    <a:pt x="4538" y="13396"/>
                  </a:lnTo>
                  <a:lnTo>
                    <a:pt x="4013" y="13396"/>
                  </a:lnTo>
                  <a:cubicBezTo>
                    <a:pt x="4105" y="12470"/>
                    <a:pt x="4507" y="11637"/>
                    <a:pt x="5155" y="10989"/>
                  </a:cubicBezTo>
                  <a:close/>
                  <a:moveTo>
                    <a:pt x="8673" y="10989"/>
                  </a:moveTo>
                  <a:cubicBezTo>
                    <a:pt x="9321" y="11637"/>
                    <a:pt x="9722" y="12470"/>
                    <a:pt x="9784" y="13396"/>
                  </a:cubicBezTo>
                  <a:lnTo>
                    <a:pt x="9259" y="13396"/>
                  </a:lnTo>
                  <a:lnTo>
                    <a:pt x="9259" y="12625"/>
                  </a:lnTo>
                  <a:cubicBezTo>
                    <a:pt x="9259" y="12501"/>
                    <a:pt x="9167" y="12409"/>
                    <a:pt x="9043" y="12409"/>
                  </a:cubicBezTo>
                  <a:cubicBezTo>
                    <a:pt x="8951" y="12409"/>
                    <a:pt x="8858" y="12501"/>
                    <a:pt x="8858" y="12625"/>
                  </a:cubicBezTo>
                  <a:lnTo>
                    <a:pt x="8858" y="13396"/>
                  </a:lnTo>
                  <a:lnTo>
                    <a:pt x="8334" y="13396"/>
                  </a:lnTo>
                  <a:lnTo>
                    <a:pt x="8334" y="11112"/>
                  </a:lnTo>
                  <a:cubicBezTo>
                    <a:pt x="8457" y="11082"/>
                    <a:pt x="8550" y="11020"/>
                    <a:pt x="8673" y="10989"/>
                  </a:cubicBezTo>
                  <a:close/>
                  <a:moveTo>
                    <a:pt x="6793" y="1"/>
                  </a:moveTo>
                  <a:cubicBezTo>
                    <a:pt x="5384" y="1"/>
                    <a:pt x="4013" y="523"/>
                    <a:pt x="2933" y="1453"/>
                  </a:cubicBezTo>
                  <a:cubicBezTo>
                    <a:pt x="2764" y="1598"/>
                    <a:pt x="2897" y="1818"/>
                    <a:pt x="3067" y="1818"/>
                  </a:cubicBezTo>
                  <a:cubicBezTo>
                    <a:pt x="3114" y="1818"/>
                    <a:pt x="3164" y="1801"/>
                    <a:pt x="3210" y="1761"/>
                  </a:cubicBezTo>
                  <a:cubicBezTo>
                    <a:pt x="4229" y="866"/>
                    <a:pt x="5525" y="373"/>
                    <a:pt x="6914" y="373"/>
                  </a:cubicBezTo>
                  <a:cubicBezTo>
                    <a:pt x="7716" y="373"/>
                    <a:pt x="8550" y="465"/>
                    <a:pt x="9352" y="589"/>
                  </a:cubicBezTo>
                  <a:cubicBezTo>
                    <a:pt x="9832" y="674"/>
                    <a:pt x="10236" y="741"/>
                    <a:pt x="10590" y="741"/>
                  </a:cubicBezTo>
                  <a:cubicBezTo>
                    <a:pt x="10873" y="741"/>
                    <a:pt x="11125" y="698"/>
                    <a:pt x="11358" y="589"/>
                  </a:cubicBezTo>
                  <a:cubicBezTo>
                    <a:pt x="11389" y="589"/>
                    <a:pt x="11451" y="589"/>
                    <a:pt x="11451" y="619"/>
                  </a:cubicBezTo>
                  <a:cubicBezTo>
                    <a:pt x="11605" y="866"/>
                    <a:pt x="11728" y="1329"/>
                    <a:pt x="11420" y="2008"/>
                  </a:cubicBezTo>
                  <a:cubicBezTo>
                    <a:pt x="11296" y="2255"/>
                    <a:pt x="11327" y="2502"/>
                    <a:pt x="11481" y="2718"/>
                  </a:cubicBezTo>
                  <a:cubicBezTo>
                    <a:pt x="11975" y="3397"/>
                    <a:pt x="12315" y="4169"/>
                    <a:pt x="12469" y="5002"/>
                  </a:cubicBezTo>
                  <a:lnTo>
                    <a:pt x="12407" y="4971"/>
                  </a:lnTo>
                  <a:lnTo>
                    <a:pt x="12407" y="4878"/>
                  </a:lnTo>
                  <a:cubicBezTo>
                    <a:pt x="12438" y="4693"/>
                    <a:pt x="12346" y="4508"/>
                    <a:pt x="12222" y="4354"/>
                  </a:cubicBezTo>
                  <a:cubicBezTo>
                    <a:pt x="12099" y="4230"/>
                    <a:pt x="11944" y="4138"/>
                    <a:pt x="11759" y="4138"/>
                  </a:cubicBezTo>
                  <a:cubicBezTo>
                    <a:pt x="11543" y="3520"/>
                    <a:pt x="11173" y="2965"/>
                    <a:pt x="10741" y="2471"/>
                  </a:cubicBezTo>
                  <a:cubicBezTo>
                    <a:pt x="10599" y="2329"/>
                    <a:pt x="10417" y="2254"/>
                    <a:pt x="10239" y="2254"/>
                  </a:cubicBezTo>
                  <a:cubicBezTo>
                    <a:pt x="10146" y="2254"/>
                    <a:pt x="10054" y="2274"/>
                    <a:pt x="9969" y="2317"/>
                  </a:cubicBezTo>
                  <a:cubicBezTo>
                    <a:pt x="9506" y="2533"/>
                    <a:pt x="9012" y="2625"/>
                    <a:pt x="8519" y="2625"/>
                  </a:cubicBezTo>
                  <a:cubicBezTo>
                    <a:pt x="7901" y="2595"/>
                    <a:pt x="7315" y="2533"/>
                    <a:pt x="6729" y="2379"/>
                  </a:cubicBezTo>
                  <a:cubicBezTo>
                    <a:pt x="6142" y="2255"/>
                    <a:pt x="5556" y="2163"/>
                    <a:pt x="5000" y="2132"/>
                  </a:cubicBezTo>
                  <a:cubicBezTo>
                    <a:pt x="4968" y="2131"/>
                    <a:pt x="4936" y="2130"/>
                    <a:pt x="4904" y="2130"/>
                  </a:cubicBezTo>
                  <a:cubicBezTo>
                    <a:pt x="4044" y="2130"/>
                    <a:pt x="3221" y="2527"/>
                    <a:pt x="2686" y="3212"/>
                  </a:cubicBezTo>
                  <a:cubicBezTo>
                    <a:pt x="2439" y="3490"/>
                    <a:pt x="2223" y="3798"/>
                    <a:pt x="2069" y="4107"/>
                  </a:cubicBezTo>
                  <a:cubicBezTo>
                    <a:pt x="1883" y="4138"/>
                    <a:pt x="1698" y="4199"/>
                    <a:pt x="1575" y="4354"/>
                  </a:cubicBezTo>
                  <a:cubicBezTo>
                    <a:pt x="1420" y="4508"/>
                    <a:pt x="1359" y="4724"/>
                    <a:pt x="1390" y="4971"/>
                  </a:cubicBezTo>
                  <a:lnTo>
                    <a:pt x="1328" y="4971"/>
                  </a:lnTo>
                  <a:cubicBezTo>
                    <a:pt x="1513" y="3983"/>
                    <a:pt x="1976" y="3058"/>
                    <a:pt x="2655" y="2317"/>
                  </a:cubicBezTo>
                  <a:cubicBezTo>
                    <a:pt x="2770" y="2156"/>
                    <a:pt x="2628" y="1961"/>
                    <a:pt x="2484" y="1961"/>
                  </a:cubicBezTo>
                  <a:cubicBezTo>
                    <a:pt x="2435" y="1961"/>
                    <a:pt x="2386" y="1984"/>
                    <a:pt x="2346" y="2039"/>
                  </a:cubicBezTo>
                  <a:cubicBezTo>
                    <a:pt x="1544" y="2934"/>
                    <a:pt x="1019" y="4076"/>
                    <a:pt x="865" y="5280"/>
                  </a:cubicBezTo>
                  <a:cubicBezTo>
                    <a:pt x="1" y="6175"/>
                    <a:pt x="618" y="7656"/>
                    <a:pt x="1853" y="7656"/>
                  </a:cubicBezTo>
                  <a:lnTo>
                    <a:pt x="1914" y="7656"/>
                  </a:lnTo>
                  <a:cubicBezTo>
                    <a:pt x="2161" y="8458"/>
                    <a:pt x="2624" y="9199"/>
                    <a:pt x="3241" y="9785"/>
                  </a:cubicBezTo>
                  <a:cubicBezTo>
                    <a:pt x="3673" y="10217"/>
                    <a:pt x="4198" y="10557"/>
                    <a:pt x="4754" y="10835"/>
                  </a:cubicBezTo>
                  <a:cubicBezTo>
                    <a:pt x="4044" y="11575"/>
                    <a:pt x="3643" y="12563"/>
                    <a:pt x="3612" y="13581"/>
                  </a:cubicBezTo>
                  <a:cubicBezTo>
                    <a:pt x="3612" y="13705"/>
                    <a:pt x="3704" y="13797"/>
                    <a:pt x="3828" y="13797"/>
                  </a:cubicBezTo>
                  <a:lnTo>
                    <a:pt x="10000" y="13797"/>
                  </a:lnTo>
                  <a:cubicBezTo>
                    <a:pt x="10093" y="13797"/>
                    <a:pt x="10185" y="13705"/>
                    <a:pt x="10185" y="13581"/>
                  </a:cubicBezTo>
                  <a:cubicBezTo>
                    <a:pt x="10185" y="12563"/>
                    <a:pt x="9784" y="11575"/>
                    <a:pt x="9074" y="10835"/>
                  </a:cubicBezTo>
                  <a:cubicBezTo>
                    <a:pt x="10432" y="10217"/>
                    <a:pt x="11451" y="9076"/>
                    <a:pt x="11913" y="7656"/>
                  </a:cubicBezTo>
                  <a:lnTo>
                    <a:pt x="11944" y="7656"/>
                  </a:lnTo>
                  <a:cubicBezTo>
                    <a:pt x="13210" y="7656"/>
                    <a:pt x="13827" y="6175"/>
                    <a:pt x="12932" y="5280"/>
                  </a:cubicBezTo>
                  <a:cubicBezTo>
                    <a:pt x="12808" y="4261"/>
                    <a:pt x="12407" y="3304"/>
                    <a:pt x="11821" y="2471"/>
                  </a:cubicBezTo>
                  <a:cubicBezTo>
                    <a:pt x="11759" y="2379"/>
                    <a:pt x="11759" y="2255"/>
                    <a:pt x="11790" y="2193"/>
                  </a:cubicBezTo>
                  <a:cubicBezTo>
                    <a:pt x="12222" y="1268"/>
                    <a:pt x="11975" y="681"/>
                    <a:pt x="11821" y="403"/>
                  </a:cubicBezTo>
                  <a:cubicBezTo>
                    <a:pt x="11734" y="252"/>
                    <a:pt x="11572" y="177"/>
                    <a:pt x="11409" y="177"/>
                  </a:cubicBezTo>
                  <a:cubicBezTo>
                    <a:pt x="11339" y="177"/>
                    <a:pt x="11268" y="190"/>
                    <a:pt x="11204" y="218"/>
                  </a:cubicBezTo>
                  <a:cubicBezTo>
                    <a:pt x="11021" y="296"/>
                    <a:pt x="10816" y="325"/>
                    <a:pt x="10580" y="325"/>
                  </a:cubicBezTo>
                  <a:cubicBezTo>
                    <a:pt x="10258" y="325"/>
                    <a:pt x="9877" y="272"/>
                    <a:pt x="9414" y="218"/>
                  </a:cubicBezTo>
                  <a:cubicBezTo>
                    <a:pt x="8580" y="64"/>
                    <a:pt x="7747" y="2"/>
                    <a:pt x="6914" y="2"/>
                  </a:cubicBezTo>
                  <a:cubicBezTo>
                    <a:pt x="6873" y="1"/>
                    <a:pt x="6833" y="1"/>
                    <a:pt x="67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500" name="Google Shape;13500;p25"/>
          <p:cNvGrpSpPr/>
          <p:nvPr/>
        </p:nvGrpSpPr>
        <p:grpSpPr>
          <a:xfrm>
            <a:off x="2526881" y="3418230"/>
            <a:ext cx="360325" cy="344500"/>
            <a:chOff x="4038813" y="2463956"/>
            <a:chExt cx="360325" cy="344500"/>
          </a:xfrm>
        </p:grpSpPr>
        <p:grpSp>
          <p:nvGrpSpPr>
            <p:cNvPr id="13501" name="Google Shape;13501;p25"/>
            <p:cNvGrpSpPr/>
            <p:nvPr/>
          </p:nvGrpSpPr>
          <p:grpSpPr>
            <a:xfrm>
              <a:off x="4038813" y="2575656"/>
              <a:ext cx="360325" cy="232800"/>
              <a:chOff x="4038813" y="2575656"/>
              <a:chExt cx="360325" cy="232800"/>
            </a:xfrm>
          </p:grpSpPr>
          <p:sp>
            <p:nvSpPr>
              <p:cNvPr id="13502" name="Google Shape;13502;p25"/>
              <p:cNvSpPr/>
              <p:nvPr/>
            </p:nvSpPr>
            <p:spPr>
              <a:xfrm>
                <a:off x="4087413" y="2682481"/>
                <a:ext cx="17775" cy="16625"/>
              </a:xfrm>
              <a:custGeom>
                <a:avLst/>
                <a:gdLst/>
                <a:ahLst/>
                <a:cxnLst/>
                <a:rect l="l" t="t" r="r" b="b"/>
                <a:pathLst>
                  <a:path w="711" h="665" extrusionOk="0">
                    <a:moveTo>
                      <a:pt x="479" y="1"/>
                    </a:moveTo>
                    <a:cubicBezTo>
                      <a:pt x="425" y="1"/>
                      <a:pt x="371" y="24"/>
                      <a:pt x="340" y="70"/>
                    </a:cubicBezTo>
                    <a:lnTo>
                      <a:pt x="63" y="317"/>
                    </a:lnTo>
                    <a:cubicBezTo>
                      <a:pt x="1" y="410"/>
                      <a:pt x="1" y="533"/>
                      <a:pt x="63" y="595"/>
                    </a:cubicBezTo>
                    <a:cubicBezTo>
                      <a:pt x="109" y="641"/>
                      <a:pt x="163" y="664"/>
                      <a:pt x="213" y="664"/>
                    </a:cubicBezTo>
                    <a:cubicBezTo>
                      <a:pt x="263" y="664"/>
                      <a:pt x="309" y="641"/>
                      <a:pt x="340" y="595"/>
                    </a:cubicBezTo>
                    <a:lnTo>
                      <a:pt x="618" y="348"/>
                    </a:lnTo>
                    <a:cubicBezTo>
                      <a:pt x="711" y="255"/>
                      <a:pt x="711" y="132"/>
                      <a:pt x="618" y="70"/>
                    </a:cubicBezTo>
                    <a:cubicBezTo>
                      <a:pt x="587" y="24"/>
                      <a:pt x="533" y="1"/>
                      <a:pt x="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03" name="Google Shape;13503;p25"/>
              <p:cNvSpPr/>
              <p:nvPr/>
            </p:nvSpPr>
            <p:spPr>
              <a:xfrm>
                <a:off x="4161488" y="2755781"/>
                <a:ext cx="17775" cy="16800"/>
              </a:xfrm>
              <a:custGeom>
                <a:avLst/>
                <a:gdLst/>
                <a:ahLst/>
                <a:cxnLst/>
                <a:rect l="l" t="t" r="r" b="b"/>
                <a:pathLst>
                  <a:path w="711" h="672" extrusionOk="0">
                    <a:moveTo>
                      <a:pt x="479" y="1"/>
                    </a:moveTo>
                    <a:cubicBezTo>
                      <a:pt x="425" y="1"/>
                      <a:pt x="371" y="24"/>
                      <a:pt x="340" y="70"/>
                    </a:cubicBezTo>
                    <a:lnTo>
                      <a:pt x="62" y="348"/>
                    </a:lnTo>
                    <a:cubicBezTo>
                      <a:pt x="1" y="410"/>
                      <a:pt x="1" y="533"/>
                      <a:pt x="62" y="626"/>
                    </a:cubicBezTo>
                    <a:cubicBezTo>
                      <a:pt x="109" y="657"/>
                      <a:pt x="163" y="672"/>
                      <a:pt x="213" y="672"/>
                    </a:cubicBezTo>
                    <a:cubicBezTo>
                      <a:pt x="263" y="672"/>
                      <a:pt x="309" y="657"/>
                      <a:pt x="340" y="626"/>
                    </a:cubicBezTo>
                    <a:lnTo>
                      <a:pt x="618" y="348"/>
                    </a:lnTo>
                    <a:cubicBezTo>
                      <a:pt x="710" y="286"/>
                      <a:pt x="710" y="163"/>
                      <a:pt x="618" y="70"/>
                    </a:cubicBezTo>
                    <a:cubicBezTo>
                      <a:pt x="587" y="24"/>
                      <a:pt x="533" y="1"/>
                      <a:pt x="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04" name="Google Shape;13504;p25"/>
              <p:cNvSpPr/>
              <p:nvPr/>
            </p:nvSpPr>
            <p:spPr>
              <a:xfrm>
                <a:off x="4115213" y="2715856"/>
                <a:ext cx="29625" cy="28700"/>
              </a:xfrm>
              <a:custGeom>
                <a:avLst/>
                <a:gdLst/>
                <a:ahLst/>
                <a:cxnLst/>
                <a:rect l="l" t="t" r="r" b="b"/>
                <a:pathLst>
                  <a:path w="1185" h="1148" extrusionOk="0">
                    <a:moveTo>
                      <a:pt x="247" y="1"/>
                    </a:moveTo>
                    <a:cubicBezTo>
                      <a:pt x="123" y="1"/>
                      <a:pt x="31" y="93"/>
                      <a:pt x="31" y="186"/>
                    </a:cubicBezTo>
                    <a:cubicBezTo>
                      <a:pt x="1" y="723"/>
                      <a:pt x="403" y="1144"/>
                      <a:pt x="932" y="1144"/>
                    </a:cubicBezTo>
                    <a:cubicBezTo>
                      <a:pt x="950" y="1144"/>
                      <a:pt x="969" y="1144"/>
                      <a:pt x="987" y="1142"/>
                    </a:cubicBezTo>
                    <a:cubicBezTo>
                      <a:pt x="999" y="1146"/>
                      <a:pt x="1011" y="1148"/>
                      <a:pt x="1021" y="1148"/>
                    </a:cubicBezTo>
                    <a:cubicBezTo>
                      <a:pt x="1184" y="1148"/>
                      <a:pt x="1166" y="761"/>
                      <a:pt x="1006" y="761"/>
                    </a:cubicBezTo>
                    <a:cubicBezTo>
                      <a:pt x="991" y="761"/>
                      <a:pt x="974" y="765"/>
                      <a:pt x="957" y="772"/>
                    </a:cubicBezTo>
                    <a:cubicBezTo>
                      <a:pt x="648" y="772"/>
                      <a:pt x="432" y="525"/>
                      <a:pt x="432" y="248"/>
                    </a:cubicBezTo>
                    <a:cubicBezTo>
                      <a:pt x="432" y="124"/>
                      <a:pt x="370" y="31"/>
                      <a:pt x="247" y="31"/>
                    </a:cubicBezTo>
                    <a:lnTo>
                      <a:pt x="247"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05" name="Google Shape;13505;p25"/>
              <p:cNvSpPr/>
              <p:nvPr/>
            </p:nvSpPr>
            <p:spPr>
              <a:xfrm>
                <a:off x="4038813" y="2575656"/>
                <a:ext cx="360325" cy="232800"/>
              </a:xfrm>
              <a:custGeom>
                <a:avLst/>
                <a:gdLst/>
                <a:ahLst/>
                <a:cxnLst/>
                <a:rect l="l" t="t" r="r" b="b"/>
                <a:pathLst>
                  <a:path w="14413" h="9312" extrusionOk="0">
                    <a:moveTo>
                      <a:pt x="12253" y="1458"/>
                    </a:moveTo>
                    <a:cubicBezTo>
                      <a:pt x="12353" y="1458"/>
                      <a:pt x="12453" y="1504"/>
                      <a:pt x="12530" y="1597"/>
                    </a:cubicBezTo>
                    <a:lnTo>
                      <a:pt x="13796" y="2862"/>
                    </a:lnTo>
                    <a:cubicBezTo>
                      <a:pt x="13981" y="3016"/>
                      <a:pt x="13981" y="3263"/>
                      <a:pt x="13796" y="3417"/>
                    </a:cubicBezTo>
                    <a:lnTo>
                      <a:pt x="12530" y="4683"/>
                    </a:lnTo>
                    <a:lnTo>
                      <a:pt x="10710" y="2862"/>
                    </a:lnTo>
                    <a:lnTo>
                      <a:pt x="11975" y="1597"/>
                    </a:lnTo>
                    <a:cubicBezTo>
                      <a:pt x="12052" y="1504"/>
                      <a:pt x="12152" y="1458"/>
                      <a:pt x="12253" y="1458"/>
                    </a:cubicBezTo>
                    <a:close/>
                    <a:moveTo>
                      <a:pt x="2021" y="1"/>
                    </a:moveTo>
                    <a:cubicBezTo>
                      <a:pt x="1975" y="1"/>
                      <a:pt x="1927" y="17"/>
                      <a:pt x="1883" y="54"/>
                    </a:cubicBezTo>
                    <a:cubicBezTo>
                      <a:pt x="1" y="2276"/>
                      <a:pt x="155" y="5578"/>
                      <a:pt x="2161" y="7645"/>
                    </a:cubicBezTo>
                    <a:cubicBezTo>
                      <a:pt x="3241" y="8726"/>
                      <a:pt x="4661" y="9312"/>
                      <a:pt x="6142" y="9312"/>
                    </a:cubicBezTo>
                    <a:cubicBezTo>
                      <a:pt x="7623" y="9312"/>
                      <a:pt x="9074" y="8726"/>
                      <a:pt x="10123" y="7645"/>
                    </a:cubicBezTo>
                    <a:lnTo>
                      <a:pt x="14104" y="3664"/>
                    </a:lnTo>
                    <a:cubicBezTo>
                      <a:pt x="14413" y="3356"/>
                      <a:pt x="14413" y="2862"/>
                      <a:pt x="14104" y="2553"/>
                    </a:cubicBezTo>
                    <a:lnTo>
                      <a:pt x="12839" y="1288"/>
                    </a:lnTo>
                    <a:cubicBezTo>
                      <a:pt x="12669" y="1134"/>
                      <a:pt x="12461" y="1057"/>
                      <a:pt x="12257" y="1057"/>
                    </a:cubicBezTo>
                    <a:cubicBezTo>
                      <a:pt x="12052" y="1057"/>
                      <a:pt x="11851" y="1134"/>
                      <a:pt x="11697" y="1288"/>
                    </a:cubicBezTo>
                    <a:lnTo>
                      <a:pt x="8025" y="4930"/>
                    </a:lnTo>
                    <a:cubicBezTo>
                      <a:pt x="7963" y="5022"/>
                      <a:pt x="7963" y="5146"/>
                      <a:pt x="8025" y="5207"/>
                    </a:cubicBezTo>
                    <a:cubicBezTo>
                      <a:pt x="8071" y="5254"/>
                      <a:pt x="8125" y="5277"/>
                      <a:pt x="8179" y="5277"/>
                    </a:cubicBezTo>
                    <a:cubicBezTo>
                      <a:pt x="8233" y="5277"/>
                      <a:pt x="8287" y="5254"/>
                      <a:pt x="8333" y="5207"/>
                    </a:cubicBezTo>
                    <a:lnTo>
                      <a:pt x="10401" y="3140"/>
                    </a:lnTo>
                    <a:lnTo>
                      <a:pt x="12253" y="4961"/>
                    </a:lnTo>
                    <a:lnTo>
                      <a:pt x="9815" y="7368"/>
                    </a:lnTo>
                    <a:cubicBezTo>
                      <a:pt x="8858" y="8355"/>
                      <a:pt x="7531" y="8911"/>
                      <a:pt x="6142" y="8911"/>
                    </a:cubicBezTo>
                    <a:cubicBezTo>
                      <a:pt x="4753" y="8911"/>
                      <a:pt x="3426" y="8355"/>
                      <a:pt x="2469" y="7368"/>
                    </a:cubicBezTo>
                    <a:cubicBezTo>
                      <a:pt x="587" y="5423"/>
                      <a:pt x="463" y="2368"/>
                      <a:pt x="2192" y="300"/>
                    </a:cubicBezTo>
                    <a:cubicBezTo>
                      <a:pt x="2286" y="160"/>
                      <a:pt x="2165" y="1"/>
                      <a:pt x="20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3506" name="Google Shape;13506;p25"/>
            <p:cNvSpPr/>
            <p:nvPr/>
          </p:nvSpPr>
          <p:spPr>
            <a:xfrm>
              <a:off x="4098213" y="2463956"/>
              <a:ext cx="162050" cy="269675"/>
            </a:xfrm>
            <a:custGeom>
              <a:avLst/>
              <a:gdLst/>
              <a:ahLst/>
              <a:cxnLst/>
              <a:rect l="l" t="t" r="r" b="b"/>
              <a:pathLst>
                <a:path w="6482" h="10787" extrusionOk="0">
                  <a:moveTo>
                    <a:pt x="4352" y="394"/>
                  </a:moveTo>
                  <a:cubicBezTo>
                    <a:pt x="4453" y="394"/>
                    <a:pt x="4553" y="432"/>
                    <a:pt x="4630" y="510"/>
                  </a:cubicBezTo>
                  <a:lnTo>
                    <a:pt x="5895" y="1775"/>
                  </a:lnTo>
                  <a:cubicBezTo>
                    <a:pt x="6050" y="1929"/>
                    <a:pt x="6050" y="2176"/>
                    <a:pt x="5895" y="2330"/>
                  </a:cubicBezTo>
                  <a:lnTo>
                    <a:pt x="4630" y="3596"/>
                  </a:lnTo>
                  <a:lnTo>
                    <a:pt x="2809" y="1775"/>
                  </a:lnTo>
                  <a:lnTo>
                    <a:pt x="4075" y="510"/>
                  </a:lnTo>
                  <a:cubicBezTo>
                    <a:pt x="4152" y="432"/>
                    <a:pt x="4252" y="394"/>
                    <a:pt x="4352" y="394"/>
                  </a:cubicBezTo>
                  <a:close/>
                  <a:moveTo>
                    <a:pt x="4352" y="0"/>
                  </a:moveTo>
                  <a:cubicBezTo>
                    <a:pt x="4152" y="0"/>
                    <a:pt x="3951" y="77"/>
                    <a:pt x="3797" y="232"/>
                  </a:cubicBezTo>
                  <a:lnTo>
                    <a:pt x="93" y="3935"/>
                  </a:lnTo>
                  <a:cubicBezTo>
                    <a:pt x="1" y="3997"/>
                    <a:pt x="1" y="4120"/>
                    <a:pt x="93" y="4213"/>
                  </a:cubicBezTo>
                  <a:cubicBezTo>
                    <a:pt x="140" y="4244"/>
                    <a:pt x="194" y="4259"/>
                    <a:pt x="244" y="4259"/>
                  </a:cubicBezTo>
                  <a:cubicBezTo>
                    <a:pt x="294" y="4259"/>
                    <a:pt x="340" y="4244"/>
                    <a:pt x="371" y="4213"/>
                  </a:cubicBezTo>
                  <a:lnTo>
                    <a:pt x="2532" y="2053"/>
                  </a:lnTo>
                  <a:lnTo>
                    <a:pt x="4352" y="3904"/>
                  </a:lnTo>
                  <a:lnTo>
                    <a:pt x="1945" y="6281"/>
                  </a:lnTo>
                  <a:cubicBezTo>
                    <a:pt x="279" y="7916"/>
                    <a:pt x="1421" y="10786"/>
                    <a:pt x="3797" y="10786"/>
                  </a:cubicBezTo>
                  <a:cubicBezTo>
                    <a:pt x="4352" y="10786"/>
                    <a:pt x="4908" y="10601"/>
                    <a:pt x="5340" y="10262"/>
                  </a:cubicBezTo>
                  <a:cubicBezTo>
                    <a:pt x="5433" y="10200"/>
                    <a:pt x="5463" y="10077"/>
                    <a:pt x="5402" y="9984"/>
                  </a:cubicBezTo>
                  <a:cubicBezTo>
                    <a:pt x="5351" y="9933"/>
                    <a:pt x="5290" y="9910"/>
                    <a:pt x="5236" y="9910"/>
                  </a:cubicBezTo>
                  <a:cubicBezTo>
                    <a:pt x="5192" y="9910"/>
                    <a:pt x="5152" y="9925"/>
                    <a:pt x="5124" y="9953"/>
                  </a:cubicBezTo>
                  <a:cubicBezTo>
                    <a:pt x="4673" y="10293"/>
                    <a:pt x="4205" y="10439"/>
                    <a:pt x="3763" y="10439"/>
                  </a:cubicBezTo>
                  <a:cubicBezTo>
                    <a:pt x="1996" y="10439"/>
                    <a:pt x="625" y="8119"/>
                    <a:pt x="2254" y="6589"/>
                  </a:cubicBezTo>
                  <a:lnTo>
                    <a:pt x="6173" y="2639"/>
                  </a:lnTo>
                  <a:cubicBezTo>
                    <a:pt x="6482" y="2299"/>
                    <a:pt x="6482" y="1806"/>
                    <a:pt x="6173" y="1497"/>
                  </a:cubicBezTo>
                  <a:lnTo>
                    <a:pt x="4908" y="232"/>
                  </a:lnTo>
                  <a:cubicBezTo>
                    <a:pt x="4754" y="77"/>
                    <a:pt x="4553" y="0"/>
                    <a:pt x="4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507" name="Google Shape;13507;p25"/>
          <p:cNvGrpSpPr/>
          <p:nvPr/>
        </p:nvGrpSpPr>
        <p:grpSpPr>
          <a:xfrm>
            <a:off x="1858938" y="3417642"/>
            <a:ext cx="203700" cy="345675"/>
            <a:chOff x="7861838" y="4141656"/>
            <a:chExt cx="203700" cy="345675"/>
          </a:xfrm>
        </p:grpSpPr>
        <p:sp>
          <p:nvSpPr>
            <p:cNvPr id="13508" name="Google Shape;13508;p25"/>
            <p:cNvSpPr/>
            <p:nvPr/>
          </p:nvSpPr>
          <p:spPr>
            <a:xfrm>
              <a:off x="7915063" y="4445656"/>
              <a:ext cx="10050" cy="17775"/>
            </a:xfrm>
            <a:custGeom>
              <a:avLst/>
              <a:gdLst/>
              <a:ahLst/>
              <a:cxnLst/>
              <a:rect l="l" t="t" r="r" b="b"/>
              <a:pathLst>
                <a:path w="402" h="711" extrusionOk="0">
                  <a:moveTo>
                    <a:pt x="186" y="0"/>
                  </a:moveTo>
                  <a:cubicBezTo>
                    <a:pt x="93" y="0"/>
                    <a:pt x="1" y="93"/>
                    <a:pt x="1" y="186"/>
                  </a:cubicBezTo>
                  <a:lnTo>
                    <a:pt x="1" y="525"/>
                  </a:lnTo>
                  <a:cubicBezTo>
                    <a:pt x="1" y="618"/>
                    <a:pt x="93" y="710"/>
                    <a:pt x="186" y="710"/>
                  </a:cubicBezTo>
                  <a:cubicBezTo>
                    <a:pt x="309" y="710"/>
                    <a:pt x="402" y="618"/>
                    <a:pt x="402" y="525"/>
                  </a:cubicBezTo>
                  <a:lnTo>
                    <a:pt x="402" y="186"/>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09" name="Google Shape;13509;p25"/>
            <p:cNvSpPr/>
            <p:nvPr/>
          </p:nvSpPr>
          <p:spPr>
            <a:xfrm>
              <a:off x="8002238" y="4445656"/>
              <a:ext cx="10825" cy="17775"/>
            </a:xfrm>
            <a:custGeom>
              <a:avLst/>
              <a:gdLst/>
              <a:ahLst/>
              <a:cxnLst/>
              <a:rect l="l" t="t" r="r" b="b"/>
              <a:pathLst>
                <a:path w="433" h="711" extrusionOk="0">
                  <a:moveTo>
                    <a:pt x="217" y="0"/>
                  </a:moveTo>
                  <a:cubicBezTo>
                    <a:pt x="94" y="0"/>
                    <a:pt x="32" y="93"/>
                    <a:pt x="32" y="186"/>
                  </a:cubicBezTo>
                  <a:lnTo>
                    <a:pt x="32" y="525"/>
                  </a:lnTo>
                  <a:cubicBezTo>
                    <a:pt x="1" y="618"/>
                    <a:pt x="94" y="710"/>
                    <a:pt x="217" y="710"/>
                  </a:cubicBezTo>
                  <a:cubicBezTo>
                    <a:pt x="340" y="710"/>
                    <a:pt x="433" y="618"/>
                    <a:pt x="433" y="525"/>
                  </a:cubicBezTo>
                  <a:lnTo>
                    <a:pt x="433" y="186"/>
                  </a:lnTo>
                  <a:cubicBezTo>
                    <a:pt x="433"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10" name="Google Shape;13510;p25"/>
            <p:cNvSpPr/>
            <p:nvPr/>
          </p:nvSpPr>
          <p:spPr>
            <a:xfrm>
              <a:off x="7945563" y="4452956"/>
              <a:ext cx="36250" cy="15100"/>
            </a:xfrm>
            <a:custGeom>
              <a:avLst/>
              <a:gdLst/>
              <a:ahLst/>
              <a:cxnLst/>
              <a:rect l="l" t="t" r="r" b="b"/>
              <a:pathLst>
                <a:path w="1450" h="604" extrusionOk="0">
                  <a:moveTo>
                    <a:pt x="291" y="1"/>
                  </a:moveTo>
                  <a:cubicBezTo>
                    <a:pt x="136" y="1"/>
                    <a:pt x="1" y="196"/>
                    <a:pt x="138" y="356"/>
                  </a:cubicBezTo>
                  <a:cubicBezTo>
                    <a:pt x="293" y="511"/>
                    <a:pt x="509" y="603"/>
                    <a:pt x="725" y="603"/>
                  </a:cubicBezTo>
                  <a:cubicBezTo>
                    <a:pt x="941" y="603"/>
                    <a:pt x="1157" y="511"/>
                    <a:pt x="1311" y="356"/>
                  </a:cubicBezTo>
                  <a:cubicBezTo>
                    <a:pt x="1449" y="196"/>
                    <a:pt x="1313" y="1"/>
                    <a:pt x="1158" y="1"/>
                  </a:cubicBezTo>
                  <a:cubicBezTo>
                    <a:pt x="1105" y="1"/>
                    <a:pt x="1050" y="24"/>
                    <a:pt x="1003" y="79"/>
                  </a:cubicBezTo>
                  <a:cubicBezTo>
                    <a:pt x="925" y="156"/>
                    <a:pt x="825" y="194"/>
                    <a:pt x="725" y="194"/>
                  </a:cubicBezTo>
                  <a:cubicBezTo>
                    <a:pt x="625" y="194"/>
                    <a:pt x="524" y="156"/>
                    <a:pt x="447" y="79"/>
                  </a:cubicBezTo>
                  <a:cubicBezTo>
                    <a:pt x="400" y="24"/>
                    <a:pt x="344" y="1"/>
                    <a:pt x="2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11" name="Google Shape;13511;p25"/>
            <p:cNvSpPr/>
            <p:nvPr/>
          </p:nvSpPr>
          <p:spPr>
            <a:xfrm>
              <a:off x="7861838" y="4141656"/>
              <a:ext cx="203700" cy="345675"/>
            </a:xfrm>
            <a:custGeom>
              <a:avLst/>
              <a:gdLst/>
              <a:ahLst/>
              <a:cxnLst/>
              <a:rect l="l" t="t" r="r" b="b"/>
              <a:pathLst>
                <a:path w="8148" h="13827" extrusionOk="0">
                  <a:moveTo>
                    <a:pt x="5733" y="430"/>
                  </a:moveTo>
                  <a:cubicBezTo>
                    <a:pt x="6792" y="430"/>
                    <a:pt x="6792" y="2072"/>
                    <a:pt x="5733" y="2072"/>
                  </a:cubicBezTo>
                  <a:cubicBezTo>
                    <a:pt x="5705" y="2072"/>
                    <a:pt x="5677" y="2071"/>
                    <a:pt x="5648" y="2069"/>
                  </a:cubicBezTo>
                  <a:lnTo>
                    <a:pt x="2531" y="2069"/>
                  </a:lnTo>
                  <a:cubicBezTo>
                    <a:pt x="2068" y="2069"/>
                    <a:pt x="1697" y="1698"/>
                    <a:pt x="1697" y="1235"/>
                  </a:cubicBezTo>
                  <a:cubicBezTo>
                    <a:pt x="1697" y="803"/>
                    <a:pt x="2068" y="433"/>
                    <a:pt x="2531" y="433"/>
                  </a:cubicBezTo>
                  <a:lnTo>
                    <a:pt x="5648" y="433"/>
                  </a:lnTo>
                  <a:cubicBezTo>
                    <a:pt x="5677" y="431"/>
                    <a:pt x="5705" y="430"/>
                    <a:pt x="5733" y="430"/>
                  </a:cubicBezTo>
                  <a:close/>
                  <a:moveTo>
                    <a:pt x="2500" y="1"/>
                  </a:moveTo>
                  <a:cubicBezTo>
                    <a:pt x="957" y="1"/>
                    <a:pt x="772" y="2223"/>
                    <a:pt x="2284" y="2470"/>
                  </a:cubicBezTo>
                  <a:lnTo>
                    <a:pt x="2284" y="10988"/>
                  </a:lnTo>
                  <a:cubicBezTo>
                    <a:pt x="1975" y="11142"/>
                    <a:pt x="1667" y="11358"/>
                    <a:pt x="1420" y="11605"/>
                  </a:cubicBezTo>
                  <a:cubicBezTo>
                    <a:pt x="1251" y="11725"/>
                    <a:pt x="1383" y="11940"/>
                    <a:pt x="1538" y="11940"/>
                  </a:cubicBezTo>
                  <a:cubicBezTo>
                    <a:pt x="1581" y="11940"/>
                    <a:pt x="1626" y="11923"/>
                    <a:pt x="1667" y="11883"/>
                  </a:cubicBezTo>
                  <a:cubicBezTo>
                    <a:pt x="1944" y="11667"/>
                    <a:pt x="2222" y="11451"/>
                    <a:pt x="2531" y="11296"/>
                  </a:cubicBezTo>
                  <a:lnTo>
                    <a:pt x="5555" y="11296"/>
                  </a:lnTo>
                  <a:cubicBezTo>
                    <a:pt x="6358" y="11728"/>
                    <a:pt x="7006" y="12376"/>
                    <a:pt x="7499" y="13117"/>
                  </a:cubicBezTo>
                  <a:cubicBezTo>
                    <a:pt x="7592" y="13241"/>
                    <a:pt x="7499" y="13426"/>
                    <a:pt x="7345" y="13426"/>
                  </a:cubicBezTo>
                  <a:lnTo>
                    <a:pt x="772" y="13426"/>
                  </a:lnTo>
                  <a:cubicBezTo>
                    <a:pt x="617" y="13426"/>
                    <a:pt x="525" y="13241"/>
                    <a:pt x="617" y="13117"/>
                  </a:cubicBezTo>
                  <a:cubicBezTo>
                    <a:pt x="772" y="12870"/>
                    <a:pt x="957" y="12654"/>
                    <a:pt x="1173" y="12438"/>
                  </a:cubicBezTo>
                  <a:cubicBezTo>
                    <a:pt x="1289" y="12275"/>
                    <a:pt x="1160" y="12095"/>
                    <a:pt x="1010" y="12095"/>
                  </a:cubicBezTo>
                  <a:cubicBezTo>
                    <a:pt x="961" y="12095"/>
                    <a:pt x="910" y="12115"/>
                    <a:pt x="864" y="12160"/>
                  </a:cubicBezTo>
                  <a:cubicBezTo>
                    <a:pt x="648" y="12407"/>
                    <a:pt x="463" y="12623"/>
                    <a:pt x="278" y="12901"/>
                  </a:cubicBezTo>
                  <a:cubicBezTo>
                    <a:pt x="0" y="13302"/>
                    <a:pt x="309" y="13827"/>
                    <a:pt x="772" y="13827"/>
                  </a:cubicBezTo>
                  <a:lnTo>
                    <a:pt x="7407" y="13827"/>
                  </a:lnTo>
                  <a:cubicBezTo>
                    <a:pt x="7870" y="13827"/>
                    <a:pt x="8148" y="13302"/>
                    <a:pt x="7870" y="12901"/>
                  </a:cubicBezTo>
                  <a:cubicBezTo>
                    <a:pt x="7345" y="12099"/>
                    <a:pt x="6666" y="11451"/>
                    <a:pt x="5833" y="10988"/>
                  </a:cubicBezTo>
                  <a:lnTo>
                    <a:pt x="5833" y="4507"/>
                  </a:lnTo>
                  <a:cubicBezTo>
                    <a:pt x="5833" y="4383"/>
                    <a:pt x="5740" y="4291"/>
                    <a:pt x="5648" y="4291"/>
                  </a:cubicBezTo>
                  <a:cubicBezTo>
                    <a:pt x="5524" y="4291"/>
                    <a:pt x="5432" y="4383"/>
                    <a:pt x="5432" y="4507"/>
                  </a:cubicBezTo>
                  <a:lnTo>
                    <a:pt x="5432" y="10895"/>
                  </a:lnTo>
                  <a:lnTo>
                    <a:pt x="2747" y="10895"/>
                  </a:lnTo>
                  <a:lnTo>
                    <a:pt x="2747" y="10278"/>
                  </a:lnTo>
                  <a:lnTo>
                    <a:pt x="3518" y="10278"/>
                  </a:lnTo>
                  <a:cubicBezTo>
                    <a:pt x="3611" y="10278"/>
                    <a:pt x="3703" y="10185"/>
                    <a:pt x="3703" y="10093"/>
                  </a:cubicBezTo>
                  <a:cubicBezTo>
                    <a:pt x="3703" y="9969"/>
                    <a:pt x="3611" y="9877"/>
                    <a:pt x="3518" y="9877"/>
                  </a:cubicBezTo>
                  <a:lnTo>
                    <a:pt x="2747" y="9877"/>
                  </a:lnTo>
                  <a:lnTo>
                    <a:pt x="2747" y="9506"/>
                  </a:lnTo>
                  <a:lnTo>
                    <a:pt x="3518" y="9506"/>
                  </a:lnTo>
                  <a:cubicBezTo>
                    <a:pt x="3703" y="9475"/>
                    <a:pt x="3703" y="9198"/>
                    <a:pt x="3518" y="9136"/>
                  </a:cubicBezTo>
                  <a:lnTo>
                    <a:pt x="2747" y="9136"/>
                  </a:lnTo>
                  <a:lnTo>
                    <a:pt x="2747" y="8766"/>
                  </a:lnTo>
                  <a:lnTo>
                    <a:pt x="3518" y="8766"/>
                  </a:lnTo>
                  <a:cubicBezTo>
                    <a:pt x="3611" y="8766"/>
                    <a:pt x="3703" y="8673"/>
                    <a:pt x="3703" y="8580"/>
                  </a:cubicBezTo>
                  <a:cubicBezTo>
                    <a:pt x="3703" y="8457"/>
                    <a:pt x="3611" y="8364"/>
                    <a:pt x="3518" y="8364"/>
                  </a:cubicBezTo>
                  <a:lnTo>
                    <a:pt x="2747" y="8364"/>
                  </a:lnTo>
                  <a:lnTo>
                    <a:pt x="2747" y="8025"/>
                  </a:lnTo>
                  <a:lnTo>
                    <a:pt x="3518" y="8025"/>
                  </a:lnTo>
                  <a:cubicBezTo>
                    <a:pt x="3611" y="8025"/>
                    <a:pt x="3703" y="7932"/>
                    <a:pt x="3703" y="7809"/>
                  </a:cubicBezTo>
                  <a:cubicBezTo>
                    <a:pt x="3703" y="7685"/>
                    <a:pt x="3611" y="7624"/>
                    <a:pt x="3518" y="7624"/>
                  </a:cubicBezTo>
                  <a:lnTo>
                    <a:pt x="2747" y="7624"/>
                  </a:lnTo>
                  <a:lnTo>
                    <a:pt x="2747" y="7253"/>
                  </a:lnTo>
                  <a:lnTo>
                    <a:pt x="3827" y="7253"/>
                  </a:lnTo>
                  <a:cubicBezTo>
                    <a:pt x="3950" y="7253"/>
                    <a:pt x="4043" y="7161"/>
                    <a:pt x="4043" y="7037"/>
                  </a:cubicBezTo>
                  <a:cubicBezTo>
                    <a:pt x="4043" y="6945"/>
                    <a:pt x="3950" y="6852"/>
                    <a:pt x="3827" y="6852"/>
                  </a:cubicBezTo>
                  <a:lnTo>
                    <a:pt x="2747" y="6852"/>
                  </a:lnTo>
                  <a:lnTo>
                    <a:pt x="2747" y="6482"/>
                  </a:lnTo>
                  <a:lnTo>
                    <a:pt x="3518" y="6482"/>
                  </a:lnTo>
                  <a:cubicBezTo>
                    <a:pt x="3611" y="6482"/>
                    <a:pt x="3703" y="6389"/>
                    <a:pt x="3703" y="6297"/>
                  </a:cubicBezTo>
                  <a:cubicBezTo>
                    <a:pt x="3703" y="6173"/>
                    <a:pt x="3611" y="6081"/>
                    <a:pt x="3518" y="6081"/>
                  </a:cubicBezTo>
                  <a:lnTo>
                    <a:pt x="2747" y="6081"/>
                  </a:lnTo>
                  <a:lnTo>
                    <a:pt x="2747" y="5741"/>
                  </a:lnTo>
                  <a:lnTo>
                    <a:pt x="3518" y="5741"/>
                  </a:lnTo>
                  <a:cubicBezTo>
                    <a:pt x="3611" y="5741"/>
                    <a:pt x="3703" y="5649"/>
                    <a:pt x="3703" y="5525"/>
                  </a:cubicBezTo>
                  <a:cubicBezTo>
                    <a:pt x="3703" y="5402"/>
                    <a:pt x="3611" y="5309"/>
                    <a:pt x="3518" y="5309"/>
                  </a:cubicBezTo>
                  <a:lnTo>
                    <a:pt x="2747" y="5309"/>
                  </a:lnTo>
                  <a:lnTo>
                    <a:pt x="2747" y="4970"/>
                  </a:lnTo>
                  <a:lnTo>
                    <a:pt x="3518" y="4970"/>
                  </a:lnTo>
                  <a:cubicBezTo>
                    <a:pt x="3611" y="4970"/>
                    <a:pt x="3703" y="4877"/>
                    <a:pt x="3703" y="4754"/>
                  </a:cubicBezTo>
                  <a:cubicBezTo>
                    <a:pt x="3703" y="4646"/>
                    <a:pt x="3610" y="4562"/>
                    <a:pt x="3525" y="4562"/>
                  </a:cubicBezTo>
                  <a:cubicBezTo>
                    <a:pt x="3512" y="4562"/>
                    <a:pt x="3500" y="4564"/>
                    <a:pt x="3487" y="4568"/>
                  </a:cubicBezTo>
                  <a:lnTo>
                    <a:pt x="2716" y="4568"/>
                  </a:lnTo>
                  <a:lnTo>
                    <a:pt x="2716" y="4198"/>
                  </a:lnTo>
                  <a:lnTo>
                    <a:pt x="3487" y="4198"/>
                  </a:lnTo>
                  <a:cubicBezTo>
                    <a:pt x="3673" y="4136"/>
                    <a:pt x="3673" y="3859"/>
                    <a:pt x="3487" y="3797"/>
                  </a:cubicBezTo>
                  <a:lnTo>
                    <a:pt x="2716" y="3797"/>
                  </a:lnTo>
                  <a:lnTo>
                    <a:pt x="2716" y="3427"/>
                  </a:lnTo>
                  <a:lnTo>
                    <a:pt x="3796" y="3427"/>
                  </a:lnTo>
                  <a:cubicBezTo>
                    <a:pt x="3920" y="3427"/>
                    <a:pt x="4012" y="3365"/>
                    <a:pt x="4012" y="3241"/>
                  </a:cubicBezTo>
                  <a:cubicBezTo>
                    <a:pt x="4012" y="3118"/>
                    <a:pt x="3920" y="3025"/>
                    <a:pt x="3796" y="3025"/>
                  </a:cubicBezTo>
                  <a:lnTo>
                    <a:pt x="2716" y="3025"/>
                  </a:lnTo>
                  <a:lnTo>
                    <a:pt x="2716" y="2470"/>
                  </a:lnTo>
                  <a:lnTo>
                    <a:pt x="5401" y="2470"/>
                  </a:lnTo>
                  <a:lnTo>
                    <a:pt x="5401" y="3704"/>
                  </a:lnTo>
                  <a:cubicBezTo>
                    <a:pt x="5401" y="3828"/>
                    <a:pt x="5493" y="3920"/>
                    <a:pt x="5617" y="3920"/>
                  </a:cubicBezTo>
                  <a:cubicBezTo>
                    <a:pt x="5710" y="3920"/>
                    <a:pt x="5802" y="3828"/>
                    <a:pt x="5802" y="3704"/>
                  </a:cubicBezTo>
                  <a:lnTo>
                    <a:pt x="5802" y="2470"/>
                  </a:lnTo>
                  <a:cubicBezTo>
                    <a:pt x="7314" y="2223"/>
                    <a:pt x="7129" y="1"/>
                    <a:pt x="56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512" name="Google Shape;13512;p25"/>
          <p:cNvGrpSpPr/>
          <p:nvPr/>
        </p:nvGrpSpPr>
        <p:grpSpPr>
          <a:xfrm>
            <a:off x="1067092" y="3417542"/>
            <a:ext cx="297850" cy="345875"/>
            <a:chOff x="3318963" y="4141656"/>
            <a:chExt cx="297850" cy="345875"/>
          </a:xfrm>
        </p:grpSpPr>
        <p:sp>
          <p:nvSpPr>
            <p:cNvPr id="13513" name="Google Shape;13513;p25"/>
            <p:cNvSpPr/>
            <p:nvPr/>
          </p:nvSpPr>
          <p:spPr>
            <a:xfrm>
              <a:off x="3511063" y="4180831"/>
              <a:ext cx="14700" cy="14300"/>
            </a:xfrm>
            <a:custGeom>
              <a:avLst/>
              <a:gdLst/>
              <a:ahLst/>
              <a:cxnLst/>
              <a:rect l="l" t="t" r="r" b="b"/>
              <a:pathLst>
                <a:path w="588" h="572" extrusionOk="0">
                  <a:moveTo>
                    <a:pt x="375" y="0"/>
                  </a:moveTo>
                  <a:cubicBezTo>
                    <a:pt x="325" y="0"/>
                    <a:pt x="279" y="23"/>
                    <a:pt x="248" y="70"/>
                  </a:cubicBezTo>
                  <a:lnTo>
                    <a:pt x="63" y="224"/>
                  </a:lnTo>
                  <a:cubicBezTo>
                    <a:pt x="1" y="286"/>
                    <a:pt x="1" y="440"/>
                    <a:pt x="63" y="502"/>
                  </a:cubicBezTo>
                  <a:cubicBezTo>
                    <a:pt x="109" y="548"/>
                    <a:pt x="163" y="571"/>
                    <a:pt x="217" y="571"/>
                  </a:cubicBezTo>
                  <a:cubicBezTo>
                    <a:pt x="271" y="571"/>
                    <a:pt x="325" y="548"/>
                    <a:pt x="371" y="502"/>
                  </a:cubicBezTo>
                  <a:lnTo>
                    <a:pt x="526" y="347"/>
                  </a:lnTo>
                  <a:cubicBezTo>
                    <a:pt x="587" y="255"/>
                    <a:pt x="587" y="131"/>
                    <a:pt x="526" y="70"/>
                  </a:cubicBezTo>
                  <a:cubicBezTo>
                    <a:pt x="479" y="23"/>
                    <a:pt x="425" y="0"/>
                    <a:pt x="3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14" name="Google Shape;13514;p25"/>
            <p:cNvSpPr/>
            <p:nvPr/>
          </p:nvSpPr>
          <p:spPr>
            <a:xfrm>
              <a:off x="3556588" y="4226331"/>
              <a:ext cx="15475" cy="14500"/>
            </a:xfrm>
            <a:custGeom>
              <a:avLst/>
              <a:gdLst/>
              <a:ahLst/>
              <a:cxnLst/>
              <a:rect l="l" t="t" r="r" b="b"/>
              <a:pathLst>
                <a:path w="619" h="580" extrusionOk="0">
                  <a:moveTo>
                    <a:pt x="398" y="1"/>
                  </a:moveTo>
                  <a:cubicBezTo>
                    <a:pt x="348" y="1"/>
                    <a:pt x="294" y="24"/>
                    <a:pt x="248" y="70"/>
                  </a:cubicBezTo>
                  <a:lnTo>
                    <a:pt x="93" y="225"/>
                  </a:lnTo>
                  <a:cubicBezTo>
                    <a:pt x="1" y="317"/>
                    <a:pt x="1" y="441"/>
                    <a:pt x="93" y="533"/>
                  </a:cubicBezTo>
                  <a:cubicBezTo>
                    <a:pt x="124" y="564"/>
                    <a:pt x="171" y="580"/>
                    <a:pt x="221" y="580"/>
                  </a:cubicBezTo>
                  <a:cubicBezTo>
                    <a:pt x="271" y="580"/>
                    <a:pt x="325" y="564"/>
                    <a:pt x="371" y="533"/>
                  </a:cubicBezTo>
                  <a:lnTo>
                    <a:pt x="525" y="348"/>
                  </a:lnTo>
                  <a:cubicBezTo>
                    <a:pt x="618" y="286"/>
                    <a:pt x="618" y="163"/>
                    <a:pt x="525" y="70"/>
                  </a:cubicBezTo>
                  <a:cubicBezTo>
                    <a:pt x="495" y="24"/>
                    <a:pt x="448" y="1"/>
                    <a:pt x="3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15" name="Google Shape;13515;p25"/>
            <p:cNvSpPr/>
            <p:nvPr/>
          </p:nvSpPr>
          <p:spPr>
            <a:xfrm>
              <a:off x="3528813" y="4201856"/>
              <a:ext cx="22075" cy="21625"/>
            </a:xfrm>
            <a:custGeom>
              <a:avLst/>
              <a:gdLst/>
              <a:ahLst/>
              <a:cxnLst/>
              <a:rect l="l" t="t" r="r" b="b"/>
              <a:pathLst>
                <a:path w="883" h="865" extrusionOk="0">
                  <a:moveTo>
                    <a:pt x="217" y="0"/>
                  </a:moveTo>
                  <a:cubicBezTo>
                    <a:pt x="93" y="0"/>
                    <a:pt x="1" y="62"/>
                    <a:pt x="1" y="185"/>
                  </a:cubicBezTo>
                  <a:cubicBezTo>
                    <a:pt x="1" y="370"/>
                    <a:pt x="63" y="556"/>
                    <a:pt x="186" y="679"/>
                  </a:cubicBezTo>
                  <a:cubicBezTo>
                    <a:pt x="309" y="802"/>
                    <a:pt x="495" y="864"/>
                    <a:pt x="680" y="864"/>
                  </a:cubicBezTo>
                  <a:cubicBezTo>
                    <a:pt x="882" y="864"/>
                    <a:pt x="868" y="457"/>
                    <a:pt x="687" y="457"/>
                  </a:cubicBezTo>
                  <a:cubicBezTo>
                    <a:pt x="675" y="457"/>
                    <a:pt x="662" y="459"/>
                    <a:pt x="649" y="463"/>
                  </a:cubicBezTo>
                  <a:cubicBezTo>
                    <a:pt x="587" y="463"/>
                    <a:pt x="525" y="432"/>
                    <a:pt x="464" y="401"/>
                  </a:cubicBezTo>
                  <a:cubicBezTo>
                    <a:pt x="433" y="340"/>
                    <a:pt x="402" y="278"/>
                    <a:pt x="402" y="216"/>
                  </a:cubicBezTo>
                  <a:cubicBezTo>
                    <a:pt x="402"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16" name="Google Shape;13516;p25"/>
            <p:cNvSpPr/>
            <p:nvPr/>
          </p:nvSpPr>
          <p:spPr>
            <a:xfrm>
              <a:off x="3318963" y="4404556"/>
              <a:ext cx="75625" cy="82975"/>
            </a:xfrm>
            <a:custGeom>
              <a:avLst/>
              <a:gdLst/>
              <a:ahLst/>
              <a:cxnLst/>
              <a:rect l="l" t="t" r="r" b="b"/>
              <a:pathLst>
                <a:path w="3025" h="3319" extrusionOk="0">
                  <a:moveTo>
                    <a:pt x="1513" y="410"/>
                  </a:moveTo>
                  <a:cubicBezTo>
                    <a:pt x="1543" y="410"/>
                    <a:pt x="1543" y="410"/>
                    <a:pt x="1574" y="441"/>
                  </a:cubicBezTo>
                  <a:cubicBezTo>
                    <a:pt x="2099" y="996"/>
                    <a:pt x="2593" y="1830"/>
                    <a:pt x="2346" y="2416"/>
                  </a:cubicBezTo>
                  <a:cubicBezTo>
                    <a:pt x="2145" y="2740"/>
                    <a:pt x="1821" y="2902"/>
                    <a:pt x="1497" y="2902"/>
                  </a:cubicBezTo>
                  <a:cubicBezTo>
                    <a:pt x="1173" y="2902"/>
                    <a:pt x="849" y="2740"/>
                    <a:pt x="648" y="2416"/>
                  </a:cubicBezTo>
                  <a:cubicBezTo>
                    <a:pt x="402" y="1830"/>
                    <a:pt x="895" y="996"/>
                    <a:pt x="1420" y="441"/>
                  </a:cubicBezTo>
                  <a:cubicBezTo>
                    <a:pt x="1451" y="410"/>
                    <a:pt x="1451" y="410"/>
                    <a:pt x="1482" y="410"/>
                  </a:cubicBezTo>
                  <a:close/>
                  <a:moveTo>
                    <a:pt x="1509" y="1"/>
                  </a:moveTo>
                  <a:cubicBezTo>
                    <a:pt x="1381" y="1"/>
                    <a:pt x="1250" y="55"/>
                    <a:pt x="1142" y="163"/>
                  </a:cubicBezTo>
                  <a:cubicBezTo>
                    <a:pt x="340" y="996"/>
                    <a:pt x="0" y="1922"/>
                    <a:pt x="278" y="2601"/>
                  </a:cubicBezTo>
                  <a:cubicBezTo>
                    <a:pt x="540" y="3079"/>
                    <a:pt x="1019" y="3319"/>
                    <a:pt x="1497" y="3319"/>
                  </a:cubicBezTo>
                  <a:cubicBezTo>
                    <a:pt x="1976" y="3319"/>
                    <a:pt x="2454" y="3079"/>
                    <a:pt x="2716" y="2601"/>
                  </a:cubicBezTo>
                  <a:cubicBezTo>
                    <a:pt x="3025" y="1922"/>
                    <a:pt x="2685" y="996"/>
                    <a:pt x="1852" y="163"/>
                  </a:cubicBezTo>
                  <a:cubicBezTo>
                    <a:pt x="1760" y="55"/>
                    <a:pt x="1636" y="1"/>
                    <a:pt x="15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17" name="Google Shape;13517;p25"/>
            <p:cNvSpPr/>
            <p:nvPr/>
          </p:nvSpPr>
          <p:spPr>
            <a:xfrm>
              <a:off x="3352913" y="4141656"/>
              <a:ext cx="263900" cy="256175"/>
            </a:xfrm>
            <a:custGeom>
              <a:avLst/>
              <a:gdLst/>
              <a:ahLst/>
              <a:cxnLst/>
              <a:rect l="l" t="t" r="r" b="b"/>
              <a:pathLst>
                <a:path w="10556" h="10247" extrusionOk="0">
                  <a:moveTo>
                    <a:pt x="3920" y="4329"/>
                  </a:moveTo>
                  <a:cubicBezTo>
                    <a:pt x="4020" y="4329"/>
                    <a:pt x="4120" y="4368"/>
                    <a:pt x="4198" y="4445"/>
                  </a:cubicBezTo>
                  <a:lnTo>
                    <a:pt x="5864" y="6111"/>
                  </a:lnTo>
                  <a:cubicBezTo>
                    <a:pt x="6018" y="6266"/>
                    <a:pt x="6018" y="6482"/>
                    <a:pt x="5864" y="6636"/>
                  </a:cubicBezTo>
                  <a:lnTo>
                    <a:pt x="5617" y="6914"/>
                  </a:lnTo>
                  <a:cubicBezTo>
                    <a:pt x="5540" y="6991"/>
                    <a:pt x="5440" y="7030"/>
                    <a:pt x="5339" y="7030"/>
                  </a:cubicBezTo>
                  <a:cubicBezTo>
                    <a:pt x="5239" y="7030"/>
                    <a:pt x="5139" y="6991"/>
                    <a:pt x="5062" y="6914"/>
                  </a:cubicBezTo>
                  <a:lnTo>
                    <a:pt x="3395" y="5216"/>
                  </a:lnTo>
                  <a:cubicBezTo>
                    <a:pt x="3241" y="5093"/>
                    <a:pt x="3241" y="4846"/>
                    <a:pt x="3395" y="4692"/>
                  </a:cubicBezTo>
                  <a:lnTo>
                    <a:pt x="3642" y="4445"/>
                  </a:lnTo>
                  <a:cubicBezTo>
                    <a:pt x="3719" y="4368"/>
                    <a:pt x="3819" y="4329"/>
                    <a:pt x="3920" y="4329"/>
                  </a:cubicBezTo>
                  <a:close/>
                  <a:moveTo>
                    <a:pt x="7469" y="1"/>
                  </a:moveTo>
                  <a:cubicBezTo>
                    <a:pt x="6821" y="63"/>
                    <a:pt x="6234" y="340"/>
                    <a:pt x="5802" y="772"/>
                  </a:cubicBezTo>
                  <a:cubicBezTo>
                    <a:pt x="5370" y="1297"/>
                    <a:pt x="5062" y="1914"/>
                    <a:pt x="4969" y="2562"/>
                  </a:cubicBezTo>
                  <a:cubicBezTo>
                    <a:pt x="4907" y="3118"/>
                    <a:pt x="4660" y="3643"/>
                    <a:pt x="4290" y="4044"/>
                  </a:cubicBezTo>
                  <a:cubicBezTo>
                    <a:pt x="4167" y="3951"/>
                    <a:pt x="4043" y="3920"/>
                    <a:pt x="3920" y="3920"/>
                  </a:cubicBezTo>
                  <a:cubicBezTo>
                    <a:pt x="3704" y="3920"/>
                    <a:pt x="3519" y="4013"/>
                    <a:pt x="3364" y="4167"/>
                  </a:cubicBezTo>
                  <a:lnTo>
                    <a:pt x="3087" y="4445"/>
                  </a:lnTo>
                  <a:cubicBezTo>
                    <a:pt x="2840" y="4692"/>
                    <a:pt x="2778" y="5062"/>
                    <a:pt x="2963" y="5371"/>
                  </a:cubicBezTo>
                  <a:lnTo>
                    <a:pt x="1297" y="7068"/>
                  </a:lnTo>
                  <a:cubicBezTo>
                    <a:pt x="834" y="7500"/>
                    <a:pt x="525" y="8056"/>
                    <a:pt x="371" y="8642"/>
                  </a:cubicBezTo>
                  <a:cubicBezTo>
                    <a:pt x="309" y="8858"/>
                    <a:pt x="247" y="9043"/>
                    <a:pt x="124" y="9229"/>
                  </a:cubicBezTo>
                  <a:cubicBezTo>
                    <a:pt x="0" y="9445"/>
                    <a:pt x="31" y="9722"/>
                    <a:pt x="216" y="9907"/>
                  </a:cubicBezTo>
                  <a:lnTo>
                    <a:pt x="402" y="10093"/>
                  </a:lnTo>
                  <a:cubicBezTo>
                    <a:pt x="494" y="10185"/>
                    <a:pt x="618" y="10247"/>
                    <a:pt x="772" y="10247"/>
                  </a:cubicBezTo>
                  <a:cubicBezTo>
                    <a:pt x="864" y="10247"/>
                    <a:pt x="988" y="10216"/>
                    <a:pt x="1080" y="10185"/>
                  </a:cubicBezTo>
                  <a:cubicBezTo>
                    <a:pt x="1266" y="10062"/>
                    <a:pt x="1451" y="9969"/>
                    <a:pt x="1667" y="9938"/>
                  </a:cubicBezTo>
                  <a:cubicBezTo>
                    <a:pt x="2130" y="9815"/>
                    <a:pt x="2562" y="9599"/>
                    <a:pt x="2932" y="9290"/>
                  </a:cubicBezTo>
                  <a:cubicBezTo>
                    <a:pt x="3107" y="9165"/>
                    <a:pt x="2979" y="8940"/>
                    <a:pt x="2809" y="8940"/>
                  </a:cubicBezTo>
                  <a:cubicBezTo>
                    <a:pt x="2769" y="8940"/>
                    <a:pt x="2727" y="8952"/>
                    <a:pt x="2685" y="8982"/>
                  </a:cubicBezTo>
                  <a:cubicBezTo>
                    <a:pt x="2346" y="9229"/>
                    <a:pt x="1945" y="9414"/>
                    <a:pt x="1543" y="9537"/>
                  </a:cubicBezTo>
                  <a:cubicBezTo>
                    <a:pt x="1297" y="9599"/>
                    <a:pt x="1080" y="9691"/>
                    <a:pt x="864" y="9846"/>
                  </a:cubicBezTo>
                  <a:cubicBezTo>
                    <a:pt x="846" y="9855"/>
                    <a:pt x="826" y="9859"/>
                    <a:pt x="805" y="9859"/>
                  </a:cubicBezTo>
                  <a:cubicBezTo>
                    <a:pt x="754" y="9859"/>
                    <a:pt x="701" y="9837"/>
                    <a:pt x="679" y="9815"/>
                  </a:cubicBezTo>
                  <a:lnTo>
                    <a:pt x="494" y="9630"/>
                  </a:lnTo>
                  <a:cubicBezTo>
                    <a:pt x="432" y="9568"/>
                    <a:pt x="432" y="9506"/>
                    <a:pt x="463" y="9445"/>
                  </a:cubicBezTo>
                  <a:cubicBezTo>
                    <a:pt x="587" y="9229"/>
                    <a:pt x="679" y="8982"/>
                    <a:pt x="741" y="8735"/>
                  </a:cubicBezTo>
                  <a:cubicBezTo>
                    <a:pt x="895" y="8210"/>
                    <a:pt x="1173" y="7716"/>
                    <a:pt x="1574" y="7346"/>
                  </a:cubicBezTo>
                  <a:lnTo>
                    <a:pt x="3241" y="5679"/>
                  </a:lnTo>
                  <a:lnTo>
                    <a:pt x="4630" y="7068"/>
                  </a:lnTo>
                  <a:lnTo>
                    <a:pt x="3241" y="8457"/>
                  </a:lnTo>
                  <a:cubicBezTo>
                    <a:pt x="3148" y="8519"/>
                    <a:pt x="3148" y="8642"/>
                    <a:pt x="3241" y="8735"/>
                  </a:cubicBezTo>
                  <a:cubicBezTo>
                    <a:pt x="3287" y="8781"/>
                    <a:pt x="3341" y="8804"/>
                    <a:pt x="3391" y="8804"/>
                  </a:cubicBezTo>
                  <a:cubicBezTo>
                    <a:pt x="3441" y="8804"/>
                    <a:pt x="3488" y="8781"/>
                    <a:pt x="3519" y="8735"/>
                  </a:cubicBezTo>
                  <a:lnTo>
                    <a:pt x="4938" y="7315"/>
                  </a:lnTo>
                  <a:cubicBezTo>
                    <a:pt x="5067" y="7392"/>
                    <a:pt x="5206" y="7432"/>
                    <a:pt x="5342" y="7432"/>
                  </a:cubicBezTo>
                  <a:cubicBezTo>
                    <a:pt x="5534" y="7432"/>
                    <a:pt x="5720" y="7354"/>
                    <a:pt x="5864" y="7192"/>
                  </a:cubicBezTo>
                  <a:lnTo>
                    <a:pt x="6142" y="6945"/>
                  </a:lnTo>
                  <a:cubicBezTo>
                    <a:pt x="6389" y="6698"/>
                    <a:pt x="6450" y="6297"/>
                    <a:pt x="6265" y="5988"/>
                  </a:cubicBezTo>
                  <a:cubicBezTo>
                    <a:pt x="6666" y="5618"/>
                    <a:pt x="7191" y="5371"/>
                    <a:pt x="7716" y="5309"/>
                  </a:cubicBezTo>
                  <a:cubicBezTo>
                    <a:pt x="8395" y="5216"/>
                    <a:pt x="9012" y="4939"/>
                    <a:pt x="9506" y="4476"/>
                  </a:cubicBezTo>
                  <a:cubicBezTo>
                    <a:pt x="10555" y="3457"/>
                    <a:pt x="10555" y="1791"/>
                    <a:pt x="9506" y="772"/>
                  </a:cubicBezTo>
                  <a:cubicBezTo>
                    <a:pt x="9197" y="433"/>
                    <a:pt x="8765" y="186"/>
                    <a:pt x="8333" y="93"/>
                  </a:cubicBezTo>
                  <a:cubicBezTo>
                    <a:pt x="8311" y="88"/>
                    <a:pt x="8290" y="85"/>
                    <a:pt x="8270" y="85"/>
                  </a:cubicBezTo>
                  <a:cubicBezTo>
                    <a:pt x="8179" y="85"/>
                    <a:pt x="8112" y="141"/>
                    <a:pt x="8086" y="217"/>
                  </a:cubicBezTo>
                  <a:cubicBezTo>
                    <a:pt x="8055" y="340"/>
                    <a:pt x="8117" y="433"/>
                    <a:pt x="8210" y="464"/>
                  </a:cubicBezTo>
                  <a:cubicBezTo>
                    <a:pt x="9876" y="896"/>
                    <a:pt x="10462" y="2994"/>
                    <a:pt x="9228" y="4198"/>
                  </a:cubicBezTo>
                  <a:cubicBezTo>
                    <a:pt x="8796" y="4599"/>
                    <a:pt x="8240" y="4846"/>
                    <a:pt x="7654" y="4908"/>
                  </a:cubicBezTo>
                  <a:cubicBezTo>
                    <a:pt x="7037" y="5000"/>
                    <a:pt x="6450" y="5278"/>
                    <a:pt x="6018" y="5679"/>
                  </a:cubicBezTo>
                  <a:lnTo>
                    <a:pt x="4599" y="4291"/>
                  </a:lnTo>
                  <a:cubicBezTo>
                    <a:pt x="5031" y="3828"/>
                    <a:pt x="5309" y="3272"/>
                    <a:pt x="5370" y="2655"/>
                  </a:cubicBezTo>
                  <a:cubicBezTo>
                    <a:pt x="5463" y="2069"/>
                    <a:pt x="5710" y="1513"/>
                    <a:pt x="6080" y="1050"/>
                  </a:cubicBezTo>
                  <a:cubicBezTo>
                    <a:pt x="6450" y="680"/>
                    <a:pt x="6975" y="464"/>
                    <a:pt x="7500" y="402"/>
                  </a:cubicBezTo>
                  <a:cubicBezTo>
                    <a:pt x="7592" y="402"/>
                    <a:pt x="7685" y="309"/>
                    <a:pt x="7685" y="186"/>
                  </a:cubicBezTo>
                  <a:cubicBezTo>
                    <a:pt x="7654" y="93"/>
                    <a:pt x="7561" y="1"/>
                    <a:pt x="74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518" name="Google Shape;13518;p25"/>
          <p:cNvGrpSpPr/>
          <p:nvPr/>
        </p:nvGrpSpPr>
        <p:grpSpPr>
          <a:xfrm>
            <a:off x="1048192" y="3983830"/>
            <a:ext cx="335650" cy="345675"/>
            <a:chOff x="6318738" y="2463556"/>
            <a:chExt cx="335650" cy="345675"/>
          </a:xfrm>
        </p:grpSpPr>
        <p:sp>
          <p:nvSpPr>
            <p:cNvPr id="13519" name="Google Shape;13519;p25"/>
            <p:cNvSpPr/>
            <p:nvPr/>
          </p:nvSpPr>
          <p:spPr>
            <a:xfrm>
              <a:off x="6429063" y="2508306"/>
              <a:ext cx="10825" cy="20100"/>
            </a:xfrm>
            <a:custGeom>
              <a:avLst/>
              <a:gdLst/>
              <a:ahLst/>
              <a:cxnLst/>
              <a:rect l="l" t="t" r="r" b="b"/>
              <a:pathLst>
                <a:path w="433" h="804" extrusionOk="0">
                  <a:moveTo>
                    <a:pt x="217" y="1"/>
                  </a:moveTo>
                  <a:cubicBezTo>
                    <a:pt x="93" y="1"/>
                    <a:pt x="1" y="93"/>
                    <a:pt x="1" y="217"/>
                  </a:cubicBezTo>
                  <a:lnTo>
                    <a:pt x="1" y="587"/>
                  </a:lnTo>
                  <a:cubicBezTo>
                    <a:pt x="1" y="711"/>
                    <a:pt x="93" y="803"/>
                    <a:pt x="217" y="803"/>
                  </a:cubicBezTo>
                  <a:cubicBezTo>
                    <a:pt x="340" y="803"/>
                    <a:pt x="433" y="711"/>
                    <a:pt x="433" y="587"/>
                  </a:cubicBezTo>
                  <a:lnTo>
                    <a:pt x="433" y="217"/>
                  </a:lnTo>
                  <a:cubicBezTo>
                    <a:pt x="433" y="93"/>
                    <a:pt x="340"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20" name="Google Shape;13520;p25"/>
            <p:cNvSpPr/>
            <p:nvPr/>
          </p:nvSpPr>
          <p:spPr>
            <a:xfrm>
              <a:off x="6533213" y="2508306"/>
              <a:ext cx="10075" cy="20100"/>
            </a:xfrm>
            <a:custGeom>
              <a:avLst/>
              <a:gdLst/>
              <a:ahLst/>
              <a:cxnLst/>
              <a:rect l="l" t="t" r="r" b="b"/>
              <a:pathLst>
                <a:path w="403" h="804" extrusionOk="0">
                  <a:moveTo>
                    <a:pt x="217" y="1"/>
                  </a:moveTo>
                  <a:cubicBezTo>
                    <a:pt x="94" y="1"/>
                    <a:pt x="1" y="93"/>
                    <a:pt x="1" y="217"/>
                  </a:cubicBezTo>
                  <a:lnTo>
                    <a:pt x="1" y="587"/>
                  </a:lnTo>
                  <a:cubicBezTo>
                    <a:pt x="1" y="711"/>
                    <a:pt x="94" y="803"/>
                    <a:pt x="217" y="803"/>
                  </a:cubicBezTo>
                  <a:cubicBezTo>
                    <a:pt x="310" y="803"/>
                    <a:pt x="402" y="711"/>
                    <a:pt x="402" y="587"/>
                  </a:cubicBezTo>
                  <a:lnTo>
                    <a:pt x="402" y="217"/>
                  </a:lnTo>
                  <a:cubicBezTo>
                    <a:pt x="402" y="93"/>
                    <a:pt x="340"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21" name="Google Shape;13521;p25"/>
            <p:cNvSpPr/>
            <p:nvPr/>
          </p:nvSpPr>
          <p:spPr>
            <a:xfrm>
              <a:off x="6467638" y="2517481"/>
              <a:ext cx="38425" cy="16325"/>
            </a:xfrm>
            <a:custGeom>
              <a:avLst/>
              <a:gdLst/>
              <a:ahLst/>
              <a:cxnLst/>
              <a:rect l="l" t="t" r="r" b="b"/>
              <a:pathLst>
                <a:path w="1537" h="653" extrusionOk="0">
                  <a:moveTo>
                    <a:pt x="1258" y="1"/>
                  </a:moveTo>
                  <a:cubicBezTo>
                    <a:pt x="1209" y="1"/>
                    <a:pt x="1157" y="20"/>
                    <a:pt x="1112" y="66"/>
                  </a:cubicBezTo>
                  <a:cubicBezTo>
                    <a:pt x="1019" y="158"/>
                    <a:pt x="896" y="220"/>
                    <a:pt x="741" y="220"/>
                  </a:cubicBezTo>
                  <a:cubicBezTo>
                    <a:pt x="587" y="220"/>
                    <a:pt x="464" y="189"/>
                    <a:pt x="371" y="66"/>
                  </a:cubicBezTo>
                  <a:cubicBezTo>
                    <a:pt x="325" y="35"/>
                    <a:pt x="271" y="20"/>
                    <a:pt x="217" y="20"/>
                  </a:cubicBezTo>
                  <a:cubicBezTo>
                    <a:pt x="163" y="20"/>
                    <a:pt x="109" y="35"/>
                    <a:pt x="62" y="66"/>
                  </a:cubicBezTo>
                  <a:cubicBezTo>
                    <a:pt x="1" y="158"/>
                    <a:pt x="1" y="282"/>
                    <a:pt x="62" y="344"/>
                  </a:cubicBezTo>
                  <a:cubicBezTo>
                    <a:pt x="248" y="560"/>
                    <a:pt x="494" y="652"/>
                    <a:pt x="741" y="652"/>
                  </a:cubicBezTo>
                  <a:lnTo>
                    <a:pt x="741" y="621"/>
                  </a:lnTo>
                  <a:cubicBezTo>
                    <a:pt x="988" y="621"/>
                    <a:pt x="1235" y="529"/>
                    <a:pt x="1420" y="344"/>
                  </a:cubicBezTo>
                  <a:cubicBezTo>
                    <a:pt x="1537" y="181"/>
                    <a:pt x="1408" y="1"/>
                    <a:pt x="12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22" name="Google Shape;13522;p25"/>
            <p:cNvSpPr/>
            <p:nvPr/>
          </p:nvSpPr>
          <p:spPr>
            <a:xfrm>
              <a:off x="6415938" y="2603206"/>
              <a:ext cx="202175" cy="137375"/>
            </a:xfrm>
            <a:custGeom>
              <a:avLst/>
              <a:gdLst/>
              <a:ahLst/>
              <a:cxnLst/>
              <a:rect l="l" t="t" r="r" b="b"/>
              <a:pathLst>
                <a:path w="8087" h="5495" extrusionOk="0">
                  <a:moveTo>
                    <a:pt x="217" y="1"/>
                  </a:moveTo>
                  <a:cubicBezTo>
                    <a:pt x="94" y="1"/>
                    <a:pt x="1" y="93"/>
                    <a:pt x="1" y="217"/>
                  </a:cubicBezTo>
                  <a:lnTo>
                    <a:pt x="1" y="5309"/>
                  </a:lnTo>
                  <a:cubicBezTo>
                    <a:pt x="1" y="5402"/>
                    <a:pt x="94" y="5494"/>
                    <a:pt x="217" y="5494"/>
                  </a:cubicBezTo>
                  <a:lnTo>
                    <a:pt x="1421" y="5494"/>
                  </a:lnTo>
                  <a:cubicBezTo>
                    <a:pt x="1513" y="5494"/>
                    <a:pt x="1606" y="5402"/>
                    <a:pt x="1606" y="5309"/>
                  </a:cubicBezTo>
                  <a:cubicBezTo>
                    <a:pt x="1606" y="5186"/>
                    <a:pt x="1513" y="5093"/>
                    <a:pt x="1421" y="5093"/>
                  </a:cubicBezTo>
                  <a:lnTo>
                    <a:pt x="402" y="5093"/>
                  </a:lnTo>
                  <a:lnTo>
                    <a:pt x="402" y="402"/>
                  </a:lnTo>
                  <a:lnTo>
                    <a:pt x="7686" y="402"/>
                  </a:lnTo>
                  <a:lnTo>
                    <a:pt x="7686" y="5093"/>
                  </a:lnTo>
                  <a:lnTo>
                    <a:pt x="2223" y="5093"/>
                  </a:lnTo>
                  <a:cubicBezTo>
                    <a:pt x="2100" y="5093"/>
                    <a:pt x="2007" y="5186"/>
                    <a:pt x="2007" y="5309"/>
                  </a:cubicBezTo>
                  <a:cubicBezTo>
                    <a:pt x="2007" y="5402"/>
                    <a:pt x="2100" y="5494"/>
                    <a:pt x="2223" y="5494"/>
                  </a:cubicBezTo>
                  <a:lnTo>
                    <a:pt x="7871" y="5494"/>
                  </a:lnTo>
                  <a:cubicBezTo>
                    <a:pt x="7994" y="5494"/>
                    <a:pt x="8087" y="5402"/>
                    <a:pt x="8087" y="5278"/>
                  </a:cubicBezTo>
                  <a:lnTo>
                    <a:pt x="8087" y="217"/>
                  </a:lnTo>
                  <a:cubicBezTo>
                    <a:pt x="8087" y="93"/>
                    <a:pt x="7994" y="1"/>
                    <a:pt x="79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23" name="Google Shape;13523;p25"/>
            <p:cNvSpPr/>
            <p:nvPr/>
          </p:nvSpPr>
          <p:spPr>
            <a:xfrm>
              <a:off x="6318738" y="2463556"/>
              <a:ext cx="335650" cy="345675"/>
            </a:xfrm>
            <a:custGeom>
              <a:avLst/>
              <a:gdLst/>
              <a:ahLst/>
              <a:cxnLst/>
              <a:rect l="l" t="t" r="r" b="b"/>
              <a:pathLst>
                <a:path w="13426" h="13827" extrusionOk="0">
                  <a:moveTo>
                    <a:pt x="11790" y="402"/>
                  </a:moveTo>
                  <a:cubicBezTo>
                    <a:pt x="12438" y="433"/>
                    <a:pt x="12993" y="958"/>
                    <a:pt x="12993" y="1637"/>
                  </a:cubicBezTo>
                  <a:lnTo>
                    <a:pt x="12993" y="4198"/>
                  </a:lnTo>
                  <a:lnTo>
                    <a:pt x="11357" y="4198"/>
                  </a:lnTo>
                  <a:cubicBezTo>
                    <a:pt x="11265" y="4198"/>
                    <a:pt x="11172" y="4260"/>
                    <a:pt x="11172" y="4383"/>
                  </a:cubicBezTo>
                  <a:cubicBezTo>
                    <a:pt x="11172" y="4507"/>
                    <a:pt x="11265" y="4599"/>
                    <a:pt x="11357" y="4599"/>
                  </a:cubicBezTo>
                  <a:lnTo>
                    <a:pt x="12993" y="4599"/>
                  </a:lnTo>
                  <a:lnTo>
                    <a:pt x="12993" y="10864"/>
                  </a:lnTo>
                  <a:cubicBezTo>
                    <a:pt x="12993" y="11543"/>
                    <a:pt x="12438" y="12099"/>
                    <a:pt x="11790" y="12099"/>
                  </a:cubicBezTo>
                  <a:lnTo>
                    <a:pt x="1636" y="12099"/>
                  </a:lnTo>
                  <a:cubicBezTo>
                    <a:pt x="926" y="12099"/>
                    <a:pt x="371" y="11543"/>
                    <a:pt x="402" y="10864"/>
                  </a:cubicBezTo>
                  <a:lnTo>
                    <a:pt x="402" y="4568"/>
                  </a:lnTo>
                  <a:lnTo>
                    <a:pt x="10555" y="4568"/>
                  </a:lnTo>
                  <a:cubicBezTo>
                    <a:pt x="10648" y="4568"/>
                    <a:pt x="10740" y="4476"/>
                    <a:pt x="10740" y="4352"/>
                  </a:cubicBezTo>
                  <a:cubicBezTo>
                    <a:pt x="10740" y="4260"/>
                    <a:pt x="10648" y="4167"/>
                    <a:pt x="10555" y="4167"/>
                  </a:cubicBezTo>
                  <a:lnTo>
                    <a:pt x="402" y="4167"/>
                  </a:lnTo>
                  <a:lnTo>
                    <a:pt x="402" y="1637"/>
                  </a:lnTo>
                  <a:cubicBezTo>
                    <a:pt x="402" y="958"/>
                    <a:pt x="926" y="433"/>
                    <a:pt x="1605" y="402"/>
                  </a:cubicBezTo>
                  <a:close/>
                  <a:moveTo>
                    <a:pt x="3889" y="12500"/>
                  </a:moveTo>
                  <a:lnTo>
                    <a:pt x="3889" y="13055"/>
                  </a:lnTo>
                  <a:cubicBezTo>
                    <a:pt x="3889" y="13240"/>
                    <a:pt x="3735" y="13426"/>
                    <a:pt x="3549" y="13426"/>
                  </a:cubicBezTo>
                  <a:lnTo>
                    <a:pt x="2192" y="13426"/>
                  </a:lnTo>
                  <a:cubicBezTo>
                    <a:pt x="1975" y="13426"/>
                    <a:pt x="1821" y="13240"/>
                    <a:pt x="1821" y="13055"/>
                  </a:cubicBezTo>
                  <a:lnTo>
                    <a:pt x="1821" y="12500"/>
                  </a:lnTo>
                  <a:close/>
                  <a:moveTo>
                    <a:pt x="11574" y="12500"/>
                  </a:moveTo>
                  <a:lnTo>
                    <a:pt x="11574" y="13055"/>
                  </a:lnTo>
                  <a:cubicBezTo>
                    <a:pt x="11574" y="13240"/>
                    <a:pt x="11419" y="13426"/>
                    <a:pt x="11203" y="13426"/>
                  </a:cubicBezTo>
                  <a:lnTo>
                    <a:pt x="9876" y="13426"/>
                  </a:lnTo>
                  <a:cubicBezTo>
                    <a:pt x="9660" y="13426"/>
                    <a:pt x="9506" y="13240"/>
                    <a:pt x="9506" y="13055"/>
                  </a:cubicBezTo>
                  <a:lnTo>
                    <a:pt x="9506" y="12500"/>
                  </a:lnTo>
                  <a:close/>
                  <a:moveTo>
                    <a:pt x="1636" y="1"/>
                  </a:moveTo>
                  <a:cubicBezTo>
                    <a:pt x="741" y="32"/>
                    <a:pt x="0" y="742"/>
                    <a:pt x="0" y="1637"/>
                  </a:cubicBezTo>
                  <a:lnTo>
                    <a:pt x="0" y="10864"/>
                  </a:lnTo>
                  <a:cubicBezTo>
                    <a:pt x="0" y="11697"/>
                    <a:pt x="618" y="12376"/>
                    <a:pt x="1420" y="12500"/>
                  </a:cubicBezTo>
                  <a:lnTo>
                    <a:pt x="1420" y="13055"/>
                  </a:lnTo>
                  <a:cubicBezTo>
                    <a:pt x="1420" y="13487"/>
                    <a:pt x="1759" y="13827"/>
                    <a:pt x="2192" y="13827"/>
                  </a:cubicBezTo>
                  <a:lnTo>
                    <a:pt x="3549" y="13827"/>
                  </a:lnTo>
                  <a:cubicBezTo>
                    <a:pt x="3982" y="13827"/>
                    <a:pt x="4321" y="13487"/>
                    <a:pt x="4321" y="13055"/>
                  </a:cubicBezTo>
                  <a:lnTo>
                    <a:pt x="4321" y="12500"/>
                  </a:lnTo>
                  <a:lnTo>
                    <a:pt x="9105" y="12500"/>
                  </a:lnTo>
                  <a:lnTo>
                    <a:pt x="9105" y="13055"/>
                  </a:lnTo>
                  <a:cubicBezTo>
                    <a:pt x="9105" y="13487"/>
                    <a:pt x="9444" y="13827"/>
                    <a:pt x="9876" y="13827"/>
                  </a:cubicBezTo>
                  <a:lnTo>
                    <a:pt x="11234" y="13827"/>
                  </a:lnTo>
                  <a:cubicBezTo>
                    <a:pt x="11666" y="13827"/>
                    <a:pt x="12006" y="13487"/>
                    <a:pt x="12006" y="13055"/>
                  </a:cubicBezTo>
                  <a:lnTo>
                    <a:pt x="12006" y="12500"/>
                  </a:lnTo>
                  <a:cubicBezTo>
                    <a:pt x="12808" y="12376"/>
                    <a:pt x="13425" y="11697"/>
                    <a:pt x="13425" y="10864"/>
                  </a:cubicBezTo>
                  <a:lnTo>
                    <a:pt x="13425" y="1637"/>
                  </a:lnTo>
                  <a:cubicBezTo>
                    <a:pt x="13425" y="742"/>
                    <a:pt x="12685" y="1"/>
                    <a:pt x="117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24" name="Google Shape;13524;p25"/>
            <p:cNvSpPr/>
            <p:nvPr/>
          </p:nvSpPr>
          <p:spPr>
            <a:xfrm>
              <a:off x="6385088" y="2491331"/>
              <a:ext cx="202175" cy="60225"/>
            </a:xfrm>
            <a:custGeom>
              <a:avLst/>
              <a:gdLst/>
              <a:ahLst/>
              <a:cxnLst/>
              <a:rect l="l" t="t" r="r" b="b"/>
              <a:pathLst>
                <a:path w="8087" h="2409" extrusionOk="0">
                  <a:moveTo>
                    <a:pt x="7438" y="371"/>
                  </a:moveTo>
                  <a:cubicBezTo>
                    <a:pt x="7562" y="371"/>
                    <a:pt x="7685" y="495"/>
                    <a:pt x="7685" y="618"/>
                  </a:cubicBezTo>
                  <a:lnTo>
                    <a:pt x="7685" y="1760"/>
                  </a:lnTo>
                  <a:cubicBezTo>
                    <a:pt x="7685" y="1914"/>
                    <a:pt x="7562" y="2007"/>
                    <a:pt x="7438" y="2007"/>
                  </a:cubicBezTo>
                  <a:lnTo>
                    <a:pt x="649" y="2007"/>
                  </a:lnTo>
                  <a:cubicBezTo>
                    <a:pt x="525" y="2007"/>
                    <a:pt x="402" y="1914"/>
                    <a:pt x="402" y="1760"/>
                  </a:cubicBezTo>
                  <a:lnTo>
                    <a:pt x="402" y="618"/>
                  </a:lnTo>
                  <a:cubicBezTo>
                    <a:pt x="402" y="495"/>
                    <a:pt x="525" y="371"/>
                    <a:pt x="649" y="371"/>
                  </a:cubicBezTo>
                  <a:close/>
                  <a:moveTo>
                    <a:pt x="649" y="1"/>
                  </a:moveTo>
                  <a:cubicBezTo>
                    <a:pt x="309" y="1"/>
                    <a:pt x="0" y="279"/>
                    <a:pt x="0" y="618"/>
                  </a:cubicBezTo>
                  <a:lnTo>
                    <a:pt x="0" y="1791"/>
                  </a:lnTo>
                  <a:cubicBezTo>
                    <a:pt x="0" y="2130"/>
                    <a:pt x="309" y="2408"/>
                    <a:pt x="649" y="2408"/>
                  </a:cubicBezTo>
                  <a:lnTo>
                    <a:pt x="7438" y="2408"/>
                  </a:lnTo>
                  <a:cubicBezTo>
                    <a:pt x="7808" y="2408"/>
                    <a:pt x="8086" y="2099"/>
                    <a:pt x="8086" y="1760"/>
                  </a:cubicBezTo>
                  <a:lnTo>
                    <a:pt x="8086" y="587"/>
                  </a:lnTo>
                  <a:cubicBezTo>
                    <a:pt x="8055" y="248"/>
                    <a:pt x="7778" y="1"/>
                    <a:pt x="74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25" name="Google Shape;13525;p25"/>
            <p:cNvSpPr/>
            <p:nvPr/>
          </p:nvSpPr>
          <p:spPr>
            <a:xfrm>
              <a:off x="6359638" y="2603206"/>
              <a:ext cx="40125" cy="137550"/>
            </a:xfrm>
            <a:custGeom>
              <a:avLst/>
              <a:gdLst/>
              <a:ahLst/>
              <a:cxnLst/>
              <a:rect l="l" t="t" r="r" b="b"/>
              <a:pathLst>
                <a:path w="1605" h="5502" extrusionOk="0">
                  <a:moveTo>
                    <a:pt x="787" y="410"/>
                  </a:moveTo>
                  <a:cubicBezTo>
                    <a:pt x="980" y="410"/>
                    <a:pt x="1173" y="541"/>
                    <a:pt x="1173" y="803"/>
                  </a:cubicBezTo>
                  <a:lnTo>
                    <a:pt x="1173" y="4692"/>
                  </a:lnTo>
                  <a:cubicBezTo>
                    <a:pt x="1173" y="4954"/>
                    <a:pt x="980" y="5085"/>
                    <a:pt x="787" y="5085"/>
                  </a:cubicBezTo>
                  <a:cubicBezTo>
                    <a:pt x="594" y="5085"/>
                    <a:pt x="401" y="4954"/>
                    <a:pt x="401" y="4692"/>
                  </a:cubicBezTo>
                  <a:lnTo>
                    <a:pt x="401" y="803"/>
                  </a:lnTo>
                  <a:cubicBezTo>
                    <a:pt x="401" y="541"/>
                    <a:pt x="594" y="410"/>
                    <a:pt x="787" y="410"/>
                  </a:cubicBezTo>
                  <a:close/>
                  <a:moveTo>
                    <a:pt x="802" y="1"/>
                  </a:moveTo>
                  <a:cubicBezTo>
                    <a:pt x="370" y="1"/>
                    <a:pt x="0" y="371"/>
                    <a:pt x="0" y="803"/>
                  </a:cubicBezTo>
                  <a:lnTo>
                    <a:pt x="0" y="4692"/>
                  </a:lnTo>
                  <a:cubicBezTo>
                    <a:pt x="0" y="5232"/>
                    <a:pt x="401" y="5502"/>
                    <a:pt x="802" y="5502"/>
                  </a:cubicBezTo>
                  <a:cubicBezTo>
                    <a:pt x="1204" y="5502"/>
                    <a:pt x="1605" y="5232"/>
                    <a:pt x="1605" y="4692"/>
                  </a:cubicBezTo>
                  <a:lnTo>
                    <a:pt x="1605" y="803"/>
                  </a:lnTo>
                  <a:cubicBezTo>
                    <a:pt x="1605" y="371"/>
                    <a:pt x="1234" y="1"/>
                    <a:pt x="8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526" name="Google Shape;13526;p25"/>
          <p:cNvGrpSpPr/>
          <p:nvPr/>
        </p:nvGrpSpPr>
        <p:grpSpPr>
          <a:xfrm>
            <a:off x="1787563" y="3999592"/>
            <a:ext cx="346450" cy="314150"/>
            <a:chOff x="4051938" y="1937256"/>
            <a:chExt cx="346450" cy="314150"/>
          </a:xfrm>
        </p:grpSpPr>
        <p:sp>
          <p:nvSpPr>
            <p:cNvPr id="13527" name="Google Shape;13527;p25"/>
            <p:cNvSpPr/>
            <p:nvPr/>
          </p:nvSpPr>
          <p:spPr>
            <a:xfrm>
              <a:off x="4165338" y="2050031"/>
              <a:ext cx="104200" cy="88750"/>
            </a:xfrm>
            <a:custGeom>
              <a:avLst/>
              <a:gdLst/>
              <a:ahLst/>
              <a:cxnLst/>
              <a:rect l="l" t="t" r="r" b="b"/>
              <a:pathLst>
                <a:path w="4168" h="3550" extrusionOk="0">
                  <a:moveTo>
                    <a:pt x="2373" y="399"/>
                  </a:moveTo>
                  <a:cubicBezTo>
                    <a:pt x="3071" y="399"/>
                    <a:pt x="3735" y="945"/>
                    <a:pt x="3735" y="1759"/>
                  </a:cubicBezTo>
                  <a:cubicBezTo>
                    <a:pt x="3735" y="2531"/>
                    <a:pt x="3149" y="3148"/>
                    <a:pt x="2377" y="3148"/>
                  </a:cubicBezTo>
                  <a:cubicBezTo>
                    <a:pt x="1174" y="3148"/>
                    <a:pt x="556" y="1667"/>
                    <a:pt x="1421" y="802"/>
                  </a:cubicBezTo>
                  <a:cubicBezTo>
                    <a:pt x="1700" y="523"/>
                    <a:pt x="2040" y="399"/>
                    <a:pt x="2373" y="399"/>
                  </a:cubicBezTo>
                  <a:close/>
                  <a:moveTo>
                    <a:pt x="2382" y="1"/>
                  </a:moveTo>
                  <a:cubicBezTo>
                    <a:pt x="1948" y="1"/>
                    <a:pt x="1504" y="163"/>
                    <a:pt x="1143" y="525"/>
                  </a:cubicBezTo>
                  <a:cubicBezTo>
                    <a:pt x="1" y="1636"/>
                    <a:pt x="803" y="3549"/>
                    <a:pt x="2377" y="3549"/>
                  </a:cubicBezTo>
                  <a:cubicBezTo>
                    <a:pt x="3365" y="3549"/>
                    <a:pt x="4167" y="2747"/>
                    <a:pt x="4167" y="1759"/>
                  </a:cubicBezTo>
                  <a:cubicBezTo>
                    <a:pt x="4146" y="697"/>
                    <a:pt x="3283" y="1"/>
                    <a:pt x="2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28" name="Google Shape;13528;p25"/>
            <p:cNvSpPr/>
            <p:nvPr/>
          </p:nvSpPr>
          <p:spPr>
            <a:xfrm>
              <a:off x="4051938" y="1937256"/>
              <a:ext cx="346450" cy="314150"/>
            </a:xfrm>
            <a:custGeom>
              <a:avLst/>
              <a:gdLst/>
              <a:ahLst/>
              <a:cxnLst/>
              <a:rect l="l" t="t" r="r" b="b"/>
              <a:pathLst>
                <a:path w="13858" h="12566" extrusionOk="0">
                  <a:moveTo>
                    <a:pt x="6913" y="2258"/>
                  </a:moveTo>
                  <a:cubicBezTo>
                    <a:pt x="7037" y="2382"/>
                    <a:pt x="7129" y="2474"/>
                    <a:pt x="7253" y="2567"/>
                  </a:cubicBezTo>
                  <a:lnTo>
                    <a:pt x="6574" y="2567"/>
                  </a:lnTo>
                  <a:cubicBezTo>
                    <a:pt x="6697" y="2474"/>
                    <a:pt x="6790" y="2382"/>
                    <a:pt x="6913" y="2258"/>
                  </a:cubicBezTo>
                  <a:close/>
                  <a:moveTo>
                    <a:pt x="6296" y="1826"/>
                  </a:moveTo>
                  <a:lnTo>
                    <a:pt x="6450" y="1919"/>
                  </a:lnTo>
                  <a:lnTo>
                    <a:pt x="6574" y="2042"/>
                  </a:lnTo>
                  <a:cubicBezTo>
                    <a:pt x="6358" y="2227"/>
                    <a:pt x="6173" y="2412"/>
                    <a:pt x="5957" y="2628"/>
                  </a:cubicBezTo>
                  <a:lnTo>
                    <a:pt x="5740" y="2659"/>
                  </a:lnTo>
                  <a:lnTo>
                    <a:pt x="5432" y="2690"/>
                  </a:lnTo>
                  <a:cubicBezTo>
                    <a:pt x="5710" y="2382"/>
                    <a:pt x="5987" y="2073"/>
                    <a:pt x="6296" y="1826"/>
                  </a:cubicBezTo>
                  <a:close/>
                  <a:moveTo>
                    <a:pt x="4660" y="1178"/>
                  </a:moveTo>
                  <a:cubicBezTo>
                    <a:pt x="5123" y="1178"/>
                    <a:pt x="5555" y="1332"/>
                    <a:pt x="5957" y="1579"/>
                  </a:cubicBezTo>
                  <a:cubicBezTo>
                    <a:pt x="5555" y="1919"/>
                    <a:pt x="5216" y="2320"/>
                    <a:pt x="4876" y="2721"/>
                  </a:cubicBezTo>
                  <a:cubicBezTo>
                    <a:pt x="4352" y="2814"/>
                    <a:pt x="3858" y="2937"/>
                    <a:pt x="3364" y="3091"/>
                  </a:cubicBezTo>
                  <a:lnTo>
                    <a:pt x="3364" y="3091"/>
                  </a:lnTo>
                  <a:cubicBezTo>
                    <a:pt x="3370" y="2212"/>
                    <a:pt x="3616" y="1576"/>
                    <a:pt x="4074" y="1332"/>
                  </a:cubicBezTo>
                  <a:cubicBezTo>
                    <a:pt x="4228" y="1209"/>
                    <a:pt x="4444" y="1178"/>
                    <a:pt x="4660" y="1178"/>
                  </a:cubicBezTo>
                  <a:close/>
                  <a:moveTo>
                    <a:pt x="4660" y="406"/>
                  </a:moveTo>
                  <a:cubicBezTo>
                    <a:pt x="5617" y="406"/>
                    <a:pt x="6543" y="962"/>
                    <a:pt x="7253" y="1548"/>
                  </a:cubicBezTo>
                  <a:cubicBezTo>
                    <a:pt x="7685" y="1888"/>
                    <a:pt x="8055" y="2258"/>
                    <a:pt x="8395" y="2659"/>
                  </a:cubicBezTo>
                  <a:lnTo>
                    <a:pt x="7870" y="2598"/>
                  </a:lnTo>
                  <a:cubicBezTo>
                    <a:pt x="7623" y="2320"/>
                    <a:pt x="7345" y="2073"/>
                    <a:pt x="7068" y="1857"/>
                  </a:cubicBezTo>
                  <a:cubicBezTo>
                    <a:pt x="6440" y="1345"/>
                    <a:pt x="5549" y="746"/>
                    <a:pt x="4699" y="746"/>
                  </a:cubicBezTo>
                  <a:cubicBezTo>
                    <a:pt x="4421" y="746"/>
                    <a:pt x="4147" y="810"/>
                    <a:pt x="3889" y="962"/>
                  </a:cubicBezTo>
                  <a:cubicBezTo>
                    <a:pt x="3302" y="1271"/>
                    <a:pt x="2963" y="2042"/>
                    <a:pt x="2963" y="3061"/>
                  </a:cubicBezTo>
                  <a:lnTo>
                    <a:pt x="2839" y="3061"/>
                  </a:lnTo>
                  <a:cubicBezTo>
                    <a:pt x="2747" y="3061"/>
                    <a:pt x="2685" y="3061"/>
                    <a:pt x="2593" y="3091"/>
                  </a:cubicBezTo>
                  <a:cubicBezTo>
                    <a:pt x="2593" y="1919"/>
                    <a:pt x="2994" y="1055"/>
                    <a:pt x="3704" y="653"/>
                  </a:cubicBezTo>
                  <a:lnTo>
                    <a:pt x="3673" y="653"/>
                  </a:lnTo>
                  <a:cubicBezTo>
                    <a:pt x="3981" y="499"/>
                    <a:pt x="4321" y="406"/>
                    <a:pt x="4660" y="406"/>
                  </a:cubicBezTo>
                  <a:close/>
                  <a:moveTo>
                    <a:pt x="9298" y="1170"/>
                  </a:moveTo>
                  <a:cubicBezTo>
                    <a:pt x="9457" y="1170"/>
                    <a:pt x="9626" y="1225"/>
                    <a:pt x="9753" y="1301"/>
                  </a:cubicBezTo>
                  <a:cubicBezTo>
                    <a:pt x="10215" y="1579"/>
                    <a:pt x="10462" y="2196"/>
                    <a:pt x="10493" y="3091"/>
                  </a:cubicBezTo>
                  <a:cubicBezTo>
                    <a:pt x="9999" y="2937"/>
                    <a:pt x="9475" y="2814"/>
                    <a:pt x="8981" y="2721"/>
                  </a:cubicBezTo>
                  <a:cubicBezTo>
                    <a:pt x="8641" y="2320"/>
                    <a:pt x="8271" y="1950"/>
                    <a:pt x="7901" y="1579"/>
                  </a:cubicBezTo>
                  <a:cubicBezTo>
                    <a:pt x="8271" y="1332"/>
                    <a:pt x="8734" y="1178"/>
                    <a:pt x="9197" y="1178"/>
                  </a:cubicBezTo>
                  <a:cubicBezTo>
                    <a:pt x="9230" y="1173"/>
                    <a:pt x="9264" y="1170"/>
                    <a:pt x="9298" y="1170"/>
                  </a:cubicBezTo>
                  <a:close/>
                  <a:moveTo>
                    <a:pt x="9197" y="406"/>
                  </a:moveTo>
                  <a:cubicBezTo>
                    <a:pt x="9536" y="406"/>
                    <a:pt x="9845" y="499"/>
                    <a:pt x="10154" y="653"/>
                  </a:cubicBezTo>
                  <a:cubicBezTo>
                    <a:pt x="10864" y="1055"/>
                    <a:pt x="11234" y="1950"/>
                    <a:pt x="11234" y="3184"/>
                  </a:cubicBezTo>
                  <a:lnTo>
                    <a:pt x="11234" y="3400"/>
                  </a:lnTo>
                  <a:lnTo>
                    <a:pt x="10894" y="3246"/>
                  </a:lnTo>
                  <a:lnTo>
                    <a:pt x="10894" y="3153"/>
                  </a:lnTo>
                  <a:cubicBezTo>
                    <a:pt x="10894" y="2073"/>
                    <a:pt x="10555" y="1301"/>
                    <a:pt x="9969" y="962"/>
                  </a:cubicBezTo>
                  <a:cubicBezTo>
                    <a:pt x="9722" y="808"/>
                    <a:pt x="9475" y="746"/>
                    <a:pt x="9197" y="746"/>
                  </a:cubicBezTo>
                  <a:cubicBezTo>
                    <a:pt x="8611" y="808"/>
                    <a:pt x="8055" y="962"/>
                    <a:pt x="7561" y="1301"/>
                  </a:cubicBezTo>
                  <a:lnTo>
                    <a:pt x="7253" y="1055"/>
                  </a:lnTo>
                  <a:cubicBezTo>
                    <a:pt x="7839" y="653"/>
                    <a:pt x="8518" y="437"/>
                    <a:pt x="9197" y="406"/>
                  </a:cubicBezTo>
                  <a:close/>
                  <a:moveTo>
                    <a:pt x="2809" y="3462"/>
                  </a:moveTo>
                  <a:cubicBezTo>
                    <a:pt x="3025" y="3462"/>
                    <a:pt x="3210" y="3647"/>
                    <a:pt x="3241" y="3863"/>
                  </a:cubicBezTo>
                  <a:cubicBezTo>
                    <a:pt x="3257" y="4167"/>
                    <a:pt x="3031" y="4330"/>
                    <a:pt x="2807" y="4330"/>
                  </a:cubicBezTo>
                  <a:cubicBezTo>
                    <a:pt x="2599" y="4330"/>
                    <a:pt x="2391" y="4191"/>
                    <a:pt x="2377" y="3894"/>
                  </a:cubicBezTo>
                  <a:cubicBezTo>
                    <a:pt x="2377" y="3770"/>
                    <a:pt x="2438" y="3647"/>
                    <a:pt x="2531" y="3554"/>
                  </a:cubicBezTo>
                  <a:cubicBezTo>
                    <a:pt x="2623" y="3493"/>
                    <a:pt x="2716" y="3462"/>
                    <a:pt x="2809" y="3462"/>
                  </a:cubicBezTo>
                  <a:close/>
                  <a:moveTo>
                    <a:pt x="3858" y="4172"/>
                  </a:moveTo>
                  <a:lnTo>
                    <a:pt x="3704" y="4449"/>
                  </a:lnTo>
                  <a:lnTo>
                    <a:pt x="3549" y="4727"/>
                  </a:lnTo>
                  <a:cubicBezTo>
                    <a:pt x="3518" y="4634"/>
                    <a:pt x="3518" y="4542"/>
                    <a:pt x="3488" y="4449"/>
                  </a:cubicBezTo>
                  <a:cubicBezTo>
                    <a:pt x="3518" y="4388"/>
                    <a:pt x="3580" y="4326"/>
                    <a:pt x="3580" y="4264"/>
                  </a:cubicBezTo>
                  <a:lnTo>
                    <a:pt x="3858" y="4172"/>
                  </a:lnTo>
                  <a:close/>
                  <a:moveTo>
                    <a:pt x="9969" y="4172"/>
                  </a:moveTo>
                  <a:lnTo>
                    <a:pt x="9969" y="4172"/>
                  </a:lnTo>
                  <a:cubicBezTo>
                    <a:pt x="10092" y="4202"/>
                    <a:pt x="10246" y="4264"/>
                    <a:pt x="10370" y="4295"/>
                  </a:cubicBezTo>
                  <a:cubicBezTo>
                    <a:pt x="10339" y="4449"/>
                    <a:pt x="10308" y="4573"/>
                    <a:pt x="10277" y="4727"/>
                  </a:cubicBezTo>
                  <a:lnTo>
                    <a:pt x="10154" y="4449"/>
                  </a:lnTo>
                  <a:cubicBezTo>
                    <a:pt x="10092" y="4357"/>
                    <a:pt x="10030" y="4264"/>
                    <a:pt x="9969" y="4172"/>
                  </a:cubicBezTo>
                  <a:close/>
                  <a:moveTo>
                    <a:pt x="3117" y="4727"/>
                  </a:moveTo>
                  <a:cubicBezTo>
                    <a:pt x="3179" y="4881"/>
                    <a:pt x="3210" y="5067"/>
                    <a:pt x="3272" y="5252"/>
                  </a:cubicBezTo>
                  <a:cubicBezTo>
                    <a:pt x="3210" y="5406"/>
                    <a:pt x="3117" y="5591"/>
                    <a:pt x="3055" y="5745"/>
                  </a:cubicBezTo>
                  <a:cubicBezTo>
                    <a:pt x="2932" y="5406"/>
                    <a:pt x="2839" y="5097"/>
                    <a:pt x="2778" y="4789"/>
                  </a:cubicBezTo>
                  <a:lnTo>
                    <a:pt x="2901" y="4789"/>
                  </a:lnTo>
                  <a:lnTo>
                    <a:pt x="2901" y="4758"/>
                  </a:lnTo>
                  <a:cubicBezTo>
                    <a:pt x="2994" y="4758"/>
                    <a:pt x="3055" y="4758"/>
                    <a:pt x="3117" y="4727"/>
                  </a:cubicBezTo>
                  <a:close/>
                  <a:moveTo>
                    <a:pt x="10771" y="4449"/>
                  </a:moveTo>
                  <a:lnTo>
                    <a:pt x="11080" y="4604"/>
                  </a:lnTo>
                  <a:cubicBezTo>
                    <a:pt x="11018" y="4974"/>
                    <a:pt x="10894" y="5375"/>
                    <a:pt x="10771" y="5745"/>
                  </a:cubicBezTo>
                  <a:cubicBezTo>
                    <a:pt x="10709" y="5591"/>
                    <a:pt x="10648" y="5437"/>
                    <a:pt x="10555" y="5283"/>
                  </a:cubicBezTo>
                  <a:cubicBezTo>
                    <a:pt x="10648" y="5005"/>
                    <a:pt x="10709" y="4727"/>
                    <a:pt x="10771" y="4449"/>
                  </a:cubicBezTo>
                  <a:close/>
                  <a:moveTo>
                    <a:pt x="2377" y="4789"/>
                  </a:moveTo>
                  <a:cubicBezTo>
                    <a:pt x="2469" y="5283"/>
                    <a:pt x="2623" y="5776"/>
                    <a:pt x="2809" y="6270"/>
                  </a:cubicBezTo>
                  <a:cubicBezTo>
                    <a:pt x="2623" y="6764"/>
                    <a:pt x="2469" y="7289"/>
                    <a:pt x="2377" y="7782"/>
                  </a:cubicBezTo>
                  <a:cubicBezTo>
                    <a:pt x="1605" y="7350"/>
                    <a:pt x="1173" y="6795"/>
                    <a:pt x="1173" y="6270"/>
                  </a:cubicBezTo>
                  <a:cubicBezTo>
                    <a:pt x="1173" y="5776"/>
                    <a:pt x="1605" y="5221"/>
                    <a:pt x="2377" y="4789"/>
                  </a:cubicBezTo>
                  <a:close/>
                  <a:moveTo>
                    <a:pt x="11481" y="4789"/>
                  </a:moveTo>
                  <a:cubicBezTo>
                    <a:pt x="12252" y="5252"/>
                    <a:pt x="12654" y="5776"/>
                    <a:pt x="12654" y="6301"/>
                  </a:cubicBezTo>
                  <a:cubicBezTo>
                    <a:pt x="12654" y="6826"/>
                    <a:pt x="12221" y="7350"/>
                    <a:pt x="11450" y="7813"/>
                  </a:cubicBezTo>
                  <a:cubicBezTo>
                    <a:pt x="11357" y="7289"/>
                    <a:pt x="11203" y="6795"/>
                    <a:pt x="11018" y="6301"/>
                  </a:cubicBezTo>
                  <a:cubicBezTo>
                    <a:pt x="11203" y="5807"/>
                    <a:pt x="11357" y="5313"/>
                    <a:pt x="11481" y="4789"/>
                  </a:cubicBezTo>
                  <a:close/>
                  <a:moveTo>
                    <a:pt x="8919" y="3925"/>
                  </a:moveTo>
                  <a:lnTo>
                    <a:pt x="9413" y="4017"/>
                  </a:lnTo>
                  <a:lnTo>
                    <a:pt x="9382" y="4017"/>
                  </a:lnTo>
                  <a:cubicBezTo>
                    <a:pt x="9536" y="4233"/>
                    <a:pt x="9660" y="4449"/>
                    <a:pt x="9783" y="4665"/>
                  </a:cubicBezTo>
                  <a:cubicBezTo>
                    <a:pt x="10370" y="5653"/>
                    <a:pt x="10771" y="6702"/>
                    <a:pt x="11049" y="7844"/>
                  </a:cubicBezTo>
                  <a:cubicBezTo>
                    <a:pt x="11018" y="7834"/>
                    <a:pt x="10990" y="7830"/>
                    <a:pt x="10965" y="7830"/>
                  </a:cubicBezTo>
                  <a:cubicBezTo>
                    <a:pt x="10915" y="7830"/>
                    <a:pt x="10874" y="7844"/>
                    <a:pt x="10833" y="7844"/>
                  </a:cubicBezTo>
                  <a:lnTo>
                    <a:pt x="10709" y="7906"/>
                  </a:lnTo>
                  <a:cubicBezTo>
                    <a:pt x="10462" y="6826"/>
                    <a:pt x="10030" y="5776"/>
                    <a:pt x="9475" y="4820"/>
                  </a:cubicBezTo>
                  <a:cubicBezTo>
                    <a:pt x="9290" y="4511"/>
                    <a:pt x="9104" y="4202"/>
                    <a:pt x="8919" y="3925"/>
                  </a:cubicBezTo>
                  <a:close/>
                  <a:moveTo>
                    <a:pt x="4938" y="3925"/>
                  </a:moveTo>
                  <a:cubicBezTo>
                    <a:pt x="4722" y="4202"/>
                    <a:pt x="4568" y="4511"/>
                    <a:pt x="4352" y="4851"/>
                  </a:cubicBezTo>
                  <a:cubicBezTo>
                    <a:pt x="3920" y="5591"/>
                    <a:pt x="3549" y="6424"/>
                    <a:pt x="3302" y="7289"/>
                  </a:cubicBezTo>
                  <a:cubicBezTo>
                    <a:pt x="3210" y="7566"/>
                    <a:pt x="3148" y="7875"/>
                    <a:pt x="3086" y="8153"/>
                  </a:cubicBezTo>
                  <a:cubicBezTo>
                    <a:pt x="2994" y="8122"/>
                    <a:pt x="2901" y="8091"/>
                    <a:pt x="2809" y="8029"/>
                  </a:cubicBezTo>
                  <a:lnTo>
                    <a:pt x="2747" y="7998"/>
                  </a:lnTo>
                  <a:cubicBezTo>
                    <a:pt x="2870" y="7443"/>
                    <a:pt x="3025" y="6918"/>
                    <a:pt x="3241" y="6394"/>
                  </a:cubicBezTo>
                  <a:cubicBezTo>
                    <a:pt x="3457" y="5776"/>
                    <a:pt x="3734" y="5221"/>
                    <a:pt x="4043" y="4665"/>
                  </a:cubicBezTo>
                  <a:cubicBezTo>
                    <a:pt x="4167" y="4449"/>
                    <a:pt x="4321" y="4233"/>
                    <a:pt x="4444" y="4017"/>
                  </a:cubicBezTo>
                  <a:lnTo>
                    <a:pt x="4938" y="3925"/>
                  </a:lnTo>
                  <a:close/>
                  <a:moveTo>
                    <a:pt x="3549" y="7875"/>
                  </a:moveTo>
                  <a:lnTo>
                    <a:pt x="3704" y="8153"/>
                  </a:lnTo>
                  <a:lnTo>
                    <a:pt x="3858" y="8430"/>
                  </a:lnTo>
                  <a:cubicBezTo>
                    <a:pt x="3734" y="8400"/>
                    <a:pt x="3580" y="8338"/>
                    <a:pt x="3457" y="8307"/>
                  </a:cubicBezTo>
                  <a:cubicBezTo>
                    <a:pt x="3488" y="8153"/>
                    <a:pt x="3518" y="8029"/>
                    <a:pt x="3549" y="7875"/>
                  </a:cubicBezTo>
                  <a:close/>
                  <a:moveTo>
                    <a:pt x="10277" y="7875"/>
                  </a:moveTo>
                  <a:cubicBezTo>
                    <a:pt x="10308" y="7968"/>
                    <a:pt x="10339" y="8091"/>
                    <a:pt x="10339" y="8184"/>
                  </a:cubicBezTo>
                  <a:cubicBezTo>
                    <a:pt x="10308" y="8214"/>
                    <a:pt x="10277" y="8276"/>
                    <a:pt x="10246" y="8369"/>
                  </a:cubicBezTo>
                  <a:lnTo>
                    <a:pt x="9969" y="8430"/>
                  </a:lnTo>
                  <a:cubicBezTo>
                    <a:pt x="10030" y="8338"/>
                    <a:pt x="10092" y="8245"/>
                    <a:pt x="10154" y="8153"/>
                  </a:cubicBezTo>
                  <a:cubicBezTo>
                    <a:pt x="10185" y="8060"/>
                    <a:pt x="10246" y="7968"/>
                    <a:pt x="10277" y="7875"/>
                  </a:cubicBezTo>
                  <a:close/>
                  <a:moveTo>
                    <a:pt x="3889" y="6826"/>
                  </a:moveTo>
                  <a:cubicBezTo>
                    <a:pt x="4043" y="7165"/>
                    <a:pt x="4197" y="7474"/>
                    <a:pt x="4383" y="7782"/>
                  </a:cubicBezTo>
                  <a:cubicBezTo>
                    <a:pt x="4537" y="8091"/>
                    <a:pt x="4753" y="8400"/>
                    <a:pt x="4938" y="8677"/>
                  </a:cubicBezTo>
                  <a:cubicBezTo>
                    <a:pt x="4784" y="8646"/>
                    <a:pt x="4599" y="8616"/>
                    <a:pt x="4444" y="8585"/>
                  </a:cubicBezTo>
                  <a:cubicBezTo>
                    <a:pt x="4321" y="8369"/>
                    <a:pt x="4167" y="8153"/>
                    <a:pt x="4074" y="7937"/>
                  </a:cubicBezTo>
                  <a:cubicBezTo>
                    <a:pt x="3950" y="7721"/>
                    <a:pt x="3827" y="7535"/>
                    <a:pt x="3734" y="7319"/>
                  </a:cubicBezTo>
                  <a:cubicBezTo>
                    <a:pt x="3765" y="7165"/>
                    <a:pt x="3827" y="6980"/>
                    <a:pt x="3889" y="6826"/>
                  </a:cubicBezTo>
                  <a:close/>
                  <a:moveTo>
                    <a:pt x="9969" y="6826"/>
                  </a:moveTo>
                  <a:cubicBezTo>
                    <a:pt x="10030" y="6980"/>
                    <a:pt x="10092" y="7165"/>
                    <a:pt x="10123" y="7319"/>
                  </a:cubicBezTo>
                  <a:cubicBezTo>
                    <a:pt x="10030" y="7535"/>
                    <a:pt x="9907" y="7752"/>
                    <a:pt x="9783" y="7937"/>
                  </a:cubicBezTo>
                  <a:cubicBezTo>
                    <a:pt x="9660" y="8153"/>
                    <a:pt x="9536" y="8369"/>
                    <a:pt x="9413" y="8585"/>
                  </a:cubicBezTo>
                  <a:lnTo>
                    <a:pt x="8919" y="8677"/>
                  </a:lnTo>
                  <a:lnTo>
                    <a:pt x="8888" y="8677"/>
                  </a:lnTo>
                  <a:cubicBezTo>
                    <a:pt x="9104" y="8400"/>
                    <a:pt x="9290" y="8091"/>
                    <a:pt x="9475" y="7782"/>
                  </a:cubicBezTo>
                  <a:cubicBezTo>
                    <a:pt x="9660" y="7474"/>
                    <a:pt x="9814" y="7134"/>
                    <a:pt x="9969" y="6826"/>
                  </a:cubicBezTo>
                  <a:close/>
                  <a:moveTo>
                    <a:pt x="6902" y="3739"/>
                  </a:moveTo>
                  <a:cubicBezTo>
                    <a:pt x="7376" y="3739"/>
                    <a:pt x="7855" y="3770"/>
                    <a:pt x="8333" y="3832"/>
                  </a:cubicBezTo>
                  <a:cubicBezTo>
                    <a:pt x="8611" y="4202"/>
                    <a:pt x="8888" y="4604"/>
                    <a:pt x="9104" y="5005"/>
                  </a:cubicBezTo>
                  <a:cubicBezTo>
                    <a:pt x="9351" y="5437"/>
                    <a:pt x="9567" y="5838"/>
                    <a:pt x="9753" y="6270"/>
                  </a:cubicBezTo>
                  <a:cubicBezTo>
                    <a:pt x="9567" y="6702"/>
                    <a:pt x="9351" y="7134"/>
                    <a:pt x="9104" y="7566"/>
                  </a:cubicBezTo>
                  <a:cubicBezTo>
                    <a:pt x="8888" y="7968"/>
                    <a:pt x="8611" y="8369"/>
                    <a:pt x="8333" y="8739"/>
                  </a:cubicBezTo>
                  <a:cubicBezTo>
                    <a:pt x="7870" y="8801"/>
                    <a:pt x="7376" y="8832"/>
                    <a:pt x="6913" y="8832"/>
                  </a:cubicBezTo>
                  <a:cubicBezTo>
                    <a:pt x="6450" y="8832"/>
                    <a:pt x="5957" y="8801"/>
                    <a:pt x="5494" y="8739"/>
                  </a:cubicBezTo>
                  <a:cubicBezTo>
                    <a:pt x="5216" y="8369"/>
                    <a:pt x="4938" y="7968"/>
                    <a:pt x="4722" y="7566"/>
                  </a:cubicBezTo>
                  <a:cubicBezTo>
                    <a:pt x="4475" y="7134"/>
                    <a:pt x="4259" y="6733"/>
                    <a:pt x="4074" y="6301"/>
                  </a:cubicBezTo>
                  <a:cubicBezTo>
                    <a:pt x="4259" y="5838"/>
                    <a:pt x="4475" y="5437"/>
                    <a:pt x="4722" y="5005"/>
                  </a:cubicBezTo>
                  <a:cubicBezTo>
                    <a:pt x="4938" y="4604"/>
                    <a:pt x="5216" y="4202"/>
                    <a:pt x="5494" y="3832"/>
                  </a:cubicBezTo>
                  <a:cubicBezTo>
                    <a:pt x="5957" y="3770"/>
                    <a:pt x="6427" y="3739"/>
                    <a:pt x="6902" y="3739"/>
                  </a:cubicBezTo>
                  <a:close/>
                  <a:moveTo>
                    <a:pt x="11022" y="8264"/>
                  </a:moveTo>
                  <a:cubicBezTo>
                    <a:pt x="11234" y="8264"/>
                    <a:pt x="11427" y="8432"/>
                    <a:pt x="11481" y="8646"/>
                  </a:cubicBezTo>
                  <a:cubicBezTo>
                    <a:pt x="11481" y="8801"/>
                    <a:pt x="11419" y="8924"/>
                    <a:pt x="11296" y="9017"/>
                  </a:cubicBezTo>
                  <a:lnTo>
                    <a:pt x="11296" y="9048"/>
                  </a:lnTo>
                  <a:cubicBezTo>
                    <a:pt x="11240" y="9095"/>
                    <a:pt x="11183" y="9115"/>
                    <a:pt x="11126" y="9115"/>
                  </a:cubicBezTo>
                  <a:cubicBezTo>
                    <a:pt x="10777" y="9115"/>
                    <a:pt x="10473" y="8329"/>
                    <a:pt x="10925" y="8276"/>
                  </a:cubicBezTo>
                  <a:cubicBezTo>
                    <a:pt x="10958" y="8268"/>
                    <a:pt x="10990" y="8264"/>
                    <a:pt x="11022" y="8264"/>
                  </a:cubicBezTo>
                  <a:close/>
                  <a:moveTo>
                    <a:pt x="7253" y="10004"/>
                  </a:moveTo>
                  <a:cubicBezTo>
                    <a:pt x="7160" y="10097"/>
                    <a:pt x="7037" y="10190"/>
                    <a:pt x="6944" y="10313"/>
                  </a:cubicBezTo>
                  <a:cubicBezTo>
                    <a:pt x="6821" y="10190"/>
                    <a:pt x="6697" y="10097"/>
                    <a:pt x="6605" y="10004"/>
                  </a:cubicBezTo>
                  <a:close/>
                  <a:moveTo>
                    <a:pt x="8395" y="9912"/>
                  </a:moveTo>
                  <a:lnTo>
                    <a:pt x="8395" y="9912"/>
                  </a:lnTo>
                  <a:cubicBezTo>
                    <a:pt x="8117" y="10220"/>
                    <a:pt x="7839" y="10498"/>
                    <a:pt x="7561" y="10776"/>
                  </a:cubicBezTo>
                  <a:cubicBezTo>
                    <a:pt x="7500" y="10745"/>
                    <a:pt x="7438" y="10714"/>
                    <a:pt x="7407" y="10652"/>
                  </a:cubicBezTo>
                  <a:cubicBezTo>
                    <a:pt x="7345" y="10622"/>
                    <a:pt x="7284" y="10591"/>
                    <a:pt x="7253" y="10560"/>
                  </a:cubicBezTo>
                  <a:cubicBezTo>
                    <a:pt x="7469" y="10375"/>
                    <a:pt x="7654" y="10159"/>
                    <a:pt x="7870" y="9974"/>
                  </a:cubicBezTo>
                  <a:lnTo>
                    <a:pt x="7901" y="9974"/>
                  </a:lnTo>
                  <a:lnTo>
                    <a:pt x="8395" y="9912"/>
                  </a:lnTo>
                  <a:close/>
                  <a:moveTo>
                    <a:pt x="3364" y="9480"/>
                  </a:moveTo>
                  <a:lnTo>
                    <a:pt x="3364" y="9480"/>
                  </a:lnTo>
                  <a:cubicBezTo>
                    <a:pt x="3858" y="9634"/>
                    <a:pt x="4352" y="9758"/>
                    <a:pt x="4876" y="9850"/>
                  </a:cubicBezTo>
                  <a:cubicBezTo>
                    <a:pt x="5216" y="10251"/>
                    <a:pt x="5555" y="10622"/>
                    <a:pt x="5957" y="10992"/>
                  </a:cubicBezTo>
                  <a:cubicBezTo>
                    <a:pt x="5555" y="11239"/>
                    <a:pt x="5123" y="11362"/>
                    <a:pt x="4660" y="11393"/>
                  </a:cubicBezTo>
                  <a:cubicBezTo>
                    <a:pt x="4444" y="11393"/>
                    <a:pt x="4259" y="11362"/>
                    <a:pt x="4074" y="11270"/>
                  </a:cubicBezTo>
                  <a:cubicBezTo>
                    <a:pt x="3611" y="10992"/>
                    <a:pt x="3364" y="10375"/>
                    <a:pt x="3364" y="9480"/>
                  </a:cubicBezTo>
                  <a:close/>
                  <a:moveTo>
                    <a:pt x="10493" y="9480"/>
                  </a:moveTo>
                  <a:cubicBezTo>
                    <a:pt x="10493" y="10375"/>
                    <a:pt x="10215" y="10992"/>
                    <a:pt x="9753" y="11270"/>
                  </a:cubicBezTo>
                  <a:cubicBezTo>
                    <a:pt x="9598" y="11362"/>
                    <a:pt x="9382" y="11393"/>
                    <a:pt x="9197" y="11393"/>
                  </a:cubicBezTo>
                  <a:cubicBezTo>
                    <a:pt x="8734" y="11362"/>
                    <a:pt x="8271" y="11239"/>
                    <a:pt x="7901" y="10992"/>
                  </a:cubicBezTo>
                  <a:cubicBezTo>
                    <a:pt x="8271" y="10622"/>
                    <a:pt x="8641" y="10251"/>
                    <a:pt x="8981" y="9850"/>
                  </a:cubicBezTo>
                  <a:cubicBezTo>
                    <a:pt x="9475" y="9758"/>
                    <a:pt x="9999" y="9634"/>
                    <a:pt x="10493" y="9480"/>
                  </a:cubicBezTo>
                  <a:close/>
                  <a:moveTo>
                    <a:pt x="2623" y="9202"/>
                  </a:moveTo>
                  <a:lnTo>
                    <a:pt x="2963" y="9325"/>
                  </a:lnTo>
                  <a:lnTo>
                    <a:pt x="2963" y="9418"/>
                  </a:lnTo>
                  <a:cubicBezTo>
                    <a:pt x="2963" y="10498"/>
                    <a:pt x="3272" y="11270"/>
                    <a:pt x="3889" y="11609"/>
                  </a:cubicBezTo>
                  <a:cubicBezTo>
                    <a:pt x="4105" y="11733"/>
                    <a:pt x="4383" y="11794"/>
                    <a:pt x="4660" y="11794"/>
                  </a:cubicBezTo>
                  <a:cubicBezTo>
                    <a:pt x="5216" y="11764"/>
                    <a:pt x="5771" y="11578"/>
                    <a:pt x="6265" y="11270"/>
                  </a:cubicBezTo>
                  <a:lnTo>
                    <a:pt x="6327" y="11301"/>
                  </a:lnTo>
                  <a:cubicBezTo>
                    <a:pt x="6389" y="11362"/>
                    <a:pt x="6481" y="11424"/>
                    <a:pt x="6574" y="11486"/>
                  </a:cubicBezTo>
                  <a:cubicBezTo>
                    <a:pt x="6018" y="11887"/>
                    <a:pt x="5339" y="12134"/>
                    <a:pt x="4660" y="12165"/>
                  </a:cubicBezTo>
                  <a:cubicBezTo>
                    <a:pt x="4321" y="12165"/>
                    <a:pt x="3981" y="12103"/>
                    <a:pt x="3704" y="11918"/>
                  </a:cubicBezTo>
                  <a:cubicBezTo>
                    <a:pt x="2994" y="11517"/>
                    <a:pt x="2593" y="10622"/>
                    <a:pt x="2593" y="9418"/>
                  </a:cubicBezTo>
                  <a:lnTo>
                    <a:pt x="2593" y="9202"/>
                  </a:lnTo>
                  <a:close/>
                  <a:moveTo>
                    <a:pt x="11265" y="9480"/>
                  </a:moveTo>
                  <a:cubicBezTo>
                    <a:pt x="11265" y="10652"/>
                    <a:pt x="10864" y="11517"/>
                    <a:pt x="10154" y="11918"/>
                  </a:cubicBezTo>
                  <a:cubicBezTo>
                    <a:pt x="9876" y="12103"/>
                    <a:pt x="9536" y="12165"/>
                    <a:pt x="9197" y="12165"/>
                  </a:cubicBezTo>
                  <a:cubicBezTo>
                    <a:pt x="8240" y="12165"/>
                    <a:pt x="7314" y="11609"/>
                    <a:pt x="6605" y="11023"/>
                  </a:cubicBezTo>
                  <a:cubicBezTo>
                    <a:pt x="6173" y="10683"/>
                    <a:pt x="5802" y="10313"/>
                    <a:pt x="5463" y="9912"/>
                  </a:cubicBezTo>
                  <a:lnTo>
                    <a:pt x="5463" y="9912"/>
                  </a:lnTo>
                  <a:lnTo>
                    <a:pt x="5710" y="9943"/>
                  </a:lnTo>
                  <a:lnTo>
                    <a:pt x="5987" y="9974"/>
                  </a:lnTo>
                  <a:cubicBezTo>
                    <a:pt x="6234" y="10220"/>
                    <a:pt x="6512" y="10498"/>
                    <a:pt x="6790" y="10714"/>
                  </a:cubicBezTo>
                  <a:cubicBezTo>
                    <a:pt x="7469" y="11270"/>
                    <a:pt x="8302" y="11825"/>
                    <a:pt x="9197" y="11825"/>
                  </a:cubicBezTo>
                  <a:cubicBezTo>
                    <a:pt x="9475" y="11825"/>
                    <a:pt x="9753" y="11764"/>
                    <a:pt x="9969" y="11609"/>
                  </a:cubicBezTo>
                  <a:cubicBezTo>
                    <a:pt x="10555" y="11301"/>
                    <a:pt x="10894" y="10529"/>
                    <a:pt x="10894" y="9511"/>
                  </a:cubicBezTo>
                  <a:lnTo>
                    <a:pt x="11018" y="9511"/>
                  </a:lnTo>
                  <a:cubicBezTo>
                    <a:pt x="11110" y="9511"/>
                    <a:pt x="11172" y="9511"/>
                    <a:pt x="11265" y="9480"/>
                  </a:cubicBezTo>
                  <a:close/>
                  <a:moveTo>
                    <a:pt x="4528" y="1"/>
                  </a:moveTo>
                  <a:cubicBezTo>
                    <a:pt x="4146" y="1"/>
                    <a:pt x="3792" y="117"/>
                    <a:pt x="3488" y="283"/>
                  </a:cubicBezTo>
                  <a:cubicBezTo>
                    <a:pt x="2654" y="777"/>
                    <a:pt x="2191" y="1795"/>
                    <a:pt x="2191" y="3153"/>
                  </a:cubicBezTo>
                  <a:lnTo>
                    <a:pt x="2191" y="3338"/>
                  </a:lnTo>
                  <a:cubicBezTo>
                    <a:pt x="2099" y="3431"/>
                    <a:pt x="2037" y="3523"/>
                    <a:pt x="2006" y="3647"/>
                  </a:cubicBezTo>
                  <a:cubicBezTo>
                    <a:pt x="710" y="4326"/>
                    <a:pt x="0" y="5252"/>
                    <a:pt x="0" y="6270"/>
                  </a:cubicBezTo>
                  <a:cubicBezTo>
                    <a:pt x="31" y="6918"/>
                    <a:pt x="309" y="7535"/>
                    <a:pt x="772" y="7998"/>
                  </a:cubicBezTo>
                  <a:cubicBezTo>
                    <a:pt x="803" y="8045"/>
                    <a:pt x="849" y="8068"/>
                    <a:pt x="899" y="8068"/>
                  </a:cubicBezTo>
                  <a:cubicBezTo>
                    <a:pt x="949" y="8068"/>
                    <a:pt x="1003" y="8045"/>
                    <a:pt x="1049" y="7998"/>
                  </a:cubicBezTo>
                  <a:cubicBezTo>
                    <a:pt x="1142" y="7937"/>
                    <a:pt x="1142" y="7782"/>
                    <a:pt x="1049" y="7721"/>
                  </a:cubicBezTo>
                  <a:cubicBezTo>
                    <a:pt x="648" y="7350"/>
                    <a:pt x="432" y="6826"/>
                    <a:pt x="401" y="6270"/>
                  </a:cubicBezTo>
                  <a:cubicBezTo>
                    <a:pt x="401" y="5468"/>
                    <a:pt x="957" y="4727"/>
                    <a:pt x="1975" y="4110"/>
                  </a:cubicBezTo>
                  <a:cubicBezTo>
                    <a:pt x="2006" y="4233"/>
                    <a:pt x="2068" y="4357"/>
                    <a:pt x="2130" y="4449"/>
                  </a:cubicBezTo>
                  <a:cubicBezTo>
                    <a:pt x="1266" y="4974"/>
                    <a:pt x="772" y="5622"/>
                    <a:pt x="772" y="6270"/>
                  </a:cubicBezTo>
                  <a:cubicBezTo>
                    <a:pt x="772" y="7042"/>
                    <a:pt x="1389" y="7782"/>
                    <a:pt x="2500" y="8338"/>
                  </a:cubicBezTo>
                  <a:cubicBezTo>
                    <a:pt x="3826" y="8927"/>
                    <a:pt x="5263" y="9235"/>
                    <a:pt x="6707" y="9235"/>
                  </a:cubicBezTo>
                  <a:cubicBezTo>
                    <a:pt x="6775" y="9235"/>
                    <a:pt x="6844" y="9234"/>
                    <a:pt x="6913" y="9233"/>
                  </a:cubicBezTo>
                  <a:cubicBezTo>
                    <a:pt x="7592" y="9233"/>
                    <a:pt x="8271" y="9171"/>
                    <a:pt x="8950" y="9079"/>
                  </a:cubicBezTo>
                  <a:cubicBezTo>
                    <a:pt x="9382" y="8986"/>
                    <a:pt x="9783" y="8893"/>
                    <a:pt x="10185" y="8770"/>
                  </a:cubicBezTo>
                  <a:cubicBezTo>
                    <a:pt x="10185" y="8893"/>
                    <a:pt x="10215" y="9017"/>
                    <a:pt x="10308" y="9109"/>
                  </a:cubicBezTo>
                  <a:cubicBezTo>
                    <a:pt x="9814" y="9264"/>
                    <a:pt x="9320" y="9387"/>
                    <a:pt x="8827" y="9449"/>
                  </a:cubicBezTo>
                  <a:cubicBezTo>
                    <a:pt x="8179" y="9541"/>
                    <a:pt x="7530" y="9603"/>
                    <a:pt x="6913" y="9603"/>
                  </a:cubicBezTo>
                  <a:cubicBezTo>
                    <a:pt x="6847" y="9604"/>
                    <a:pt x="6782" y="9605"/>
                    <a:pt x="6716" y="9605"/>
                  </a:cubicBezTo>
                  <a:cubicBezTo>
                    <a:pt x="5210" y="9605"/>
                    <a:pt x="3737" y="9267"/>
                    <a:pt x="2377" y="8646"/>
                  </a:cubicBezTo>
                  <a:cubicBezTo>
                    <a:pt x="2099" y="8523"/>
                    <a:pt x="1852" y="8369"/>
                    <a:pt x="1605" y="8184"/>
                  </a:cubicBezTo>
                  <a:cubicBezTo>
                    <a:pt x="1572" y="8162"/>
                    <a:pt x="1536" y="8151"/>
                    <a:pt x="1498" y="8151"/>
                  </a:cubicBezTo>
                  <a:cubicBezTo>
                    <a:pt x="1429" y="8151"/>
                    <a:pt x="1356" y="8186"/>
                    <a:pt x="1296" y="8245"/>
                  </a:cubicBezTo>
                  <a:cubicBezTo>
                    <a:pt x="1235" y="8338"/>
                    <a:pt x="1266" y="8461"/>
                    <a:pt x="1358" y="8523"/>
                  </a:cubicBezTo>
                  <a:cubicBezTo>
                    <a:pt x="1605" y="8708"/>
                    <a:pt x="1883" y="8893"/>
                    <a:pt x="2191" y="9048"/>
                  </a:cubicBezTo>
                  <a:lnTo>
                    <a:pt x="2191" y="9418"/>
                  </a:lnTo>
                  <a:cubicBezTo>
                    <a:pt x="2191" y="10776"/>
                    <a:pt x="2654" y="11794"/>
                    <a:pt x="3488" y="12288"/>
                  </a:cubicBezTo>
                  <a:cubicBezTo>
                    <a:pt x="3858" y="12473"/>
                    <a:pt x="4228" y="12566"/>
                    <a:pt x="4660" y="12566"/>
                  </a:cubicBezTo>
                  <a:cubicBezTo>
                    <a:pt x="5463" y="12535"/>
                    <a:pt x="6265" y="12257"/>
                    <a:pt x="6944" y="11764"/>
                  </a:cubicBezTo>
                  <a:cubicBezTo>
                    <a:pt x="7592" y="12257"/>
                    <a:pt x="8395" y="12535"/>
                    <a:pt x="9228" y="12566"/>
                  </a:cubicBezTo>
                  <a:cubicBezTo>
                    <a:pt x="9629" y="12566"/>
                    <a:pt x="10030" y="12473"/>
                    <a:pt x="10370" y="12288"/>
                  </a:cubicBezTo>
                  <a:cubicBezTo>
                    <a:pt x="11203" y="11794"/>
                    <a:pt x="11666" y="10776"/>
                    <a:pt x="11666" y="9418"/>
                  </a:cubicBezTo>
                  <a:lnTo>
                    <a:pt x="11666" y="9233"/>
                  </a:lnTo>
                  <a:cubicBezTo>
                    <a:pt x="11759" y="9140"/>
                    <a:pt x="11820" y="9048"/>
                    <a:pt x="11851" y="8924"/>
                  </a:cubicBezTo>
                  <a:cubicBezTo>
                    <a:pt x="13147" y="8245"/>
                    <a:pt x="13857" y="7289"/>
                    <a:pt x="13857" y="6270"/>
                  </a:cubicBezTo>
                  <a:cubicBezTo>
                    <a:pt x="13826" y="5838"/>
                    <a:pt x="13703" y="5406"/>
                    <a:pt x="13456" y="5036"/>
                  </a:cubicBezTo>
                  <a:cubicBezTo>
                    <a:pt x="13416" y="4976"/>
                    <a:pt x="13350" y="4942"/>
                    <a:pt x="13284" y="4942"/>
                  </a:cubicBezTo>
                  <a:cubicBezTo>
                    <a:pt x="13248" y="4942"/>
                    <a:pt x="13211" y="4952"/>
                    <a:pt x="13178" y="4974"/>
                  </a:cubicBezTo>
                  <a:cubicBezTo>
                    <a:pt x="13086" y="5036"/>
                    <a:pt x="13055" y="5159"/>
                    <a:pt x="13116" y="5252"/>
                  </a:cubicBezTo>
                  <a:cubicBezTo>
                    <a:pt x="13302" y="5560"/>
                    <a:pt x="13425" y="5931"/>
                    <a:pt x="13425" y="6270"/>
                  </a:cubicBezTo>
                  <a:cubicBezTo>
                    <a:pt x="13425" y="7103"/>
                    <a:pt x="12870" y="7844"/>
                    <a:pt x="11851" y="8461"/>
                  </a:cubicBezTo>
                  <a:cubicBezTo>
                    <a:pt x="11820" y="8338"/>
                    <a:pt x="11759" y="8214"/>
                    <a:pt x="11666" y="8122"/>
                  </a:cubicBezTo>
                  <a:cubicBezTo>
                    <a:pt x="12561" y="7597"/>
                    <a:pt x="13055" y="6949"/>
                    <a:pt x="13055" y="6270"/>
                  </a:cubicBezTo>
                  <a:cubicBezTo>
                    <a:pt x="13055" y="5499"/>
                    <a:pt x="12437" y="4789"/>
                    <a:pt x="11296" y="4233"/>
                  </a:cubicBezTo>
                  <a:cubicBezTo>
                    <a:pt x="10000" y="3644"/>
                    <a:pt x="8563" y="3336"/>
                    <a:pt x="7120" y="3336"/>
                  </a:cubicBezTo>
                  <a:cubicBezTo>
                    <a:pt x="7051" y="3336"/>
                    <a:pt x="6982" y="3337"/>
                    <a:pt x="6913" y="3338"/>
                  </a:cubicBezTo>
                  <a:cubicBezTo>
                    <a:pt x="5802" y="3338"/>
                    <a:pt x="4722" y="3462"/>
                    <a:pt x="3642" y="3801"/>
                  </a:cubicBezTo>
                  <a:cubicBezTo>
                    <a:pt x="3642" y="3678"/>
                    <a:pt x="3580" y="3554"/>
                    <a:pt x="3518" y="3462"/>
                  </a:cubicBezTo>
                  <a:cubicBezTo>
                    <a:pt x="4012" y="3307"/>
                    <a:pt x="4506" y="3184"/>
                    <a:pt x="5000" y="3122"/>
                  </a:cubicBezTo>
                  <a:cubicBezTo>
                    <a:pt x="5648" y="3030"/>
                    <a:pt x="6296" y="2968"/>
                    <a:pt x="6944" y="2968"/>
                  </a:cubicBezTo>
                  <a:cubicBezTo>
                    <a:pt x="8179" y="2968"/>
                    <a:pt x="9444" y="3153"/>
                    <a:pt x="10617" y="3554"/>
                  </a:cubicBezTo>
                  <a:cubicBezTo>
                    <a:pt x="11357" y="3801"/>
                    <a:pt x="12036" y="4172"/>
                    <a:pt x="12623" y="4696"/>
                  </a:cubicBezTo>
                  <a:cubicBezTo>
                    <a:pt x="12669" y="4727"/>
                    <a:pt x="12723" y="4742"/>
                    <a:pt x="12777" y="4742"/>
                  </a:cubicBezTo>
                  <a:cubicBezTo>
                    <a:pt x="12831" y="4742"/>
                    <a:pt x="12885" y="4727"/>
                    <a:pt x="12931" y="4696"/>
                  </a:cubicBezTo>
                  <a:cubicBezTo>
                    <a:pt x="12993" y="4604"/>
                    <a:pt x="12993" y="4480"/>
                    <a:pt x="12931" y="4388"/>
                  </a:cubicBezTo>
                  <a:cubicBezTo>
                    <a:pt x="12561" y="4048"/>
                    <a:pt x="12129" y="3770"/>
                    <a:pt x="11666" y="3554"/>
                  </a:cubicBezTo>
                  <a:lnTo>
                    <a:pt x="11666" y="3184"/>
                  </a:lnTo>
                  <a:cubicBezTo>
                    <a:pt x="11666" y="1826"/>
                    <a:pt x="11203" y="808"/>
                    <a:pt x="10370" y="314"/>
                  </a:cubicBezTo>
                  <a:cubicBezTo>
                    <a:pt x="10030" y="129"/>
                    <a:pt x="9629" y="5"/>
                    <a:pt x="9197" y="5"/>
                  </a:cubicBezTo>
                  <a:cubicBezTo>
                    <a:pt x="8395" y="67"/>
                    <a:pt x="7592" y="345"/>
                    <a:pt x="6944" y="838"/>
                  </a:cubicBezTo>
                  <a:cubicBezTo>
                    <a:pt x="6265" y="345"/>
                    <a:pt x="5463" y="36"/>
                    <a:pt x="4660" y="5"/>
                  </a:cubicBezTo>
                  <a:cubicBezTo>
                    <a:pt x="4616" y="2"/>
                    <a:pt x="4571" y="1"/>
                    <a:pt x="45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3529" name="Google Shape;13529;p25"/>
          <p:cNvSpPr/>
          <p:nvPr/>
        </p:nvSpPr>
        <p:spPr>
          <a:xfrm>
            <a:off x="2532281" y="3983530"/>
            <a:ext cx="349525" cy="346275"/>
          </a:xfrm>
          <a:custGeom>
            <a:avLst/>
            <a:gdLst/>
            <a:ahLst/>
            <a:cxnLst/>
            <a:rect l="l" t="t" r="r" b="b"/>
            <a:pathLst>
              <a:path w="13981" h="13851" extrusionOk="0">
                <a:moveTo>
                  <a:pt x="11018" y="2011"/>
                </a:moveTo>
                <a:lnTo>
                  <a:pt x="11913" y="2906"/>
                </a:lnTo>
                <a:cubicBezTo>
                  <a:pt x="11758" y="3029"/>
                  <a:pt x="11604" y="3122"/>
                  <a:pt x="11419" y="3214"/>
                </a:cubicBezTo>
                <a:lnTo>
                  <a:pt x="10709" y="2505"/>
                </a:lnTo>
                <a:cubicBezTo>
                  <a:pt x="10802" y="2319"/>
                  <a:pt x="10894" y="2165"/>
                  <a:pt x="11018" y="2011"/>
                </a:cubicBezTo>
                <a:close/>
                <a:moveTo>
                  <a:pt x="10524" y="2906"/>
                </a:moveTo>
                <a:lnTo>
                  <a:pt x="11018" y="3430"/>
                </a:lnTo>
                <a:cubicBezTo>
                  <a:pt x="10802" y="3492"/>
                  <a:pt x="10586" y="3554"/>
                  <a:pt x="10370" y="3554"/>
                </a:cubicBezTo>
                <a:cubicBezTo>
                  <a:pt x="10370" y="3338"/>
                  <a:pt x="10431" y="3091"/>
                  <a:pt x="10524" y="2906"/>
                </a:cubicBezTo>
                <a:close/>
                <a:moveTo>
                  <a:pt x="10482" y="437"/>
                </a:moveTo>
                <a:cubicBezTo>
                  <a:pt x="10563" y="437"/>
                  <a:pt x="10647" y="468"/>
                  <a:pt x="10709" y="530"/>
                </a:cubicBezTo>
                <a:lnTo>
                  <a:pt x="11079" y="900"/>
                </a:lnTo>
                <a:cubicBezTo>
                  <a:pt x="11172" y="1023"/>
                  <a:pt x="11172" y="1208"/>
                  <a:pt x="11079" y="1301"/>
                </a:cubicBezTo>
                <a:cubicBezTo>
                  <a:pt x="10462" y="1918"/>
                  <a:pt x="10061" y="2721"/>
                  <a:pt x="9968" y="3585"/>
                </a:cubicBezTo>
                <a:cubicBezTo>
                  <a:pt x="9567" y="3554"/>
                  <a:pt x="9197" y="3492"/>
                  <a:pt x="8827" y="3430"/>
                </a:cubicBezTo>
                <a:cubicBezTo>
                  <a:pt x="8981" y="2319"/>
                  <a:pt x="9475" y="1301"/>
                  <a:pt x="10246" y="530"/>
                </a:cubicBezTo>
                <a:lnTo>
                  <a:pt x="10277" y="530"/>
                </a:lnTo>
                <a:cubicBezTo>
                  <a:pt x="10323" y="468"/>
                  <a:pt x="10401" y="437"/>
                  <a:pt x="10482" y="437"/>
                </a:cubicBezTo>
                <a:close/>
                <a:moveTo>
                  <a:pt x="7890" y="5239"/>
                </a:moveTo>
                <a:cubicBezTo>
                  <a:pt x="8130" y="5239"/>
                  <a:pt x="8362" y="5268"/>
                  <a:pt x="8611" y="5313"/>
                </a:cubicBezTo>
                <a:lnTo>
                  <a:pt x="8580" y="5313"/>
                </a:lnTo>
                <a:cubicBezTo>
                  <a:pt x="8672" y="5653"/>
                  <a:pt x="8672" y="5961"/>
                  <a:pt x="8672" y="6301"/>
                </a:cubicBezTo>
                <a:lnTo>
                  <a:pt x="7623" y="5251"/>
                </a:lnTo>
                <a:cubicBezTo>
                  <a:pt x="7714" y="5243"/>
                  <a:pt x="7803" y="5239"/>
                  <a:pt x="7890" y="5239"/>
                </a:cubicBezTo>
                <a:close/>
                <a:moveTo>
                  <a:pt x="7160" y="5344"/>
                </a:moveTo>
                <a:lnTo>
                  <a:pt x="8580" y="6764"/>
                </a:lnTo>
                <a:cubicBezTo>
                  <a:pt x="8518" y="6949"/>
                  <a:pt x="8395" y="7134"/>
                  <a:pt x="8302" y="7288"/>
                </a:cubicBezTo>
                <a:lnTo>
                  <a:pt x="6635" y="5622"/>
                </a:lnTo>
                <a:lnTo>
                  <a:pt x="6728" y="5560"/>
                </a:lnTo>
                <a:cubicBezTo>
                  <a:pt x="6851" y="5467"/>
                  <a:pt x="7006" y="5406"/>
                  <a:pt x="7160" y="5344"/>
                </a:cubicBezTo>
                <a:close/>
                <a:moveTo>
                  <a:pt x="6327" y="5869"/>
                </a:moveTo>
                <a:lnTo>
                  <a:pt x="8024" y="7597"/>
                </a:lnTo>
                <a:lnTo>
                  <a:pt x="7870" y="7782"/>
                </a:lnTo>
                <a:lnTo>
                  <a:pt x="7777" y="7875"/>
                </a:lnTo>
                <a:lnTo>
                  <a:pt x="6049" y="6146"/>
                </a:lnTo>
                <a:cubicBezTo>
                  <a:pt x="6049" y="6146"/>
                  <a:pt x="6327" y="5869"/>
                  <a:pt x="6327" y="5869"/>
                </a:cubicBezTo>
                <a:close/>
                <a:moveTo>
                  <a:pt x="5771" y="6455"/>
                </a:moveTo>
                <a:lnTo>
                  <a:pt x="7469" y="8152"/>
                </a:lnTo>
                <a:cubicBezTo>
                  <a:pt x="7314" y="8276"/>
                  <a:pt x="7160" y="8368"/>
                  <a:pt x="6975" y="8430"/>
                </a:cubicBezTo>
                <a:lnTo>
                  <a:pt x="5494" y="6949"/>
                </a:lnTo>
                <a:cubicBezTo>
                  <a:pt x="5524" y="6825"/>
                  <a:pt x="5586" y="6702"/>
                  <a:pt x="5679" y="6609"/>
                </a:cubicBezTo>
                <a:lnTo>
                  <a:pt x="5648" y="6609"/>
                </a:lnTo>
                <a:lnTo>
                  <a:pt x="5771" y="6455"/>
                </a:lnTo>
                <a:close/>
                <a:moveTo>
                  <a:pt x="5339" y="7381"/>
                </a:moveTo>
                <a:lnTo>
                  <a:pt x="6543" y="8584"/>
                </a:lnTo>
                <a:cubicBezTo>
                  <a:pt x="6419" y="8615"/>
                  <a:pt x="6327" y="8615"/>
                  <a:pt x="6203" y="8615"/>
                </a:cubicBezTo>
                <a:cubicBezTo>
                  <a:pt x="5926" y="8615"/>
                  <a:pt x="5648" y="8584"/>
                  <a:pt x="5401" y="8523"/>
                </a:cubicBezTo>
                <a:cubicBezTo>
                  <a:pt x="5308" y="8152"/>
                  <a:pt x="5277" y="7751"/>
                  <a:pt x="5339" y="7381"/>
                </a:cubicBezTo>
                <a:close/>
                <a:moveTo>
                  <a:pt x="9012" y="5406"/>
                </a:moveTo>
                <a:lnTo>
                  <a:pt x="9320" y="5437"/>
                </a:lnTo>
                <a:cubicBezTo>
                  <a:pt x="9598" y="5467"/>
                  <a:pt x="9876" y="5498"/>
                  <a:pt x="10154" y="5498"/>
                </a:cubicBezTo>
                <a:cubicBezTo>
                  <a:pt x="10215" y="5930"/>
                  <a:pt x="10215" y="6331"/>
                  <a:pt x="10154" y="6764"/>
                </a:cubicBezTo>
                <a:cubicBezTo>
                  <a:pt x="9722" y="8368"/>
                  <a:pt x="8456" y="9665"/>
                  <a:pt x="6821" y="10097"/>
                </a:cubicBezTo>
                <a:cubicBezTo>
                  <a:pt x="6635" y="10127"/>
                  <a:pt x="6419" y="10127"/>
                  <a:pt x="6203" y="10127"/>
                </a:cubicBezTo>
                <a:cubicBezTo>
                  <a:pt x="5987" y="10127"/>
                  <a:pt x="5771" y="10127"/>
                  <a:pt x="5586" y="10097"/>
                </a:cubicBezTo>
                <a:cubicBezTo>
                  <a:pt x="5555" y="9695"/>
                  <a:pt x="5524" y="9325"/>
                  <a:pt x="5463" y="8924"/>
                </a:cubicBezTo>
                <a:lnTo>
                  <a:pt x="5463" y="8924"/>
                </a:lnTo>
                <a:cubicBezTo>
                  <a:pt x="5710" y="8986"/>
                  <a:pt x="5956" y="8986"/>
                  <a:pt x="6203" y="9016"/>
                </a:cubicBezTo>
                <a:cubicBezTo>
                  <a:pt x="7129" y="9016"/>
                  <a:pt x="7932" y="8368"/>
                  <a:pt x="8518" y="7659"/>
                </a:cubicBezTo>
                <a:cubicBezTo>
                  <a:pt x="9166" y="6856"/>
                  <a:pt x="9135" y="6208"/>
                  <a:pt x="9012" y="5406"/>
                </a:cubicBezTo>
                <a:close/>
                <a:moveTo>
                  <a:pt x="3611" y="10282"/>
                </a:moveTo>
                <a:lnTo>
                  <a:pt x="3611" y="10282"/>
                </a:lnTo>
                <a:cubicBezTo>
                  <a:pt x="3580" y="10529"/>
                  <a:pt x="3549" y="10745"/>
                  <a:pt x="3457" y="10961"/>
                </a:cubicBezTo>
                <a:lnTo>
                  <a:pt x="2963" y="10436"/>
                </a:lnTo>
                <a:cubicBezTo>
                  <a:pt x="3179" y="10374"/>
                  <a:pt x="3395" y="10313"/>
                  <a:pt x="3611" y="10282"/>
                </a:cubicBezTo>
                <a:close/>
                <a:moveTo>
                  <a:pt x="2562" y="10621"/>
                </a:moveTo>
                <a:lnTo>
                  <a:pt x="3302" y="11362"/>
                </a:lnTo>
                <a:cubicBezTo>
                  <a:pt x="3210" y="11516"/>
                  <a:pt x="3086" y="11671"/>
                  <a:pt x="2963" y="11825"/>
                </a:cubicBezTo>
                <a:lnTo>
                  <a:pt x="2099" y="10930"/>
                </a:lnTo>
                <a:cubicBezTo>
                  <a:pt x="2253" y="10837"/>
                  <a:pt x="2407" y="10714"/>
                  <a:pt x="2562" y="10621"/>
                </a:cubicBezTo>
                <a:close/>
                <a:moveTo>
                  <a:pt x="10461" y="1"/>
                </a:moveTo>
                <a:cubicBezTo>
                  <a:pt x="10271" y="1"/>
                  <a:pt x="10080" y="78"/>
                  <a:pt x="9938" y="221"/>
                </a:cubicBezTo>
                <a:cubicBezTo>
                  <a:pt x="9104" y="1085"/>
                  <a:pt x="8580" y="2165"/>
                  <a:pt x="8425" y="3307"/>
                </a:cubicBezTo>
                <a:cubicBezTo>
                  <a:pt x="8194" y="3276"/>
                  <a:pt x="7970" y="3261"/>
                  <a:pt x="7746" y="3261"/>
                </a:cubicBezTo>
                <a:cubicBezTo>
                  <a:pt x="7523" y="3261"/>
                  <a:pt x="7299" y="3276"/>
                  <a:pt x="7067" y="3307"/>
                </a:cubicBezTo>
                <a:cubicBezTo>
                  <a:pt x="5277" y="3770"/>
                  <a:pt x="3889" y="5190"/>
                  <a:pt x="3426" y="6980"/>
                </a:cubicBezTo>
                <a:cubicBezTo>
                  <a:pt x="3333" y="7412"/>
                  <a:pt x="3333" y="7875"/>
                  <a:pt x="3426" y="8337"/>
                </a:cubicBezTo>
                <a:cubicBezTo>
                  <a:pt x="2932" y="8368"/>
                  <a:pt x="2438" y="8492"/>
                  <a:pt x="1975" y="8708"/>
                </a:cubicBezTo>
                <a:cubicBezTo>
                  <a:pt x="1883" y="8770"/>
                  <a:pt x="1821" y="8862"/>
                  <a:pt x="1883" y="8986"/>
                </a:cubicBezTo>
                <a:cubicBezTo>
                  <a:pt x="1906" y="9055"/>
                  <a:pt x="1981" y="9090"/>
                  <a:pt x="2056" y="9090"/>
                </a:cubicBezTo>
                <a:cubicBezTo>
                  <a:pt x="2081" y="9090"/>
                  <a:pt x="2106" y="9086"/>
                  <a:pt x="2130" y="9078"/>
                </a:cubicBezTo>
                <a:cubicBezTo>
                  <a:pt x="2562" y="8893"/>
                  <a:pt x="3025" y="8770"/>
                  <a:pt x="3487" y="8708"/>
                </a:cubicBezTo>
                <a:cubicBezTo>
                  <a:pt x="3487" y="8831"/>
                  <a:pt x="3642" y="9819"/>
                  <a:pt x="3611" y="9819"/>
                </a:cubicBezTo>
                <a:cubicBezTo>
                  <a:pt x="2778" y="9942"/>
                  <a:pt x="1975" y="10344"/>
                  <a:pt x="1358" y="10961"/>
                </a:cubicBezTo>
                <a:cubicBezTo>
                  <a:pt x="1312" y="11007"/>
                  <a:pt x="1242" y="11030"/>
                  <a:pt x="1169" y="11030"/>
                </a:cubicBezTo>
                <a:cubicBezTo>
                  <a:pt x="1096" y="11030"/>
                  <a:pt x="1019" y="11007"/>
                  <a:pt x="957" y="10961"/>
                </a:cubicBezTo>
                <a:lnTo>
                  <a:pt x="586" y="10560"/>
                </a:lnTo>
                <a:cubicBezTo>
                  <a:pt x="463" y="10436"/>
                  <a:pt x="463" y="10251"/>
                  <a:pt x="586" y="10127"/>
                </a:cubicBezTo>
                <a:cubicBezTo>
                  <a:pt x="864" y="9881"/>
                  <a:pt x="1142" y="9634"/>
                  <a:pt x="1451" y="9449"/>
                </a:cubicBezTo>
                <a:cubicBezTo>
                  <a:pt x="1654" y="9322"/>
                  <a:pt x="1544" y="9070"/>
                  <a:pt x="1361" y="9070"/>
                </a:cubicBezTo>
                <a:cubicBezTo>
                  <a:pt x="1322" y="9070"/>
                  <a:pt x="1279" y="9082"/>
                  <a:pt x="1235" y="9109"/>
                </a:cubicBezTo>
                <a:cubicBezTo>
                  <a:pt x="926" y="9325"/>
                  <a:pt x="617" y="9541"/>
                  <a:pt x="309" y="9819"/>
                </a:cubicBezTo>
                <a:cubicBezTo>
                  <a:pt x="31" y="10097"/>
                  <a:pt x="0" y="10560"/>
                  <a:pt x="278" y="10837"/>
                </a:cubicBezTo>
                <a:lnTo>
                  <a:pt x="648" y="11208"/>
                </a:lnTo>
                <a:cubicBezTo>
                  <a:pt x="802" y="11331"/>
                  <a:pt x="957" y="11424"/>
                  <a:pt x="1142" y="11424"/>
                </a:cubicBezTo>
                <a:lnTo>
                  <a:pt x="1173" y="11485"/>
                </a:lnTo>
                <a:cubicBezTo>
                  <a:pt x="1358" y="11485"/>
                  <a:pt x="1512" y="11424"/>
                  <a:pt x="1636" y="11300"/>
                </a:cubicBezTo>
                <a:lnTo>
                  <a:pt x="1759" y="11208"/>
                </a:lnTo>
                <a:lnTo>
                  <a:pt x="2716" y="12164"/>
                </a:lnTo>
                <a:lnTo>
                  <a:pt x="2623" y="12288"/>
                </a:lnTo>
                <a:cubicBezTo>
                  <a:pt x="2346" y="12566"/>
                  <a:pt x="2376" y="12998"/>
                  <a:pt x="2623" y="13275"/>
                </a:cubicBezTo>
                <a:lnTo>
                  <a:pt x="2994" y="13646"/>
                </a:lnTo>
                <a:cubicBezTo>
                  <a:pt x="3144" y="13781"/>
                  <a:pt x="3331" y="13850"/>
                  <a:pt x="3511" y="13850"/>
                </a:cubicBezTo>
                <a:cubicBezTo>
                  <a:pt x="3702" y="13850"/>
                  <a:pt x="3885" y="13773"/>
                  <a:pt x="4012" y="13615"/>
                </a:cubicBezTo>
                <a:cubicBezTo>
                  <a:pt x="5092" y="12442"/>
                  <a:pt x="5463" y="11424"/>
                  <a:pt x="5555" y="10529"/>
                </a:cubicBezTo>
                <a:cubicBezTo>
                  <a:pt x="5771" y="10560"/>
                  <a:pt x="5995" y="10575"/>
                  <a:pt x="6219" y="10575"/>
                </a:cubicBezTo>
                <a:cubicBezTo>
                  <a:pt x="6443" y="10575"/>
                  <a:pt x="6666" y="10560"/>
                  <a:pt x="6882" y="10529"/>
                </a:cubicBezTo>
                <a:cubicBezTo>
                  <a:pt x="8672" y="10066"/>
                  <a:pt x="10092" y="8677"/>
                  <a:pt x="10555" y="6887"/>
                </a:cubicBezTo>
                <a:cubicBezTo>
                  <a:pt x="10617" y="6424"/>
                  <a:pt x="10617" y="5961"/>
                  <a:pt x="10555" y="5529"/>
                </a:cubicBezTo>
                <a:cubicBezTo>
                  <a:pt x="11018" y="5467"/>
                  <a:pt x="11450" y="5375"/>
                  <a:pt x="11882" y="5190"/>
                </a:cubicBezTo>
                <a:cubicBezTo>
                  <a:pt x="12005" y="5128"/>
                  <a:pt x="12036" y="5004"/>
                  <a:pt x="12005" y="4912"/>
                </a:cubicBezTo>
                <a:cubicBezTo>
                  <a:pt x="11961" y="4845"/>
                  <a:pt x="11884" y="4794"/>
                  <a:pt x="11810" y="4794"/>
                </a:cubicBezTo>
                <a:cubicBezTo>
                  <a:pt x="11782" y="4794"/>
                  <a:pt x="11753" y="4802"/>
                  <a:pt x="11728" y="4819"/>
                </a:cubicBezTo>
                <a:cubicBezTo>
                  <a:pt x="11234" y="5035"/>
                  <a:pt x="10678" y="5128"/>
                  <a:pt x="10154" y="5159"/>
                </a:cubicBezTo>
                <a:cubicBezTo>
                  <a:pt x="9722" y="5128"/>
                  <a:pt x="9320" y="5097"/>
                  <a:pt x="8919" y="5035"/>
                </a:cubicBezTo>
                <a:cubicBezTo>
                  <a:pt x="8540" y="4972"/>
                  <a:pt x="8176" y="4919"/>
                  <a:pt x="7823" y="4919"/>
                </a:cubicBezTo>
                <a:cubicBezTo>
                  <a:pt x="7315" y="4919"/>
                  <a:pt x="6831" y="5029"/>
                  <a:pt x="6358" y="5375"/>
                </a:cubicBezTo>
                <a:cubicBezTo>
                  <a:pt x="5987" y="5653"/>
                  <a:pt x="5648" y="5992"/>
                  <a:pt x="5339" y="6362"/>
                </a:cubicBezTo>
                <a:cubicBezTo>
                  <a:pt x="4753" y="7226"/>
                  <a:pt x="4845" y="7905"/>
                  <a:pt x="5000" y="8800"/>
                </a:cubicBezTo>
                <a:cubicBezTo>
                  <a:pt x="5092" y="9263"/>
                  <a:pt x="5154" y="9757"/>
                  <a:pt x="5154" y="10251"/>
                </a:cubicBezTo>
                <a:cubicBezTo>
                  <a:pt x="5031" y="11424"/>
                  <a:pt x="4537" y="12535"/>
                  <a:pt x="3704" y="13368"/>
                </a:cubicBezTo>
                <a:cubicBezTo>
                  <a:pt x="3642" y="13430"/>
                  <a:pt x="3565" y="13461"/>
                  <a:pt x="3487" y="13461"/>
                </a:cubicBezTo>
                <a:cubicBezTo>
                  <a:pt x="3410" y="13461"/>
                  <a:pt x="3333" y="13430"/>
                  <a:pt x="3271" y="13368"/>
                </a:cubicBezTo>
                <a:lnTo>
                  <a:pt x="2901" y="12967"/>
                </a:lnTo>
                <a:cubicBezTo>
                  <a:pt x="2778" y="12874"/>
                  <a:pt x="2778" y="12689"/>
                  <a:pt x="2901" y="12566"/>
                </a:cubicBezTo>
                <a:cubicBezTo>
                  <a:pt x="3549" y="11887"/>
                  <a:pt x="3950" y="11022"/>
                  <a:pt x="4012" y="10097"/>
                </a:cubicBezTo>
                <a:cubicBezTo>
                  <a:pt x="4012" y="9109"/>
                  <a:pt x="3642" y="8121"/>
                  <a:pt x="3796" y="7103"/>
                </a:cubicBezTo>
                <a:cubicBezTo>
                  <a:pt x="4228" y="5498"/>
                  <a:pt x="5494" y="4202"/>
                  <a:pt x="7129" y="3770"/>
                </a:cubicBezTo>
                <a:cubicBezTo>
                  <a:pt x="7294" y="3745"/>
                  <a:pt x="7459" y="3735"/>
                  <a:pt x="7623" y="3735"/>
                </a:cubicBezTo>
                <a:cubicBezTo>
                  <a:pt x="8431" y="3735"/>
                  <a:pt x="9222" y="3988"/>
                  <a:pt x="10012" y="3988"/>
                </a:cubicBezTo>
                <a:cubicBezTo>
                  <a:pt x="10049" y="3988"/>
                  <a:pt x="10086" y="3987"/>
                  <a:pt x="10123" y="3986"/>
                </a:cubicBezTo>
                <a:cubicBezTo>
                  <a:pt x="11049" y="3924"/>
                  <a:pt x="11913" y="3523"/>
                  <a:pt x="12592" y="2875"/>
                </a:cubicBezTo>
                <a:cubicBezTo>
                  <a:pt x="12653" y="2813"/>
                  <a:pt x="12723" y="2782"/>
                  <a:pt x="12792" y="2782"/>
                </a:cubicBezTo>
                <a:cubicBezTo>
                  <a:pt x="12862" y="2782"/>
                  <a:pt x="12931" y="2813"/>
                  <a:pt x="12993" y="2875"/>
                </a:cubicBezTo>
                <a:lnTo>
                  <a:pt x="13394" y="3245"/>
                </a:lnTo>
                <a:cubicBezTo>
                  <a:pt x="13518" y="3338"/>
                  <a:pt x="13518" y="3554"/>
                  <a:pt x="13394" y="3677"/>
                </a:cubicBezTo>
                <a:cubicBezTo>
                  <a:pt x="13086" y="3924"/>
                  <a:pt x="12777" y="4171"/>
                  <a:pt x="12437" y="4387"/>
                </a:cubicBezTo>
                <a:cubicBezTo>
                  <a:pt x="12234" y="4514"/>
                  <a:pt x="12344" y="4766"/>
                  <a:pt x="12527" y="4766"/>
                </a:cubicBezTo>
                <a:cubicBezTo>
                  <a:pt x="12567" y="4766"/>
                  <a:pt x="12609" y="4754"/>
                  <a:pt x="12653" y="4727"/>
                </a:cubicBezTo>
                <a:cubicBezTo>
                  <a:pt x="12993" y="4511"/>
                  <a:pt x="13332" y="4264"/>
                  <a:pt x="13672" y="3955"/>
                </a:cubicBezTo>
                <a:cubicBezTo>
                  <a:pt x="13950" y="3708"/>
                  <a:pt x="13981" y="3245"/>
                  <a:pt x="13672" y="2937"/>
                </a:cubicBezTo>
                <a:lnTo>
                  <a:pt x="13332" y="2566"/>
                </a:lnTo>
                <a:cubicBezTo>
                  <a:pt x="13189" y="2423"/>
                  <a:pt x="13006" y="2354"/>
                  <a:pt x="12823" y="2354"/>
                </a:cubicBezTo>
                <a:cubicBezTo>
                  <a:pt x="12651" y="2354"/>
                  <a:pt x="12480" y="2416"/>
                  <a:pt x="12345" y="2536"/>
                </a:cubicBezTo>
                <a:lnTo>
                  <a:pt x="12221" y="2628"/>
                </a:lnTo>
                <a:lnTo>
                  <a:pt x="11265" y="1702"/>
                </a:lnTo>
                <a:lnTo>
                  <a:pt x="11357" y="1579"/>
                </a:lnTo>
                <a:cubicBezTo>
                  <a:pt x="11635" y="1301"/>
                  <a:pt x="11604" y="869"/>
                  <a:pt x="11357" y="591"/>
                </a:cubicBezTo>
                <a:lnTo>
                  <a:pt x="10956" y="221"/>
                </a:lnTo>
                <a:cubicBezTo>
                  <a:pt x="10821" y="71"/>
                  <a:pt x="10642" y="1"/>
                  <a:pt x="104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nvGrpSpPr>
          <p:cNvPr id="13530" name="Google Shape;13530;p25"/>
          <p:cNvGrpSpPr/>
          <p:nvPr/>
        </p:nvGrpSpPr>
        <p:grpSpPr>
          <a:xfrm>
            <a:off x="3301506" y="3983780"/>
            <a:ext cx="348775" cy="345775"/>
            <a:chOff x="3293488" y="1921231"/>
            <a:chExt cx="348775" cy="345775"/>
          </a:xfrm>
        </p:grpSpPr>
        <p:sp>
          <p:nvSpPr>
            <p:cNvPr id="13531" name="Google Shape;13531;p25"/>
            <p:cNvSpPr/>
            <p:nvPr/>
          </p:nvSpPr>
          <p:spPr>
            <a:xfrm>
              <a:off x="3423113" y="2086131"/>
              <a:ext cx="10050" cy="16375"/>
            </a:xfrm>
            <a:custGeom>
              <a:avLst/>
              <a:gdLst/>
              <a:ahLst/>
              <a:cxnLst/>
              <a:rect l="l" t="t" r="r" b="b"/>
              <a:pathLst>
                <a:path w="402" h="655" extrusionOk="0">
                  <a:moveTo>
                    <a:pt x="170" y="1"/>
                  </a:moveTo>
                  <a:cubicBezTo>
                    <a:pt x="71" y="1"/>
                    <a:pt x="1" y="84"/>
                    <a:pt x="1" y="192"/>
                  </a:cubicBezTo>
                  <a:lnTo>
                    <a:pt x="1" y="469"/>
                  </a:lnTo>
                  <a:cubicBezTo>
                    <a:pt x="1" y="562"/>
                    <a:pt x="93" y="655"/>
                    <a:pt x="217" y="655"/>
                  </a:cubicBezTo>
                  <a:cubicBezTo>
                    <a:pt x="309" y="655"/>
                    <a:pt x="402" y="562"/>
                    <a:pt x="402" y="469"/>
                  </a:cubicBezTo>
                  <a:lnTo>
                    <a:pt x="402" y="192"/>
                  </a:lnTo>
                  <a:cubicBezTo>
                    <a:pt x="402" y="68"/>
                    <a:pt x="309" y="7"/>
                    <a:pt x="217" y="7"/>
                  </a:cubicBezTo>
                  <a:cubicBezTo>
                    <a:pt x="201" y="2"/>
                    <a:pt x="185"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32" name="Google Shape;13532;p25"/>
            <p:cNvSpPr/>
            <p:nvPr/>
          </p:nvSpPr>
          <p:spPr>
            <a:xfrm>
              <a:off x="3496413" y="2086131"/>
              <a:ext cx="10050" cy="16375"/>
            </a:xfrm>
            <a:custGeom>
              <a:avLst/>
              <a:gdLst/>
              <a:ahLst/>
              <a:cxnLst/>
              <a:rect l="l" t="t" r="r" b="b"/>
              <a:pathLst>
                <a:path w="402" h="655" extrusionOk="0">
                  <a:moveTo>
                    <a:pt x="233" y="1"/>
                  </a:moveTo>
                  <a:cubicBezTo>
                    <a:pt x="218" y="1"/>
                    <a:pt x="202" y="2"/>
                    <a:pt x="186" y="7"/>
                  </a:cubicBezTo>
                  <a:cubicBezTo>
                    <a:pt x="93" y="7"/>
                    <a:pt x="1" y="68"/>
                    <a:pt x="1" y="192"/>
                  </a:cubicBezTo>
                  <a:lnTo>
                    <a:pt x="1" y="469"/>
                  </a:lnTo>
                  <a:cubicBezTo>
                    <a:pt x="1" y="562"/>
                    <a:pt x="93" y="655"/>
                    <a:pt x="186" y="655"/>
                  </a:cubicBezTo>
                  <a:cubicBezTo>
                    <a:pt x="309" y="655"/>
                    <a:pt x="402" y="562"/>
                    <a:pt x="402" y="469"/>
                  </a:cubicBezTo>
                  <a:lnTo>
                    <a:pt x="402" y="192"/>
                  </a:lnTo>
                  <a:cubicBezTo>
                    <a:pt x="402" y="84"/>
                    <a:pt x="332" y="1"/>
                    <a:pt x="2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33" name="Google Shape;13533;p25"/>
            <p:cNvSpPr/>
            <p:nvPr/>
          </p:nvSpPr>
          <p:spPr>
            <a:xfrm>
              <a:off x="3448788" y="2092031"/>
              <a:ext cx="30675" cy="14150"/>
            </a:xfrm>
            <a:custGeom>
              <a:avLst/>
              <a:gdLst/>
              <a:ahLst/>
              <a:cxnLst/>
              <a:rect l="l" t="t" r="r" b="b"/>
              <a:pathLst>
                <a:path w="1227" h="566" extrusionOk="0">
                  <a:moveTo>
                    <a:pt x="273" y="1"/>
                  </a:moveTo>
                  <a:cubicBezTo>
                    <a:pt x="125" y="1"/>
                    <a:pt x="1" y="196"/>
                    <a:pt x="116" y="357"/>
                  </a:cubicBezTo>
                  <a:cubicBezTo>
                    <a:pt x="255" y="496"/>
                    <a:pt x="447" y="565"/>
                    <a:pt x="636" y="565"/>
                  </a:cubicBezTo>
                  <a:cubicBezTo>
                    <a:pt x="825" y="565"/>
                    <a:pt x="1011" y="496"/>
                    <a:pt x="1134" y="357"/>
                  </a:cubicBezTo>
                  <a:cubicBezTo>
                    <a:pt x="1227" y="264"/>
                    <a:pt x="1227" y="141"/>
                    <a:pt x="1134" y="48"/>
                  </a:cubicBezTo>
                  <a:cubicBezTo>
                    <a:pt x="1092" y="21"/>
                    <a:pt x="1045" y="5"/>
                    <a:pt x="999" y="5"/>
                  </a:cubicBezTo>
                  <a:cubicBezTo>
                    <a:pt x="943" y="5"/>
                    <a:pt x="890" y="28"/>
                    <a:pt x="856" y="79"/>
                  </a:cubicBezTo>
                  <a:cubicBezTo>
                    <a:pt x="795" y="141"/>
                    <a:pt x="717" y="172"/>
                    <a:pt x="640" y="172"/>
                  </a:cubicBezTo>
                  <a:cubicBezTo>
                    <a:pt x="563" y="172"/>
                    <a:pt x="486" y="141"/>
                    <a:pt x="424" y="79"/>
                  </a:cubicBezTo>
                  <a:cubicBezTo>
                    <a:pt x="377" y="24"/>
                    <a:pt x="324" y="1"/>
                    <a:pt x="2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34" name="Google Shape;13534;p25"/>
            <p:cNvSpPr/>
            <p:nvPr/>
          </p:nvSpPr>
          <p:spPr>
            <a:xfrm>
              <a:off x="3293488" y="1921231"/>
              <a:ext cx="348775" cy="345775"/>
            </a:xfrm>
            <a:custGeom>
              <a:avLst/>
              <a:gdLst/>
              <a:ahLst/>
              <a:cxnLst/>
              <a:rect l="l" t="t" r="r" b="b"/>
              <a:pathLst>
                <a:path w="13951" h="13831" extrusionOk="0">
                  <a:moveTo>
                    <a:pt x="2069" y="1186"/>
                  </a:moveTo>
                  <a:cubicBezTo>
                    <a:pt x="2616" y="1186"/>
                    <a:pt x="3164" y="1541"/>
                    <a:pt x="3211" y="2251"/>
                  </a:cubicBezTo>
                  <a:cubicBezTo>
                    <a:pt x="3180" y="2868"/>
                    <a:pt x="2686" y="3362"/>
                    <a:pt x="2069" y="3393"/>
                  </a:cubicBezTo>
                  <a:cubicBezTo>
                    <a:pt x="1451" y="3393"/>
                    <a:pt x="927" y="2868"/>
                    <a:pt x="927" y="2251"/>
                  </a:cubicBezTo>
                  <a:cubicBezTo>
                    <a:pt x="973" y="1541"/>
                    <a:pt x="1521" y="1186"/>
                    <a:pt x="2069" y="1186"/>
                  </a:cubicBezTo>
                  <a:close/>
                  <a:moveTo>
                    <a:pt x="3334" y="3115"/>
                  </a:moveTo>
                  <a:lnTo>
                    <a:pt x="5587" y="5368"/>
                  </a:lnTo>
                  <a:cubicBezTo>
                    <a:pt x="5760" y="5566"/>
                    <a:pt x="5577" y="5822"/>
                    <a:pt x="5355" y="5822"/>
                  </a:cubicBezTo>
                  <a:cubicBezTo>
                    <a:pt x="5299" y="5822"/>
                    <a:pt x="5241" y="5806"/>
                    <a:pt x="5186" y="5769"/>
                  </a:cubicBezTo>
                  <a:lnTo>
                    <a:pt x="2933" y="3516"/>
                  </a:lnTo>
                  <a:cubicBezTo>
                    <a:pt x="3087" y="3393"/>
                    <a:pt x="3211" y="3269"/>
                    <a:pt x="3334" y="3115"/>
                  </a:cubicBezTo>
                  <a:close/>
                  <a:moveTo>
                    <a:pt x="9877" y="3609"/>
                  </a:moveTo>
                  <a:cubicBezTo>
                    <a:pt x="10000" y="3763"/>
                    <a:pt x="10124" y="3887"/>
                    <a:pt x="10278" y="4010"/>
                  </a:cubicBezTo>
                  <a:lnTo>
                    <a:pt x="8519" y="5769"/>
                  </a:lnTo>
                  <a:cubicBezTo>
                    <a:pt x="8450" y="5845"/>
                    <a:pt x="8373" y="5876"/>
                    <a:pt x="8299" y="5876"/>
                  </a:cubicBezTo>
                  <a:cubicBezTo>
                    <a:pt x="8073" y="5876"/>
                    <a:pt x="7885" y="5585"/>
                    <a:pt x="8118" y="5399"/>
                  </a:cubicBezTo>
                  <a:lnTo>
                    <a:pt x="9877" y="3609"/>
                  </a:lnTo>
                  <a:close/>
                  <a:moveTo>
                    <a:pt x="6852" y="4519"/>
                  </a:moveTo>
                  <a:cubicBezTo>
                    <a:pt x="7277" y="4519"/>
                    <a:pt x="7701" y="4627"/>
                    <a:pt x="8087" y="4843"/>
                  </a:cubicBezTo>
                  <a:lnTo>
                    <a:pt x="7840" y="5090"/>
                  </a:lnTo>
                  <a:cubicBezTo>
                    <a:pt x="7344" y="5586"/>
                    <a:pt x="7788" y="6263"/>
                    <a:pt x="8314" y="6263"/>
                  </a:cubicBezTo>
                  <a:cubicBezTo>
                    <a:pt x="8475" y="6263"/>
                    <a:pt x="8644" y="6199"/>
                    <a:pt x="8797" y="6047"/>
                  </a:cubicBezTo>
                  <a:lnTo>
                    <a:pt x="9043" y="5831"/>
                  </a:lnTo>
                  <a:cubicBezTo>
                    <a:pt x="9229" y="6170"/>
                    <a:pt x="9321" y="6572"/>
                    <a:pt x="9321" y="7004"/>
                  </a:cubicBezTo>
                  <a:cubicBezTo>
                    <a:pt x="9321" y="8398"/>
                    <a:pt x="8181" y="9489"/>
                    <a:pt x="6849" y="9489"/>
                  </a:cubicBezTo>
                  <a:cubicBezTo>
                    <a:pt x="6648" y="9489"/>
                    <a:pt x="6442" y="9464"/>
                    <a:pt x="6235" y="9411"/>
                  </a:cubicBezTo>
                  <a:cubicBezTo>
                    <a:pt x="4661" y="9010"/>
                    <a:pt x="3890" y="7251"/>
                    <a:pt x="4661" y="5831"/>
                  </a:cubicBezTo>
                  <a:lnTo>
                    <a:pt x="4661" y="5831"/>
                  </a:lnTo>
                  <a:lnTo>
                    <a:pt x="4908" y="6047"/>
                  </a:lnTo>
                  <a:cubicBezTo>
                    <a:pt x="5031" y="6186"/>
                    <a:pt x="5201" y="6255"/>
                    <a:pt x="5375" y="6255"/>
                  </a:cubicBezTo>
                  <a:cubicBezTo>
                    <a:pt x="5548" y="6255"/>
                    <a:pt x="5726" y="6186"/>
                    <a:pt x="5865" y="6047"/>
                  </a:cubicBezTo>
                  <a:cubicBezTo>
                    <a:pt x="6142" y="5800"/>
                    <a:pt x="6142" y="5368"/>
                    <a:pt x="5865" y="5090"/>
                  </a:cubicBezTo>
                  <a:lnTo>
                    <a:pt x="5618" y="4843"/>
                  </a:lnTo>
                  <a:cubicBezTo>
                    <a:pt x="6004" y="4627"/>
                    <a:pt x="6428" y="4519"/>
                    <a:pt x="6852" y="4519"/>
                  </a:cubicBezTo>
                  <a:close/>
                  <a:moveTo>
                    <a:pt x="4630" y="8855"/>
                  </a:moveTo>
                  <a:cubicBezTo>
                    <a:pt x="4754" y="9010"/>
                    <a:pt x="4877" y="9133"/>
                    <a:pt x="5031" y="9257"/>
                  </a:cubicBezTo>
                  <a:lnTo>
                    <a:pt x="3735" y="10553"/>
                  </a:lnTo>
                  <a:cubicBezTo>
                    <a:pt x="3612" y="10399"/>
                    <a:pt x="3488" y="10275"/>
                    <a:pt x="3365" y="10152"/>
                  </a:cubicBezTo>
                  <a:lnTo>
                    <a:pt x="4630" y="8855"/>
                  </a:lnTo>
                  <a:close/>
                  <a:moveTo>
                    <a:pt x="9043" y="8855"/>
                  </a:moveTo>
                  <a:lnTo>
                    <a:pt x="10741" y="10553"/>
                  </a:lnTo>
                  <a:cubicBezTo>
                    <a:pt x="10587" y="10676"/>
                    <a:pt x="10463" y="10800"/>
                    <a:pt x="10371" y="10954"/>
                  </a:cubicBezTo>
                  <a:lnTo>
                    <a:pt x="8673" y="9257"/>
                  </a:lnTo>
                  <a:cubicBezTo>
                    <a:pt x="8797" y="9133"/>
                    <a:pt x="8920" y="9010"/>
                    <a:pt x="9043" y="8855"/>
                  </a:cubicBezTo>
                  <a:close/>
                  <a:moveTo>
                    <a:pt x="11605" y="10707"/>
                  </a:moveTo>
                  <a:cubicBezTo>
                    <a:pt x="12191" y="10707"/>
                    <a:pt x="12685" y="11201"/>
                    <a:pt x="12685" y="11787"/>
                  </a:cubicBezTo>
                  <a:cubicBezTo>
                    <a:pt x="12685" y="12437"/>
                    <a:pt x="12144" y="12874"/>
                    <a:pt x="11584" y="12874"/>
                  </a:cubicBezTo>
                  <a:cubicBezTo>
                    <a:pt x="11320" y="12874"/>
                    <a:pt x="11051" y="12776"/>
                    <a:pt x="10833" y="12559"/>
                  </a:cubicBezTo>
                  <a:cubicBezTo>
                    <a:pt x="10155" y="11880"/>
                    <a:pt x="10648" y="10707"/>
                    <a:pt x="11605" y="10707"/>
                  </a:cubicBezTo>
                  <a:close/>
                  <a:moveTo>
                    <a:pt x="11632" y="0"/>
                  </a:moveTo>
                  <a:cubicBezTo>
                    <a:pt x="10128" y="0"/>
                    <a:pt x="8836" y="1644"/>
                    <a:pt x="9661" y="3269"/>
                  </a:cubicBezTo>
                  <a:lnTo>
                    <a:pt x="8365" y="4566"/>
                  </a:lnTo>
                  <a:cubicBezTo>
                    <a:pt x="7902" y="4272"/>
                    <a:pt x="7369" y="4126"/>
                    <a:pt x="6837" y="4126"/>
                  </a:cubicBezTo>
                  <a:cubicBezTo>
                    <a:pt x="6304" y="4126"/>
                    <a:pt x="5772" y="4272"/>
                    <a:pt x="5309" y="4566"/>
                  </a:cubicBezTo>
                  <a:lnTo>
                    <a:pt x="3519" y="2745"/>
                  </a:lnTo>
                  <a:cubicBezTo>
                    <a:pt x="3581" y="2560"/>
                    <a:pt x="3612" y="2405"/>
                    <a:pt x="3612" y="2251"/>
                  </a:cubicBezTo>
                  <a:cubicBezTo>
                    <a:pt x="3612" y="1309"/>
                    <a:pt x="2845" y="694"/>
                    <a:pt x="2044" y="694"/>
                  </a:cubicBezTo>
                  <a:cubicBezTo>
                    <a:pt x="1663" y="694"/>
                    <a:pt x="1275" y="832"/>
                    <a:pt x="958" y="1140"/>
                  </a:cubicBezTo>
                  <a:cubicBezTo>
                    <a:pt x="1" y="2128"/>
                    <a:pt x="680" y="3763"/>
                    <a:pt x="2069" y="3763"/>
                  </a:cubicBezTo>
                  <a:cubicBezTo>
                    <a:pt x="2223" y="3763"/>
                    <a:pt x="2377" y="3763"/>
                    <a:pt x="2562" y="3702"/>
                  </a:cubicBezTo>
                  <a:lnTo>
                    <a:pt x="4383" y="5522"/>
                  </a:lnTo>
                  <a:cubicBezTo>
                    <a:pt x="4106" y="5954"/>
                    <a:pt x="3951" y="6479"/>
                    <a:pt x="3951" y="7004"/>
                  </a:cubicBezTo>
                  <a:cubicBezTo>
                    <a:pt x="3951" y="7528"/>
                    <a:pt x="4106" y="8084"/>
                    <a:pt x="4383" y="8547"/>
                  </a:cubicBezTo>
                  <a:lnTo>
                    <a:pt x="2995" y="9936"/>
                  </a:lnTo>
                  <a:cubicBezTo>
                    <a:pt x="2717" y="9812"/>
                    <a:pt x="2408" y="9720"/>
                    <a:pt x="2100" y="9720"/>
                  </a:cubicBezTo>
                  <a:cubicBezTo>
                    <a:pt x="958" y="9720"/>
                    <a:pt x="32" y="10645"/>
                    <a:pt x="32" y="11787"/>
                  </a:cubicBezTo>
                  <a:cubicBezTo>
                    <a:pt x="32" y="12250"/>
                    <a:pt x="186" y="12682"/>
                    <a:pt x="464" y="13053"/>
                  </a:cubicBezTo>
                  <a:cubicBezTo>
                    <a:pt x="515" y="13104"/>
                    <a:pt x="575" y="13126"/>
                    <a:pt x="629" y="13126"/>
                  </a:cubicBezTo>
                  <a:cubicBezTo>
                    <a:pt x="674" y="13126"/>
                    <a:pt x="714" y="13111"/>
                    <a:pt x="742" y="13083"/>
                  </a:cubicBezTo>
                  <a:cubicBezTo>
                    <a:pt x="834" y="13022"/>
                    <a:pt x="865" y="12898"/>
                    <a:pt x="803" y="12806"/>
                  </a:cubicBezTo>
                  <a:cubicBezTo>
                    <a:pt x="556" y="12528"/>
                    <a:pt x="433" y="12158"/>
                    <a:pt x="433" y="11787"/>
                  </a:cubicBezTo>
                  <a:cubicBezTo>
                    <a:pt x="433" y="10892"/>
                    <a:pt x="1174" y="10152"/>
                    <a:pt x="2100" y="10152"/>
                  </a:cubicBezTo>
                  <a:cubicBezTo>
                    <a:pt x="2995" y="10152"/>
                    <a:pt x="3735" y="10892"/>
                    <a:pt x="3735" y="11787"/>
                  </a:cubicBezTo>
                  <a:cubicBezTo>
                    <a:pt x="3735" y="12713"/>
                    <a:pt x="2995" y="13454"/>
                    <a:pt x="2100" y="13454"/>
                  </a:cubicBezTo>
                  <a:cubicBezTo>
                    <a:pt x="1822" y="13454"/>
                    <a:pt x="1575" y="13361"/>
                    <a:pt x="1328" y="13269"/>
                  </a:cubicBezTo>
                  <a:cubicBezTo>
                    <a:pt x="1295" y="13247"/>
                    <a:pt x="1259" y="13237"/>
                    <a:pt x="1222" y="13237"/>
                  </a:cubicBezTo>
                  <a:cubicBezTo>
                    <a:pt x="1156" y="13237"/>
                    <a:pt x="1090" y="13271"/>
                    <a:pt x="1050" y="13330"/>
                  </a:cubicBezTo>
                  <a:cubicBezTo>
                    <a:pt x="1019" y="13454"/>
                    <a:pt x="1050" y="13577"/>
                    <a:pt x="1143" y="13608"/>
                  </a:cubicBezTo>
                  <a:cubicBezTo>
                    <a:pt x="1412" y="13742"/>
                    <a:pt x="1680" y="13830"/>
                    <a:pt x="1949" y="13830"/>
                  </a:cubicBezTo>
                  <a:cubicBezTo>
                    <a:pt x="1989" y="13830"/>
                    <a:pt x="2029" y="13828"/>
                    <a:pt x="2069" y="13824"/>
                  </a:cubicBezTo>
                  <a:cubicBezTo>
                    <a:pt x="3211" y="13824"/>
                    <a:pt x="4136" y="12929"/>
                    <a:pt x="4136" y="11787"/>
                  </a:cubicBezTo>
                  <a:cubicBezTo>
                    <a:pt x="4136" y="11479"/>
                    <a:pt x="4075" y="11170"/>
                    <a:pt x="3920" y="10892"/>
                  </a:cubicBezTo>
                  <a:lnTo>
                    <a:pt x="5340" y="9473"/>
                  </a:lnTo>
                  <a:cubicBezTo>
                    <a:pt x="5803" y="9750"/>
                    <a:pt x="6320" y="9889"/>
                    <a:pt x="6833" y="9889"/>
                  </a:cubicBezTo>
                  <a:cubicBezTo>
                    <a:pt x="7346" y="9889"/>
                    <a:pt x="7855" y="9750"/>
                    <a:pt x="8303" y="9473"/>
                  </a:cubicBezTo>
                  <a:lnTo>
                    <a:pt x="10155" y="11324"/>
                  </a:lnTo>
                  <a:cubicBezTo>
                    <a:pt x="9821" y="12414"/>
                    <a:pt x="10690" y="13312"/>
                    <a:pt x="11617" y="13312"/>
                  </a:cubicBezTo>
                  <a:cubicBezTo>
                    <a:pt x="11976" y="13312"/>
                    <a:pt x="12344" y="13178"/>
                    <a:pt x="12654" y="12867"/>
                  </a:cubicBezTo>
                  <a:cubicBezTo>
                    <a:pt x="13639" y="11855"/>
                    <a:pt x="12854" y="10286"/>
                    <a:pt x="11610" y="10286"/>
                  </a:cubicBezTo>
                  <a:cubicBezTo>
                    <a:pt x="11450" y="10286"/>
                    <a:pt x="11283" y="10312"/>
                    <a:pt x="11111" y="10368"/>
                  </a:cubicBezTo>
                  <a:lnTo>
                    <a:pt x="9290" y="8516"/>
                  </a:lnTo>
                  <a:cubicBezTo>
                    <a:pt x="9599" y="8053"/>
                    <a:pt x="9722" y="7528"/>
                    <a:pt x="9722" y="6973"/>
                  </a:cubicBezTo>
                  <a:cubicBezTo>
                    <a:pt x="9722" y="6448"/>
                    <a:pt x="9599" y="5954"/>
                    <a:pt x="9321" y="5492"/>
                  </a:cubicBezTo>
                  <a:lnTo>
                    <a:pt x="10617" y="4195"/>
                  </a:lnTo>
                  <a:cubicBezTo>
                    <a:pt x="10952" y="4369"/>
                    <a:pt x="11300" y="4449"/>
                    <a:pt x="11640" y="4449"/>
                  </a:cubicBezTo>
                  <a:cubicBezTo>
                    <a:pt x="12803" y="4449"/>
                    <a:pt x="13858" y="3510"/>
                    <a:pt x="13858" y="2220"/>
                  </a:cubicBezTo>
                  <a:cubicBezTo>
                    <a:pt x="13858" y="1788"/>
                    <a:pt x="13734" y="1356"/>
                    <a:pt x="13488" y="1017"/>
                  </a:cubicBezTo>
                  <a:cubicBezTo>
                    <a:pt x="13448" y="957"/>
                    <a:pt x="13382" y="923"/>
                    <a:pt x="13316" y="923"/>
                  </a:cubicBezTo>
                  <a:cubicBezTo>
                    <a:pt x="13279" y="923"/>
                    <a:pt x="13243" y="933"/>
                    <a:pt x="13210" y="955"/>
                  </a:cubicBezTo>
                  <a:lnTo>
                    <a:pt x="13210" y="986"/>
                  </a:lnTo>
                  <a:cubicBezTo>
                    <a:pt x="13117" y="1047"/>
                    <a:pt x="13086" y="1171"/>
                    <a:pt x="13148" y="1263"/>
                  </a:cubicBezTo>
                  <a:cubicBezTo>
                    <a:pt x="13951" y="2467"/>
                    <a:pt x="13086" y="4072"/>
                    <a:pt x="11636" y="4072"/>
                  </a:cubicBezTo>
                  <a:cubicBezTo>
                    <a:pt x="10648" y="4072"/>
                    <a:pt x="9815" y="3239"/>
                    <a:pt x="9815" y="2251"/>
                  </a:cubicBezTo>
                  <a:cubicBezTo>
                    <a:pt x="9815" y="1233"/>
                    <a:pt x="10617" y="430"/>
                    <a:pt x="11636" y="430"/>
                  </a:cubicBezTo>
                  <a:cubicBezTo>
                    <a:pt x="12006" y="430"/>
                    <a:pt x="12346" y="554"/>
                    <a:pt x="12654" y="739"/>
                  </a:cubicBezTo>
                  <a:cubicBezTo>
                    <a:pt x="12685" y="765"/>
                    <a:pt x="12718" y="776"/>
                    <a:pt x="12750" y="776"/>
                  </a:cubicBezTo>
                  <a:cubicBezTo>
                    <a:pt x="12909" y="776"/>
                    <a:pt x="13050" y="502"/>
                    <a:pt x="12870" y="399"/>
                  </a:cubicBezTo>
                  <a:cubicBezTo>
                    <a:pt x="12467" y="122"/>
                    <a:pt x="12042" y="0"/>
                    <a:pt x="11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535" name="Google Shape;13535;p25"/>
          <p:cNvGrpSpPr/>
          <p:nvPr/>
        </p:nvGrpSpPr>
        <p:grpSpPr>
          <a:xfrm>
            <a:off x="4094393" y="3984505"/>
            <a:ext cx="252325" cy="344325"/>
            <a:chOff x="6360388" y="4142256"/>
            <a:chExt cx="252325" cy="344325"/>
          </a:xfrm>
        </p:grpSpPr>
        <p:sp>
          <p:nvSpPr>
            <p:cNvPr id="13536" name="Google Shape;13536;p25"/>
            <p:cNvSpPr/>
            <p:nvPr/>
          </p:nvSpPr>
          <p:spPr>
            <a:xfrm>
              <a:off x="6427138" y="4405531"/>
              <a:ext cx="11600" cy="17575"/>
            </a:xfrm>
            <a:custGeom>
              <a:avLst/>
              <a:gdLst/>
              <a:ahLst/>
              <a:cxnLst/>
              <a:rect l="l" t="t" r="r" b="b"/>
              <a:pathLst>
                <a:path w="464" h="703" extrusionOk="0">
                  <a:moveTo>
                    <a:pt x="232" y="1"/>
                  </a:moveTo>
                  <a:cubicBezTo>
                    <a:pt x="116" y="1"/>
                    <a:pt x="0" y="62"/>
                    <a:pt x="47" y="186"/>
                  </a:cubicBezTo>
                  <a:lnTo>
                    <a:pt x="47" y="587"/>
                  </a:lnTo>
                  <a:cubicBezTo>
                    <a:pt x="78" y="664"/>
                    <a:pt x="155" y="703"/>
                    <a:pt x="232" y="703"/>
                  </a:cubicBezTo>
                  <a:cubicBezTo>
                    <a:pt x="309" y="703"/>
                    <a:pt x="386" y="664"/>
                    <a:pt x="417" y="587"/>
                  </a:cubicBezTo>
                  <a:lnTo>
                    <a:pt x="417" y="186"/>
                  </a:lnTo>
                  <a:cubicBezTo>
                    <a:pt x="463" y="62"/>
                    <a:pt x="348" y="1"/>
                    <a:pt x="2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37" name="Google Shape;13537;p25"/>
            <p:cNvSpPr/>
            <p:nvPr/>
          </p:nvSpPr>
          <p:spPr>
            <a:xfrm>
              <a:off x="6534388" y="4406106"/>
              <a:ext cx="10825" cy="18150"/>
            </a:xfrm>
            <a:custGeom>
              <a:avLst/>
              <a:gdLst/>
              <a:ahLst/>
              <a:cxnLst/>
              <a:rect l="l" t="t" r="r" b="b"/>
              <a:pathLst>
                <a:path w="433" h="726" extrusionOk="0">
                  <a:moveTo>
                    <a:pt x="216" y="1"/>
                  </a:moveTo>
                  <a:cubicBezTo>
                    <a:pt x="108" y="1"/>
                    <a:pt x="0" y="55"/>
                    <a:pt x="16" y="163"/>
                  </a:cubicBezTo>
                  <a:lnTo>
                    <a:pt x="16" y="564"/>
                  </a:lnTo>
                  <a:cubicBezTo>
                    <a:pt x="31" y="672"/>
                    <a:pt x="124" y="726"/>
                    <a:pt x="216" y="726"/>
                  </a:cubicBezTo>
                  <a:cubicBezTo>
                    <a:pt x="309" y="726"/>
                    <a:pt x="401" y="672"/>
                    <a:pt x="417" y="564"/>
                  </a:cubicBezTo>
                  <a:lnTo>
                    <a:pt x="417" y="163"/>
                  </a:lnTo>
                  <a:cubicBezTo>
                    <a:pt x="432" y="55"/>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38" name="Google Shape;13538;p25"/>
            <p:cNvSpPr/>
            <p:nvPr/>
          </p:nvSpPr>
          <p:spPr>
            <a:xfrm>
              <a:off x="6466863" y="4413706"/>
              <a:ext cx="37850" cy="15575"/>
            </a:xfrm>
            <a:custGeom>
              <a:avLst/>
              <a:gdLst/>
              <a:ahLst/>
              <a:cxnLst/>
              <a:rect l="l" t="t" r="r" b="b"/>
              <a:pathLst>
                <a:path w="1514" h="623" extrusionOk="0">
                  <a:moveTo>
                    <a:pt x="236" y="1"/>
                  </a:moveTo>
                  <a:cubicBezTo>
                    <a:pt x="192" y="1"/>
                    <a:pt x="152" y="16"/>
                    <a:pt x="124" y="44"/>
                  </a:cubicBezTo>
                  <a:cubicBezTo>
                    <a:pt x="32" y="106"/>
                    <a:pt x="1" y="260"/>
                    <a:pt x="93" y="322"/>
                  </a:cubicBezTo>
                  <a:cubicBezTo>
                    <a:pt x="279" y="522"/>
                    <a:pt x="525" y="623"/>
                    <a:pt x="772" y="623"/>
                  </a:cubicBezTo>
                  <a:cubicBezTo>
                    <a:pt x="1019" y="623"/>
                    <a:pt x="1266" y="522"/>
                    <a:pt x="1451" y="322"/>
                  </a:cubicBezTo>
                  <a:cubicBezTo>
                    <a:pt x="1513" y="260"/>
                    <a:pt x="1513" y="136"/>
                    <a:pt x="1451" y="44"/>
                  </a:cubicBezTo>
                  <a:cubicBezTo>
                    <a:pt x="1410" y="16"/>
                    <a:pt x="1362" y="1"/>
                    <a:pt x="1316" y="1"/>
                  </a:cubicBezTo>
                  <a:cubicBezTo>
                    <a:pt x="1260" y="1"/>
                    <a:pt x="1208" y="24"/>
                    <a:pt x="1174" y="75"/>
                  </a:cubicBezTo>
                  <a:cubicBezTo>
                    <a:pt x="1066" y="183"/>
                    <a:pt x="919" y="237"/>
                    <a:pt x="776" y="237"/>
                  </a:cubicBezTo>
                  <a:cubicBezTo>
                    <a:pt x="633" y="237"/>
                    <a:pt x="495" y="183"/>
                    <a:pt x="402" y="75"/>
                  </a:cubicBezTo>
                  <a:cubicBezTo>
                    <a:pt x="351" y="24"/>
                    <a:pt x="291" y="1"/>
                    <a:pt x="2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39" name="Google Shape;13539;p25"/>
            <p:cNvSpPr/>
            <p:nvPr/>
          </p:nvSpPr>
          <p:spPr>
            <a:xfrm>
              <a:off x="6360388" y="4142256"/>
              <a:ext cx="252325" cy="344325"/>
            </a:xfrm>
            <a:custGeom>
              <a:avLst/>
              <a:gdLst/>
              <a:ahLst/>
              <a:cxnLst/>
              <a:rect l="l" t="t" r="r" b="b"/>
              <a:pathLst>
                <a:path w="10093" h="13773" extrusionOk="0">
                  <a:moveTo>
                    <a:pt x="5031" y="2199"/>
                  </a:moveTo>
                  <a:cubicBezTo>
                    <a:pt x="5525" y="2569"/>
                    <a:pt x="5803" y="3156"/>
                    <a:pt x="5772" y="3773"/>
                  </a:cubicBezTo>
                  <a:cubicBezTo>
                    <a:pt x="5772" y="3896"/>
                    <a:pt x="5772" y="4020"/>
                    <a:pt x="5741" y="4143"/>
                  </a:cubicBezTo>
                  <a:lnTo>
                    <a:pt x="4352" y="4143"/>
                  </a:lnTo>
                  <a:cubicBezTo>
                    <a:pt x="4322" y="4020"/>
                    <a:pt x="4322" y="3896"/>
                    <a:pt x="4322" y="3773"/>
                  </a:cubicBezTo>
                  <a:cubicBezTo>
                    <a:pt x="4291" y="3156"/>
                    <a:pt x="4568" y="2569"/>
                    <a:pt x="5031" y="2199"/>
                  </a:cubicBezTo>
                  <a:close/>
                  <a:moveTo>
                    <a:pt x="6698" y="4544"/>
                  </a:moveTo>
                  <a:cubicBezTo>
                    <a:pt x="7531" y="4544"/>
                    <a:pt x="7531" y="5779"/>
                    <a:pt x="6698" y="5779"/>
                  </a:cubicBezTo>
                  <a:lnTo>
                    <a:pt x="3365" y="5779"/>
                  </a:lnTo>
                  <a:cubicBezTo>
                    <a:pt x="3025" y="5748"/>
                    <a:pt x="2748" y="5501"/>
                    <a:pt x="2748" y="5162"/>
                  </a:cubicBezTo>
                  <a:lnTo>
                    <a:pt x="2778" y="5162"/>
                  </a:lnTo>
                  <a:cubicBezTo>
                    <a:pt x="2778" y="4822"/>
                    <a:pt x="3025" y="4544"/>
                    <a:pt x="3365" y="4544"/>
                  </a:cubicBezTo>
                  <a:close/>
                  <a:moveTo>
                    <a:pt x="3334" y="6179"/>
                  </a:moveTo>
                  <a:cubicBezTo>
                    <a:pt x="3344" y="6179"/>
                    <a:pt x="3355" y="6180"/>
                    <a:pt x="3365" y="6180"/>
                  </a:cubicBezTo>
                  <a:lnTo>
                    <a:pt x="6729" y="6180"/>
                  </a:lnTo>
                  <a:cubicBezTo>
                    <a:pt x="7562" y="6180"/>
                    <a:pt x="7562" y="7384"/>
                    <a:pt x="6729" y="7384"/>
                  </a:cubicBezTo>
                  <a:lnTo>
                    <a:pt x="3365" y="7384"/>
                  </a:lnTo>
                  <a:cubicBezTo>
                    <a:pt x="2542" y="7384"/>
                    <a:pt x="2532" y="6179"/>
                    <a:pt x="3334" y="6179"/>
                  </a:cubicBezTo>
                  <a:close/>
                  <a:moveTo>
                    <a:pt x="5031" y="0"/>
                  </a:moveTo>
                  <a:cubicBezTo>
                    <a:pt x="4954" y="0"/>
                    <a:pt x="4877" y="23"/>
                    <a:pt x="4815" y="69"/>
                  </a:cubicBezTo>
                  <a:cubicBezTo>
                    <a:pt x="4352" y="255"/>
                    <a:pt x="3982" y="532"/>
                    <a:pt x="3704" y="934"/>
                  </a:cubicBezTo>
                  <a:cubicBezTo>
                    <a:pt x="3567" y="1071"/>
                    <a:pt x="3701" y="1259"/>
                    <a:pt x="3855" y="1259"/>
                  </a:cubicBezTo>
                  <a:cubicBezTo>
                    <a:pt x="3909" y="1259"/>
                    <a:pt x="3965" y="1236"/>
                    <a:pt x="4013" y="1180"/>
                  </a:cubicBezTo>
                  <a:cubicBezTo>
                    <a:pt x="4260" y="841"/>
                    <a:pt x="4599" y="594"/>
                    <a:pt x="4970" y="440"/>
                  </a:cubicBezTo>
                  <a:cubicBezTo>
                    <a:pt x="4985" y="424"/>
                    <a:pt x="5008" y="417"/>
                    <a:pt x="5031" y="417"/>
                  </a:cubicBezTo>
                  <a:cubicBezTo>
                    <a:pt x="5054" y="417"/>
                    <a:pt x="5078" y="424"/>
                    <a:pt x="5093" y="440"/>
                  </a:cubicBezTo>
                  <a:cubicBezTo>
                    <a:pt x="5587" y="625"/>
                    <a:pt x="5988" y="995"/>
                    <a:pt x="6266" y="1427"/>
                  </a:cubicBezTo>
                  <a:cubicBezTo>
                    <a:pt x="6544" y="1921"/>
                    <a:pt x="6698" y="2477"/>
                    <a:pt x="6698" y="3032"/>
                  </a:cubicBezTo>
                  <a:cubicBezTo>
                    <a:pt x="6698" y="3433"/>
                    <a:pt x="6636" y="3804"/>
                    <a:pt x="6513" y="4143"/>
                  </a:cubicBezTo>
                  <a:lnTo>
                    <a:pt x="6173" y="4143"/>
                  </a:lnTo>
                  <a:cubicBezTo>
                    <a:pt x="6173" y="4020"/>
                    <a:pt x="6173" y="3896"/>
                    <a:pt x="6173" y="3773"/>
                  </a:cubicBezTo>
                  <a:cubicBezTo>
                    <a:pt x="6204" y="2970"/>
                    <a:pt x="5803" y="2230"/>
                    <a:pt x="5155" y="1798"/>
                  </a:cubicBezTo>
                  <a:cubicBezTo>
                    <a:pt x="5124" y="1767"/>
                    <a:pt x="5085" y="1751"/>
                    <a:pt x="5047" y="1751"/>
                  </a:cubicBezTo>
                  <a:cubicBezTo>
                    <a:pt x="5008" y="1751"/>
                    <a:pt x="4970" y="1767"/>
                    <a:pt x="4939" y="1798"/>
                  </a:cubicBezTo>
                  <a:cubicBezTo>
                    <a:pt x="4167" y="2322"/>
                    <a:pt x="3797" y="3248"/>
                    <a:pt x="3920" y="4143"/>
                  </a:cubicBezTo>
                  <a:lnTo>
                    <a:pt x="3581" y="4143"/>
                  </a:lnTo>
                  <a:cubicBezTo>
                    <a:pt x="3303" y="3403"/>
                    <a:pt x="3303" y="2569"/>
                    <a:pt x="3643" y="1829"/>
                  </a:cubicBezTo>
                  <a:cubicBezTo>
                    <a:pt x="3673" y="1705"/>
                    <a:pt x="3643" y="1582"/>
                    <a:pt x="3519" y="1551"/>
                  </a:cubicBezTo>
                  <a:cubicBezTo>
                    <a:pt x="3493" y="1534"/>
                    <a:pt x="3465" y="1526"/>
                    <a:pt x="3437" y="1526"/>
                  </a:cubicBezTo>
                  <a:cubicBezTo>
                    <a:pt x="3365" y="1526"/>
                    <a:pt x="3294" y="1577"/>
                    <a:pt x="3272" y="1643"/>
                  </a:cubicBezTo>
                  <a:cubicBezTo>
                    <a:pt x="3087" y="2075"/>
                    <a:pt x="2964" y="2538"/>
                    <a:pt x="2964" y="3001"/>
                  </a:cubicBezTo>
                  <a:cubicBezTo>
                    <a:pt x="2964" y="3372"/>
                    <a:pt x="3025" y="3773"/>
                    <a:pt x="3149" y="4143"/>
                  </a:cubicBezTo>
                  <a:cubicBezTo>
                    <a:pt x="2285" y="4328"/>
                    <a:pt x="2069" y="5409"/>
                    <a:pt x="2778" y="5933"/>
                  </a:cubicBezTo>
                  <a:cubicBezTo>
                    <a:pt x="2192" y="6365"/>
                    <a:pt x="2223" y="7198"/>
                    <a:pt x="2809" y="7600"/>
                  </a:cubicBezTo>
                  <a:cubicBezTo>
                    <a:pt x="2408" y="7816"/>
                    <a:pt x="2007" y="8063"/>
                    <a:pt x="1667" y="8371"/>
                  </a:cubicBezTo>
                  <a:cubicBezTo>
                    <a:pt x="649" y="9112"/>
                    <a:pt x="32" y="10285"/>
                    <a:pt x="1" y="11550"/>
                  </a:cubicBezTo>
                  <a:cubicBezTo>
                    <a:pt x="1" y="12754"/>
                    <a:pt x="988" y="13741"/>
                    <a:pt x="2223" y="13741"/>
                  </a:cubicBezTo>
                  <a:lnTo>
                    <a:pt x="2192" y="13772"/>
                  </a:lnTo>
                  <a:lnTo>
                    <a:pt x="7871" y="13772"/>
                  </a:lnTo>
                  <a:cubicBezTo>
                    <a:pt x="9105" y="13772"/>
                    <a:pt x="10093" y="12784"/>
                    <a:pt x="10093" y="11550"/>
                  </a:cubicBezTo>
                  <a:cubicBezTo>
                    <a:pt x="10093" y="11272"/>
                    <a:pt x="10062" y="10964"/>
                    <a:pt x="10000" y="10686"/>
                  </a:cubicBezTo>
                  <a:cubicBezTo>
                    <a:pt x="9969" y="10593"/>
                    <a:pt x="9846" y="10532"/>
                    <a:pt x="9753" y="10532"/>
                  </a:cubicBezTo>
                  <a:cubicBezTo>
                    <a:pt x="9630" y="10562"/>
                    <a:pt x="9568" y="10686"/>
                    <a:pt x="9599" y="10778"/>
                  </a:cubicBezTo>
                  <a:cubicBezTo>
                    <a:pt x="9661" y="11025"/>
                    <a:pt x="9691" y="11303"/>
                    <a:pt x="9691" y="11550"/>
                  </a:cubicBezTo>
                  <a:cubicBezTo>
                    <a:pt x="9691" y="12568"/>
                    <a:pt x="8889" y="13371"/>
                    <a:pt x="7871" y="13371"/>
                  </a:cubicBezTo>
                  <a:lnTo>
                    <a:pt x="2192" y="13371"/>
                  </a:lnTo>
                  <a:cubicBezTo>
                    <a:pt x="1204" y="13371"/>
                    <a:pt x="371" y="12568"/>
                    <a:pt x="371" y="11550"/>
                  </a:cubicBezTo>
                  <a:cubicBezTo>
                    <a:pt x="371" y="10501"/>
                    <a:pt x="896" y="9513"/>
                    <a:pt x="1883" y="8711"/>
                  </a:cubicBezTo>
                  <a:cubicBezTo>
                    <a:pt x="2346" y="8340"/>
                    <a:pt x="2840" y="8032"/>
                    <a:pt x="3365" y="7785"/>
                  </a:cubicBezTo>
                  <a:lnTo>
                    <a:pt x="6698" y="7785"/>
                  </a:lnTo>
                  <a:cubicBezTo>
                    <a:pt x="6945" y="7877"/>
                    <a:pt x="8611" y="8649"/>
                    <a:pt x="9321" y="10099"/>
                  </a:cubicBezTo>
                  <a:cubicBezTo>
                    <a:pt x="9362" y="10182"/>
                    <a:pt x="9431" y="10216"/>
                    <a:pt x="9499" y="10216"/>
                  </a:cubicBezTo>
                  <a:cubicBezTo>
                    <a:pt x="9637" y="10216"/>
                    <a:pt x="9774" y="10079"/>
                    <a:pt x="9691" y="9914"/>
                  </a:cubicBezTo>
                  <a:cubicBezTo>
                    <a:pt x="9136" y="8927"/>
                    <a:pt x="8303" y="8124"/>
                    <a:pt x="7284" y="7631"/>
                  </a:cubicBezTo>
                  <a:cubicBezTo>
                    <a:pt x="7840" y="7229"/>
                    <a:pt x="7871" y="6396"/>
                    <a:pt x="7315" y="5964"/>
                  </a:cubicBezTo>
                  <a:cubicBezTo>
                    <a:pt x="8025" y="5439"/>
                    <a:pt x="7778" y="4328"/>
                    <a:pt x="6914" y="4174"/>
                  </a:cubicBezTo>
                  <a:cubicBezTo>
                    <a:pt x="7253" y="3186"/>
                    <a:pt x="7130" y="2106"/>
                    <a:pt x="6605" y="1211"/>
                  </a:cubicBezTo>
                  <a:cubicBezTo>
                    <a:pt x="6266" y="687"/>
                    <a:pt x="5803" y="285"/>
                    <a:pt x="5247" y="69"/>
                  </a:cubicBezTo>
                  <a:cubicBezTo>
                    <a:pt x="5186" y="23"/>
                    <a:pt x="5109" y="0"/>
                    <a:pt x="50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540" name="Google Shape;13540;p25"/>
          <p:cNvGrpSpPr/>
          <p:nvPr/>
        </p:nvGrpSpPr>
        <p:grpSpPr>
          <a:xfrm>
            <a:off x="1052429" y="1765586"/>
            <a:ext cx="327175" cy="345675"/>
            <a:chOff x="4058863" y="3580756"/>
            <a:chExt cx="327175" cy="345675"/>
          </a:xfrm>
        </p:grpSpPr>
        <p:sp>
          <p:nvSpPr>
            <p:cNvPr id="13541" name="Google Shape;13541;p25"/>
            <p:cNvSpPr/>
            <p:nvPr/>
          </p:nvSpPr>
          <p:spPr>
            <a:xfrm>
              <a:off x="428416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42" name="Google Shape;13542;p25"/>
            <p:cNvSpPr/>
            <p:nvPr/>
          </p:nvSpPr>
          <p:spPr>
            <a:xfrm>
              <a:off x="415531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43" name="Google Shape;13543;p25"/>
            <p:cNvSpPr/>
            <p:nvPr/>
          </p:nvSpPr>
          <p:spPr>
            <a:xfrm>
              <a:off x="4206463" y="3757806"/>
              <a:ext cx="35300" cy="15275"/>
            </a:xfrm>
            <a:custGeom>
              <a:avLst/>
              <a:gdLst/>
              <a:ahLst/>
              <a:cxnLst/>
              <a:rect l="l" t="t" r="r" b="b"/>
              <a:pathLst>
                <a:path w="1412" h="611" extrusionOk="0">
                  <a:moveTo>
                    <a:pt x="272" y="0"/>
                  </a:moveTo>
                  <a:cubicBezTo>
                    <a:pt x="125" y="0"/>
                    <a:pt x="0" y="195"/>
                    <a:pt x="115" y="356"/>
                  </a:cubicBezTo>
                  <a:cubicBezTo>
                    <a:pt x="285" y="526"/>
                    <a:pt x="508" y="611"/>
                    <a:pt x="732" y="611"/>
                  </a:cubicBezTo>
                  <a:cubicBezTo>
                    <a:pt x="956" y="611"/>
                    <a:pt x="1180" y="526"/>
                    <a:pt x="1349" y="356"/>
                  </a:cubicBezTo>
                  <a:cubicBezTo>
                    <a:pt x="1411" y="264"/>
                    <a:pt x="1411" y="140"/>
                    <a:pt x="1319" y="48"/>
                  </a:cubicBezTo>
                  <a:lnTo>
                    <a:pt x="1319" y="78"/>
                  </a:lnTo>
                  <a:cubicBezTo>
                    <a:pt x="1288" y="32"/>
                    <a:pt x="1241" y="9"/>
                    <a:pt x="1191" y="9"/>
                  </a:cubicBezTo>
                  <a:cubicBezTo>
                    <a:pt x="1141" y="9"/>
                    <a:pt x="1087" y="32"/>
                    <a:pt x="1041" y="78"/>
                  </a:cubicBezTo>
                  <a:cubicBezTo>
                    <a:pt x="964" y="171"/>
                    <a:pt x="856" y="217"/>
                    <a:pt x="744" y="217"/>
                  </a:cubicBezTo>
                  <a:cubicBezTo>
                    <a:pt x="632" y="217"/>
                    <a:pt x="516" y="171"/>
                    <a:pt x="424" y="78"/>
                  </a:cubicBezTo>
                  <a:cubicBezTo>
                    <a:pt x="376" y="23"/>
                    <a:pt x="323" y="0"/>
                    <a:pt x="2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544" name="Google Shape;13544;p25"/>
            <p:cNvSpPr/>
            <p:nvPr/>
          </p:nvSpPr>
          <p:spPr>
            <a:xfrm>
              <a:off x="4058863" y="3580756"/>
              <a:ext cx="327175" cy="345675"/>
            </a:xfrm>
            <a:custGeom>
              <a:avLst/>
              <a:gdLst/>
              <a:ahLst/>
              <a:cxnLst/>
              <a:rect l="l" t="t" r="r" b="b"/>
              <a:pathLst>
                <a:path w="13087" h="13827" extrusionOk="0">
                  <a:moveTo>
                    <a:pt x="7635" y="2169"/>
                  </a:moveTo>
                  <a:cubicBezTo>
                    <a:pt x="7725" y="2169"/>
                    <a:pt x="7815" y="2209"/>
                    <a:pt x="7871" y="2284"/>
                  </a:cubicBezTo>
                  <a:cubicBezTo>
                    <a:pt x="8550" y="3056"/>
                    <a:pt x="9383" y="3704"/>
                    <a:pt x="10340" y="4136"/>
                  </a:cubicBezTo>
                  <a:lnTo>
                    <a:pt x="3704" y="4136"/>
                  </a:lnTo>
                  <a:cubicBezTo>
                    <a:pt x="5062" y="3673"/>
                    <a:pt x="6328" y="3056"/>
                    <a:pt x="7469" y="2223"/>
                  </a:cubicBezTo>
                  <a:cubicBezTo>
                    <a:pt x="7518" y="2186"/>
                    <a:pt x="7576" y="2169"/>
                    <a:pt x="7635" y="2169"/>
                  </a:cubicBezTo>
                  <a:close/>
                  <a:moveTo>
                    <a:pt x="6636" y="433"/>
                  </a:moveTo>
                  <a:cubicBezTo>
                    <a:pt x="9213" y="433"/>
                    <a:pt x="11428" y="2155"/>
                    <a:pt x="12097" y="4624"/>
                  </a:cubicBezTo>
                  <a:lnTo>
                    <a:pt x="12097" y="4624"/>
                  </a:lnTo>
                  <a:cubicBezTo>
                    <a:pt x="12032" y="4436"/>
                    <a:pt x="11886" y="4281"/>
                    <a:pt x="11698" y="4198"/>
                  </a:cubicBezTo>
                  <a:cubicBezTo>
                    <a:pt x="11605" y="4167"/>
                    <a:pt x="11512" y="4136"/>
                    <a:pt x="11389" y="4136"/>
                  </a:cubicBezTo>
                  <a:cubicBezTo>
                    <a:pt x="10154" y="3735"/>
                    <a:pt x="9043" y="3025"/>
                    <a:pt x="8179" y="2037"/>
                  </a:cubicBezTo>
                  <a:cubicBezTo>
                    <a:pt x="8033" y="1873"/>
                    <a:pt x="7832" y="1784"/>
                    <a:pt x="7629" y="1784"/>
                  </a:cubicBezTo>
                  <a:cubicBezTo>
                    <a:pt x="7489" y="1784"/>
                    <a:pt x="7348" y="1826"/>
                    <a:pt x="7223" y="1914"/>
                  </a:cubicBezTo>
                  <a:cubicBezTo>
                    <a:pt x="6420" y="2500"/>
                    <a:pt x="4291" y="3858"/>
                    <a:pt x="1914" y="4136"/>
                  </a:cubicBezTo>
                  <a:lnTo>
                    <a:pt x="1853" y="4136"/>
                  </a:lnTo>
                  <a:cubicBezTo>
                    <a:pt x="1544" y="4136"/>
                    <a:pt x="1266" y="4352"/>
                    <a:pt x="1174" y="4661"/>
                  </a:cubicBezTo>
                  <a:cubicBezTo>
                    <a:pt x="1143" y="4753"/>
                    <a:pt x="1143" y="4877"/>
                    <a:pt x="1143" y="5000"/>
                  </a:cubicBezTo>
                  <a:lnTo>
                    <a:pt x="1081" y="5031"/>
                  </a:lnTo>
                  <a:cubicBezTo>
                    <a:pt x="1606" y="2346"/>
                    <a:pt x="3920" y="433"/>
                    <a:pt x="6636" y="433"/>
                  </a:cubicBezTo>
                  <a:close/>
                  <a:moveTo>
                    <a:pt x="12122" y="4722"/>
                  </a:moveTo>
                  <a:lnTo>
                    <a:pt x="12122" y="4722"/>
                  </a:lnTo>
                  <a:cubicBezTo>
                    <a:pt x="12148" y="4824"/>
                    <a:pt x="12171" y="4927"/>
                    <a:pt x="12191" y="5031"/>
                  </a:cubicBezTo>
                  <a:lnTo>
                    <a:pt x="12130" y="5000"/>
                  </a:lnTo>
                  <a:lnTo>
                    <a:pt x="12130" y="4907"/>
                  </a:lnTo>
                  <a:cubicBezTo>
                    <a:pt x="12136" y="4844"/>
                    <a:pt x="12133" y="4782"/>
                    <a:pt x="12122" y="4722"/>
                  </a:cubicBezTo>
                  <a:close/>
                  <a:moveTo>
                    <a:pt x="12099" y="5401"/>
                  </a:moveTo>
                  <a:cubicBezTo>
                    <a:pt x="12839" y="5772"/>
                    <a:pt x="12839" y="6821"/>
                    <a:pt x="12099" y="7160"/>
                  </a:cubicBezTo>
                  <a:lnTo>
                    <a:pt x="12130" y="7191"/>
                  </a:lnTo>
                  <a:cubicBezTo>
                    <a:pt x="12006" y="7253"/>
                    <a:pt x="11852" y="7284"/>
                    <a:pt x="11728" y="7284"/>
                  </a:cubicBezTo>
                  <a:cubicBezTo>
                    <a:pt x="11759" y="7130"/>
                    <a:pt x="11790" y="6975"/>
                    <a:pt x="11821" y="6821"/>
                  </a:cubicBezTo>
                  <a:cubicBezTo>
                    <a:pt x="11852" y="6636"/>
                    <a:pt x="11852" y="6420"/>
                    <a:pt x="11883" y="6235"/>
                  </a:cubicBezTo>
                  <a:cubicBezTo>
                    <a:pt x="11975" y="5957"/>
                    <a:pt x="12037" y="5710"/>
                    <a:pt x="12068" y="5432"/>
                  </a:cubicBezTo>
                  <a:lnTo>
                    <a:pt x="12068" y="5401"/>
                  </a:lnTo>
                  <a:close/>
                  <a:moveTo>
                    <a:pt x="1205" y="5432"/>
                  </a:moveTo>
                  <a:cubicBezTo>
                    <a:pt x="1235" y="5710"/>
                    <a:pt x="1297" y="5957"/>
                    <a:pt x="1390" y="6204"/>
                  </a:cubicBezTo>
                  <a:lnTo>
                    <a:pt x="1421" y="6265"/>
                  </a:lnTo>
                  <a:lnTo>
                    <a:pt x="1421" y="6358"/>
                  </a:lnTo>
                  <a:cubicBezTo>
                    <a:pt x="1421" y="6512"/>
                    <a:pt x="1421" y="6667"/>
                    <a:pt x="1451" y="6790"/>
                  </a:cubicBezTo>
                  <a:cubicBezTo>
                    <a:pt x="1482" y="6975"/>
                    <a:pt x="1513" y="7130"/>
                    <a:pt x="1544" y="7315"/>
                  </a:cubicBezTo>
                  <a:cubicBezTo>
                    <a:pt x="1421" y="7315"/>
                    <a:pt x="1266" y="7284"/>
                    <a:pt x="1174" y="7222"/>
                  </a:cubicBezTo>
                  <a:cubicBezTo>
                    <a:pt x="834" y="7037"/>
                    <a:pt x="618" y="6697"/>
                    <a:pt x="618" y="6327"/>
                  </a:cubicBezTo>
                  <a:lnTo>
                    <a:pt x="618" y="6296"/>
                  </a:lnTo>
                  <a:cubicBezTo>
                    <a:pt x="618" y="6018"/>
                    <a:pt x="742" y="5741"/>
                    <a:pt x="958" y="5556"/>
                  </a:cubicBezTo>
                  <a:cubicBezTo>
                    <a:pt x="1019" y="5494"/>
                    <a:pt x="1112" y="5463"/>
                    <a:pt x="1174" y="5432"/>
                  </a:cubicBezTo>
                  <a:close/>
                  <a:moveTo>
                    <a:pt x="11420" y="4537"/>
                  </a:moveTo>
                  <a:cubicBezTo>
                    <a:pt x="11605" y="4537"/>
                    <a:pt x="11759" y="4722"/>
                    <a:pt x="11728" y="4877"/>
                  </a:cubicBezTo>
                  <a:lnTo>
                    <a:pt x="11728" y="5062"/>
                  </a:lnTo>
                  <a:lnTo>
                    <a:pt x="3396" y="5062"/>
                  </a:lnTo>
                  <a:cubicBezTo>
                    <a:pt x="3272" y="5062"/>
                    <a:pt x="3180" y="5154"/>
                    <a:pt x="3211" y="5278"/>
                  </a:cubicBezTo>
                  <a:cubicBezTo>
                    <a:pt x="3211" y="5401"/>
                    <a:pt x="3272" y="5494"/>
                    <a:pt x="3396" y="5494"/>
                  </a:cubicBezTo>
                  <a:lnTo>
                    <a:pt x="11667" y="5494"/>
                  </a:lnTo>
                  <a:cubicBezTo>
                    <a:pt x="11636" y="5586"/>
                    <a:pt x="11605" y="5710"/>
                    <a:pt x="11574" y="5802"/>
                  </a:cubicBezTo>
                  <a:cubicBezTo>
                    <a:pt x="11543" y="5926"/>
                    <a:pt x="11512" y="6049"/>
                    <a:pt x="11451" y="6173"/>
                  </a:cubicBezTo>
                  <a:cubicBezTo>
                    <a:pt x="11296" y="6667"/>
                    <a:pt x="10957" y="7068"/>
                    <a:pt x="10494" y="7346"/>
                  </a:cubicBezTo>
                  <a:cubicBezTo>
                    <a:pt x="10206" y="7496"/>
                    <a:pt x="9888" y="7570"/>
                    <a:pt x="9568" y="7570"/>
                  </a:cubicBezTo>
                  <a:cubicBezTo>
                    <a:pt x="9099" y="7570"/>
                    <a:pt x="8626" y="7411"/>
                    <a:pt x="8241" y="7099"/>
                  </a:cubicBezTo>
                  <a:cubicBezTo>
                    <a:pt x="7778" y="6667"/>
                    <a:pt x="7346" y="6111"/>
                    <a:pt x="6636" y="6111"/>
                  </a:cubicBezTo>
                  <a:cubicBezTo>
                    <a:pt x="5957" y="6111"/>
                    <a:pt x="5525" y="6667"/>
                    <a:pt x="5031" y="7099"/>
                  </a:cubicBezTo>
                  <a:cubicBezTo>
                    <a:pt x="4667" y="7411"/>
                    <a:pt x="4205" y="7567"/>
                    <a:pt x="3738" y="7567"/>
                  </a:cubicBezTo>
                  <a:cubicBezTo>
                    <a:pt x="3375" y="7567"/>
                    <a:pt x="3010" y="7473"/>
                    <a:pt x="2686" y="7284"/>
                  </a:cubicBezTo>
                  <a:cubicBezTo>
                    <a:pt x="2192" y="6913"/>
                    <a:pt x="1822" y="6389"/>
                    <a:pt x="1698" y="5802"/>
                  </a:cubicBezTo>
                  <a:cubicBezTo>
                    <a:pt x="1667" y="5710"/>
                    <a:pt x="1637" y="5586"/>
                    <a:pt x="1637" y="5463"/>
                  </a:cubicBezTo>
                  <a:lnTo>
                    <a:pt x="2624" y="5463"/>
                  </a:lnTo>
                  <a:cubicBezTo>
                    <a:pt x="2717" y="5463"/>
                    <a:pt x="2809" y="5370"/>
                    <a:pt x="2809" y="5278"/>
                  </a:cubicBezTo>
                  <a:cubicBezTo>
                    <a:pt x="2809" y="5154"/>
                    <a:pt x="2717" y="5062"/>
                    <a:pt x="2624" y="5062"/>
                  </a:cubicBezTo>
                  <a:lnTo>
                    <a:pt x="1575" y="5062"/>
                  </a:lnTo>
                  <a:cubicBezTo>
                    <a:pt x="1575" y="5000"/>
                    <a:pt x="1575" y="4938"/>
                    <a:pt x="1544" y="4877"/>
                  </a:cubicBezTo>
                  <a:cubicBezTo>
                    <a:pt x="1544" y="4691"/>
                    <a:pt x="1667" y="4537"/>
                    <a:pt x="1853" y="4537"/>
                  </a:cubicBezTo>
                  <a:close/>
                  <a:moveTo>
                    <a:pt x="5926" y="11234"/>
                  </a:moveTo>
                  <a:lnTo>
                    <a:pt x="6173" y="11265"/>
                  </a:lnTo>
                  <a:lnTo>
                    <a:pt x="6173" y="11296"/>
                  </a:lnTo>
                  <a:lnTo>
                    <a:pt x="6914" y="11296"/>
                  </a:lnTo>
                  <a:cubicBezTo>
                    <a:pt x="7068" y="11296"/>
                    <a:pt x="7223" y="11265"/>
                    <a:pt x="7377" y="11234"/>
                  </a:cubicBezTo>
                  <a:lnTo>
                    <a:pt x="7377" y="11234"/>
                  </a:lnTo>
                  <a:cubicBezTo>
                    <a:pt x="7331" y="11666"/>
                    <a:pt x="6991" y="11882"/>
                    <a:pt x="6652" y="11882"/>
                  </a:cubicBezTo>
                  <a:cubicBezTo>
                    <a:pt x="6312" y="11882"/>
                    <a:pt x="5973" y="11666"/>
                    <a:pt x="5926" y="11234"/>
                  </a:cubicBezTo>
                  <a:close/>
                  <a:moveTo>
                    <a:pt x="1297" y="7654"/>
                  </a:moveTo>
                  <a:cubicBezTo>
                    <a:pt x="1390" y="7685"/>
                    <a:pt x="1513" y="7685"/>
                    <a:pt x="1606" y="7685"/>
                  </a:cubicBezTo>
                  <a:lnTo>
                    <a:pt x="1667" y="7685"/>
                  </a:lnTo>
                  <a:cubicBezTo>
                    <a:pt x="2130" y="9074"/>
                    <a:pt x="3149" y="10216"/>
                    <a:pt x="4476" y="10833"/>
                  </a:cubicBezTo>
                  <a:cubicBezTo>
                    <a:pt x="3982" y="11388"/>
                    <a:pt x="3612" y="12067"/>
                    <a:pt x="3457" y="12777"/>
                  </a:cubicBezTo>
                  <a:cubicBezTo>
                    <a:pt x="3087" y="12561"/>
                    <a:pt x="2840" y="12160"/>
                    <a:pt x="2840" y="11728"/>
                  </a:cubicBezTo>
                  <a:lnTo>
                    <a:pt x="2840" y="11759"/>
                  </a:lnTo>
                  <a:cubicBezTo>
                    <a:pt x="2840" y="11450"/>
                    <a:pt x="2717" y="11172"/>
                    <a:pt x="2501" y="10956"/>
                  </a:cubicBezTo>
                  <a:cubicBezTo>
                    <a:pt x="2223" y="10709"/>
                    <a:pt x="2007" y="10432"/>
                    <a:pt x="1822" y="10123"/>
                  </a:cubicBezTo>
                  <a:cubicBezTo>
                    <a:pt x="1421" y="9352"/>
                    <a:pt x="1205" y="8518"/>
                    <a:pt x="1235" y="7654"/>
                  </a:cubicBezTo>
                  <a:close/>
                  <a:moveTo>
                    <a:pt x="6636" y="6512"/>
                  </a:moveTo>
                  <a:cubicBezTo>
                    <a:pt x="7037" y="6574"/>
                    <a:pt x="7408" y="6790"/>
                    <a:pt x="7655" y="7099"/>
                  </a:cubicBezTo>
                  <a:cubicBezTo>
                    <a:pt x="8087" y="7562"/>
                    <a:pt x="8642" y="7870"/>
                    <a:pt x="9229" y="7994"/>
                  </a:cubicBezTo>
                  <a:cubicBezTo>
                    <a:pt x="9310" y="8001"/>
                    <a:pt x="9392" y="8005"/>
                    <a:pt x="9473" y="8005"/>
                  </a:cubicBezTo>
                  <a:cubicBezTo>
                    <a:pt x="10038" y="8005"/>
                    <a:pt x="10587" y="7820"/>
                    <a:pt x="11019" y="7469"/>
                  </a:cubicBezTo>
                  <a:cubicBezTo>
                    <a:pt x="11142" y="7376"/>
                    <a:pt x="11266" y="7284"/>
                    <a:pt x="11358" y="7160"/>
                  </a:cubicBezTo>
                  <a:lnTo>
                    <a:pt x="11358" y="7160"/>
                  </a:lnTo>
                  <a:cubicBezTo>
                    <a:pt x="11358" y="7222"/>
                    <a:pt x="11327" y="7284"/>
                    <a:pt x="11296" y="7346"/>
                  </a:cubicBezTo>
                  <a:cubicBezTo>
                    <a:pt x="11111" y="8117"/>
                    <a:pt x="10710" y="8827"/>
                    <a:pt x="10154" y="9413"/>
                  </a:cubicBezTo>
                  <a:cubicBezTo>
                    <a:pt x="10062" y="9475"/>
                    <a:pt x="10062" y="9598"/>
                    <a:pt x="10154" y="9691"/>
                  </a:cubicBezTo>
                  <a:cubicBezTo>
                    <a:pt x="10201" y="9722"/>
                    <a:pt x="10255" y="9737"/>
                    <a:pt x="10305" y="9737"/>
                  </a:cubicBezTo>
                  <a:cubicBezTo>
                    <a:pt x="10355" y="9737"/>
                    <a:pt x="10401" y="9722"/>
                    <a:pt x="10432" y="9691"/>
                  </a:cubicBezTo>
                  <a:cubicBezTo>
                    <a:pt x="10803" y="9290"/>
                    <a:pt x="11111" y="8858"/>
                    <a:pt x="11327" y="8364"/>
                  </a:cubicBezTo>
                  <a:cubicBezTo>
                    <a:pt x="11389" y="8271"/>
                    <a:pt x="11451" y="8148"/>
                    <a:pt x="11482" y="8025"/>
                  </a:cubicBezTo>
                  <a:cubicBezTo>
                    <a:pt x="11543" y="7932"/>
                    <a:pt x="11574" y="7808"/>
                    <a:pt x="11605" y="7716"/>
                  </a:cubicBezTo>
                  <a:lnTo>
                    <a:pt x="11667" y="7716"/>
                  </a:lnTo>
                  <a:cubicBezTo>
                    <a:pt x="11759" y="7716"/>
                    <a:pt x="11883" y="7685"/>
                    <a:pt x="11975" y="7654"/>
                  </a:cubicBezTo>
                  <a:lnTo>
                    <a:pt x="12006" y="7654"/>
                  </a:lnTo>
                  <a:cubicBezTo>
                    <a:pt x="12068" y="8518"/>
                    <a:pt x="11852" y="9382"/>
                    <a:pt x="11451" y="10123"/>
                  </a:cubicBezTo>
                  <a:cubicBezTo>
                    <a:pt x="11266" y="10432"/>
                    <a:pt x="11049" y="10709"/>
                    <a:pt x="10772" y="10956"/>
                  </a:cubicBezTo>
                  <a:cubicBezTo>
                    <a:pt x="10556" y="11172"/>
                    <a:pt x="10432" y="11450"/>
                    <a:pt x="10432" y="11759"/>
                  </a:cubicBezTo>
                  <a:cubicBezTo>
                    <a:pt x="10432" y="12191"/>
                    <a:pt x="10216" y="12592"/>
                    <a:pt x="9815" y="12808"/>
                  </a:cubicBezTo>
                  <a:cubicBezTo>
                    <a:pt x="9630" y="12067"/>
                    <a:pt x="9290" y="11419"/>
                    <a:pt x="8797" y="10864"/>
                  </a:cubicBezTo>
                  <a:cubicBezTo>
                    <a:pt x="9105" y="10709"/>
                    <a:pt x="9414" y="10524"/>
                    <a:pt x="9722" y="10339"/>
                  </a:cubicBezTo>
                  <a:lnTo>
                    <a:pt x="9846" y="10247"/>
                  </a:lnTo>
                  <a:cubicBezTo>
                    <a:pt x="10021" y="10096"/>
                    <a:pt x="9892" y="9865"/>
                    <a:pt x="9722" y="9865"/>
                  </a:cubicBezTo>
                  <a:cubicBezTo>
                    <a:pt x="9682" y="9865"/>
                    <a:pt x="9640" y="9878"/>
                    <a:pt x="9599" y="9907"/>
                  </a:cubicBezTo>
                  <a:cubicBezTo>
                    <a:pt x="9229" y="10216"/>
                    <a:pt x="8797" y="10432"/>
                    <a:pt x="8364" y="10617"/>
                  </a:cubicBezTo>
                  <a:cubicBezTo>
                    <a:pt x="7826" y="10819"/>
                    <a:pt x="7260" y="10920"/>
                    <a:pt x="6691" y="10920"/>
                  </a:cubicBezTo>
                  <a:cubicBezTo>
                    <a:pt x="6217" y="10920"/>
                    <a:pt x="5741" y="10850"/>
                    <a:pt x="5278" y="10709"/>
                  </a:cubicBezTo>
                  <a:cubicBezTo>
                    <a:pt x="3704" y="10247"/>
                    <a:pt x="2470" y="9012"/>
                    <a:pt x="2007" y="7438"/>
                  </a:cubicBezTo>
                  <a:cubicBezTo>
                    <a:pt x="1976" y="7346"/>
                    <a:pt x="1945" y="7253"/>
                    <a:pt x="1945" y="7191"/>
                  </a:cubicBezTo>
                  <a:lnTo>
                    <a:pt x="1945" y="7191"/>
                  </a:lnTo>
                  <a:cubicBezTo>
                    <a:pt x="2254" y="7531"/>
                    <a:pt x="2655" y="7808"/>
                    <a:pt x="3087" y="7932"/>
                  </a:cubicBezTo>
                  <a:cubicBezTo>
                    <a:pt x="3303" y="7978"/>
                    <a:pt x="3519" y="8001"/>
                    <a:pt x="3731" y="8001"/>
                  </a:cubicBezTo>
                  <a:cubicBezTo>
                    <a:pt x="3944" y="8001"/>
                    <a:pt x="4152" y="7978"/>
                    <a:pt x="4352" y="7932"/>
                  </a:cubicBezTo>
                  <a:cubicBezTo>
                    <a:pt x="4846" y="7778"/>
                    <a:pt x="5278" y="7500"/>
                    <a:pt x="5618" y="7099"/>
                  </a:cubicBezTo>
                  <a:cubicBezTo>
                    <a:pt x="5865" y="6790"/>
                    <a:pt x="6235" y="6574"/>
                    <a:pt x="6636" y="6512"/>
                  </a:cubicBezTo>
                  <a:close/>
                  <a:moveTo>
                    <a:pt x="4877" y="11018"/>
                  </a:moveTo>
                  <a:cubicBezTo>
                    <a:pt x="5001" y="11049"/>
                    <a:pt x="5093" y="11080"/>
                    <a:pt x="5217" y="11111"/>
                  </a:cubicBezTo>
                  <a:lnTo>
                    <a:pt x="5217" y="13394"/>
                  </a:lnTo>
                  <a:lnTo>
                    <a:pt x="4692" y="13394"/>
                  </a:lnTo>
                  <a:lnTo>
                    <a:pt x="4692" y="12623"/>
                  </a:lnTo>
                  <a:cubicBezTo>
                    <a:pt x="4661" y="12530"/>
                    <a:pt x="4576" y="12484"/>
                    <a:pt x="4491" y="12484"/>
                  </a:cubicBezTo>
                  <a:cubicBezTo>
                    <a:pt x="4406" y="12484"/>
                    <a:pt x="4322" y="12530"/>
                    <a:pt x="4291" y="12623"/>
                  </a:cubicBezTo>
                  <a:lnTo>
                    <a:pt x="4291" y="13394"/>
                  </a:lnTo>
                  <a:lnTo>
                    <a:pt x="3766" y="13394"/>
                  </a:lnTo>
                  <a:cubicBezTo>
                    <a:pt x="3859" y="12499"/>
                    <a:pt x="4260" y="11666"/>
                    <a:pt x="4877" y="11018"/>
                  </a:cubicBezTo>
                  <a:close/>
                  <a:moveTo>
                    <a:pt x="5618" y="11543"/>
                  </a:moveTo>
                  <a:cubicBezTo>
                    <a:pt x="5834" y="11913"/>
                    <a:pt x="6173" y="12191"/>
                    <a:pt x="6605" y="12314"/>
                  </a:cubicBezTo>
                  <a:lnTo>
                    <a:pt x="6667" y="12314"/>
                  </a:lnTo>
                  <a:cubicBezTo>
                    <a:pt x="7068" y="12191"/>
                    <a:pt x="7439" y="11913"/>
                    <a:pt x="7655" y="11574"/>
                  </a:cubicBezTo>
                  <a:lnTo>
                    <a:pt x="7655" y="13394"/>
                  </a:lnTo>
                  <a:lnTo>
                    <a:pt x="5618" y="13394"/>
                  </a:lnTo>
                  <a:lnTo>
                    <a:pt x="5618" y="11543"/>
                  </a:lnTo>
                  <a:close/>
                  <a:moveTo>
                    <a:pt x="8395" y="11018"/>
                  </a:moveTo>
                  <a:lnTo>
                    <a:pt x="8395" y="11049"/>
                  </a:lnTo>
                  <a:cubicBezTo>
                    <a:pt x="8920" y="11574"/>
                    <a:pt x="9259" y="12222"/>
                    <a:pt x="9445" y="12932"/>
                  </a:cubicBezTo>
                  <a:cubicBezTo>
                    <a:pt x="9445" y="12962"/>
                    <a:pt x="9445" y="12993"/>
                    <a:pt x="9445" y="13024"/>
                  </a:cubicBezTo>
                  <a:cubicBezTo>
                    <a:pt x="9460" y="13040"/>
                    <a:pt x="9460" y="13040"/>
                    <a:pt x="9456" y="13040"/>
                  </a:cubicBezTo>
                  <a:cubicBezTo>
                    <a:pt x="9452" y="13040"/>
                    <a:pt x="9445" y="13040"/>
                    <a:pt x="9445" y="13055"/>
                  </a:cubicBezTo>
                  <a:cubicBezTo>
                    <a:pt x="9445" y="13178"/>
                    <a:pt x="9476" y="13271"/>
                    <a:pt x="9506" y="13394"/>
                  </a:cubicBezTo>
                  <a:lnTo>
                    <a:pt x="8982" y="13394"/>
                  </a:lnTo>
                  <a:lnTo>
                    <a:pt x="8982" y="12623"/>
                  </a:lnTo>
                  <a:cubicBezTo>
                    <a:pt x="8982" y="12530"/>
                    <a:pt x="8889" y="12438"/>
                    <a:pt x="8766" y="12438"/>
                  </a:cubicBezTo>
                  <a:cubicBezTo>
                    <a:pt x="8673" y="12438"/>
                    <a:pt x="8581" y="12530"/>
                    <a:pt x="8581" y="12623"/>
                  </a:cubicBezTo>
                  <a:lnTo>
                    <a:pt x="8581" y="13394"/>
                  </a:lnTo>
                  <a:lnTo>
                    <a:pt x="8056" y="13394"/>
                  </a:lnTo>
                  <a:lnTo>
                    <a:pt x="8056" y="11111"/>
                  </a:lnTo>
                  <a:cubicBezTo>
                    <a:pt x="8148" y="11111"/>
                    <a:pt x="8272" y="11049"/>
                    <a:pt x="8395" y="11018"/>
                  </a:cubicBezTo>
                  <a:close/>
                  <a:moveTo>
                    <a:pt x="6636" y="0"/>
                  </a:moveTo>
                  <a:cubicBezTo>
                    <a:pt x="3581" y="0"/>
                    <a:pt x="989" y="2284"/>
                    <a:pt x="618" y="5340"/>
                  </a:cubicBezTo>
                  <a:cubicBezTo>
                    <a:pt x="1" y="5957"/>
                    <a:pt x="94" y="7006"/>
                    <a:pt x="865" y="7469"/>
                  </a:cubicBezTo>
                  <a:cubicBezTo>
                    <a:pt x="772" y="8457"/>
                    <a:pt x="1019" y="9444"/>
                    <a:pt x="1482" y="10339"/>
                  </a:cubicBezTo>
                  <a:cubicBezTo>
                    <a:pt x="1698" y="10679"/>
                    <a:pt x="1945" y="11018"/>
                    <a:pt x="2254" y="11265"/>
                  </a:cubicBezTo>
                  <a:cubicBezTo>
                    <a:pt x="2377" y="11419"/>
                    <a:pt x="2439" y="11604"/>
                    <a:pt x="2439" y="11790"/>
                  </a:cubicBezTo>
                  <a:cubicBezTo>
                    <a:pt x="2470" y="12253"/>
                    <a:pt x="2562" y="12715"/>
                    <a:pt x="3365" y="13240"/>
                  </a:cubicBezTo>
                  <a:cubicBezTo>
                    <a:pt x="3365" y="13364"/>
                    <a:pt x="3365" y="13487"/>
                    <a:pt x="3365" y="13610"/>
                  </a:cubicBezTo>
                  <a:cubicBezTo>
                    <a:pt x="3365" y="13734"/>
                    <a:pt x="3457" y="13826"/>
                    <a:pt x="3550" y="13826"/>
                  </a:cubicBezTo>
                  <a:lnTo>
                    <a:pt x="9722" y="13826"/>
                  </a:lnTo>
                  <a:cubicBezTo>
                    <a:pt x="9815" y="13826"/>
                    <a:pt x="9908" y="13734"/>
                    <a:pt x="9908" y="13610"/>
                  </a:cubicBezTo>
                  <a:cubicBezTo>
                    <a:pt x="9908" y="13487"/>
                    <a:pt x="9908" y="13364"/>
                    <a:pt x="9908" y="13240"/>
                  </a:cubicBezTo>
                  <a:cubicBezTo>
                    <a:pt x="10710" y="12715"/>
                    <a:pt x="10803" y="12283"/>
                    <a:pt x="10864" y="11790"/>
                  </a:cubicBezTo>
                  <a:cubicBezTo>
                    <a:pt x="10864" y="11604"/>
                    <a:pt x="10926" y="11419"/>
                    <a:pt x="11019" y="11265"/>
                  </a:cubicBezTo>
                  <a:cubicBezTo>
                    <a:pt x="11327" y="11018"/>
                    <a:pt x="11605" y="10709"/>
                    <a:pt x="11790" y="10339"/>
                  </a:cubicBezTo>
                  <a:cubicBezTo>
                    <a:pt x="12284" y="9475"/>
                    <a:pt x="12500" y="8487"/>
                    <a:pt x="12438" y="7500"/>
                  </a:cubicBezTo>
                  <a:cubicBezTo>
                    <a:pt x="12839" y="7222"/>
                    <a:pt x="13055" y="6790"/>
                    <a:pt x="13086" y="6327"/>
                  </a:cubicBezTo>
                  <a:lnTo>
                    <a:pt x="13055" y="6296"/>
                  </a:lnTo>
                  <a:cubicBezTo>
                    <a:pt x="13055" y="5926"/>
                    <a:pt x="12901" y="5586"/>
                    <a:pt x="12654" y="5340"/>
                  </a:cubicBezTo>
                  <a:cubicBezTo>
                    <a:pt x="12284" y="2284"/>
                    <a:pt x="9692" y="0"/>
                    <a:pt x="66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3545" name="Google Shape;13545;p2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dirty="0">
                <a:solidFill>
                  <a:schemeClr val="accent4"/>
                </a:solidFill>
              </a:rPr>
              <a:t>Premium Icons</a:t>
            </a:r>
            <a:endParaRPr dirty="0">
              <a:solidFill>
                <a:schemeClr val="accent4"/>
              </a:solidFill>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3883"/>
        <p:cNvGrpSpPr/>
        <p:nvPr/>
      </p:nvGrpSpPr>
      <p:grpSpPr>
        <a:xfrm>
          <a:off x="0" y="0"/>
          <a:ext cx="0" cy="0"/>
          <a:chOff x="0" y="0"/>
          <a:chExt cx="0" cy="0"/>
        </a:xfrm>
      </p:grpSpPr>
      <p:sp>
        <p:nvSpPr>
          <p:cNvPr id="13884" name="Google Shape;13884;p27"/>
          <p:cNvSpPr/>
          <p:nvPr/>
        </p:nvSpPr>
        <p:spPr>
          <a:xfrm>
            <a:off x="1042813" y="1767791"/>
            <a:ext cx="362447" cy="354614"/>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nvGrpSpPr>
          <p:cNvPr id="13885" name="Google Shape;13885;p27"/>
          <p:cNvGrpSpPr/>
          <p:nvPr/>
        </p:nvGrpSpPr>
        <p:grpSpPr>
          <a:xfrm>
            <a:off x="2541658" y="1767756"/>
            <a:ext cx="356737" cy="353239"/>
            <a:chOff x="3192838" y="1931233"/>
            <a:chExt cx="298300" cy="295375"/>
          </a:xfrm>
        </p:grpSpPr>
        <p:sp>
          <p:nvSpPr>
            <p:cNvPr id="13886" name="Google Shape;13886;p27"/>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887" name="Google Shape;13887;p27"/>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888" name="Google Shape;13888;p27"/>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889" name="Google Shape;13889;p27"/>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890" name="Google Shape;13890;p27"/>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891" name="Google Shape;13891;p27"/>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892" name="Google Shape;13892;p27"/>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893" name="Google Shape;13893;p27"/>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894" name="Google Shape;13894;p27"/>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895" name="Google Shape;13895;p27"/>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896" name="Google Shape;13896;p27"/>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897" name="Google Shape;13897;p27"/>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898" name="Google Shape;13898;p27"/>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899" name="Google Shape;13899;p27"/>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00" name="Google Shape;13900;p27"/>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01" name="Google Shape;13901;p27"/>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02" name="Google Shape;13902;p27"/>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03" name="Google Shape;13903;p27"/>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04" name="Google Shape;13904;p27"/>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05" name="Google Shape;13905;p27"/>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06" name="Google Shape;13906;p27"/>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07" name="Google Shape;13907;p27"/>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08" name="Google Shape;13908;p27"/>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09" name="Google Shape;13909;p27"/>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910" name="Google Shape;13910;p27"/>
          <p:cNvGrpSpPr/>
          <p:nvPr/>
        </p:nvGrpSpPr>
        <p:grpSpPr>
          <a:xfrm>
            <a:off x="3272903" y="1766411"/>
            <a:ext cx="342506" cy="355302"/>
            <a:chOff x="3676863" y="1930108"/>
            <a:chExt cx="286400" cy="297100"/>
          </a:xfrm>
        </p:grpSpPr>
        <p:sp>
          <p:nvSpPr>
            <p:cNvPr id="13911" name="Google Shape;13911;p27"/>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12" name="Google Shape;13912;p27"/>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13" name="Google Shape;13913;p27"/>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914" name="Google Shape;13914;p27"/>
          <p:cNvGrpSpPr/>
          <p:nvPr/>
        </p:nvGrpSpPr>
        <p:grpSpPr>
          <a:xfrm>
            <a:off x="1797586" y="1765574"/>
            <a:ext cx="357455" cy="356139"/>
            <a:chOff x="2698088" y="1929408"/>
            <a:chExt cx="298900" cy="297800"/>
          </a:xfrm>
        </p:grpSpPr>
        <p:sp>
          <p:nvSpPr>
            <p:cNvPr id="13915" name="Google Shape;13915;p27"/>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16" name="Google Shape;13916;p27"/>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917" name="Google Shape;13917;p27"/>
          <p:cNvGrpSpPr/>
          <p:nvPr/>
        </p:nvGrpSpPr>
        <p:grpSpPr>
          <a:xfrm>
            <a:off x="4822994" y="1767099"/>
            <a:ext cx="288391" cy="354734"/>
            <a:chOff x="4718163" y="1930683"/>
            <a:chExt cx="241150" cy="296625"/>
          </a:xfrm>
        </p:grpSpPr>
        <p:sp>
          <p:nvSpPr>
            <p:cNvPr id="13918" name="Google Shape;13918;p27"/>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19" name="Google Shape;13919;p27"/>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20" name="Google Shape;13920;p27"/>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21" name="Google Shape;13921;p27"/>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22" name="Google Shape;13922;p27"/>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23" name="Google Shape;13923;p27"/>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24" name="Google Shape;13924;p27"/>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25" name="Google Shape;13925;p27"/>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926" name="Google Shape;13926;p27"/>
          <p:cNvGrpSpPr/>
          <p:nvPr/>
        </p:nvGrpSpPr>
        <p:grpSpPr>
          <a:xfrm>
            <a:off x="5516509" y="1765693"/>
            <a:ext cx="356019" cy="355302"/>
            <a:chOff x="5170638" y="1929508"/>
            <a:chExt cx="297700" cy="297100"/>
          </a:xfrm>
        </p:grpSpPr>
        <p:sp>
          <p:nvSpPr>
            <p:cNvPr id="13927" name="Google Shape;13927;p27"/>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28" name="Google Shape;13928;p27"/>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29" name="Google Shape;13929;p27"/>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30" name="Google Shape;13930;p27"/>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31" name="Google Shape;13931;p27"/>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32" name="Google Shape;13932;p27"/>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933" name="Google Shape;13933;p27"/>
          <p:cNvGrpSpPr/>
          <p:nvPr/>
        </p:nvGrpSpPr>
        <p:grpSpPr>
          <a:xfrm>
            <a:off x="6274094" y="1767099"/>
            <a:ext cx="356019" cy="353897"/>
            <a:chOff x="5676688" y="1930683"/>
            <a:chExt cx="297700" cy="295925"/>
          </a:xfrm>
        </p:grpSpPr>
        <p:sp>
          <p:nvSpPr>
            <p:cNvPr id="13934" name="Google Shape;13934;p27"/>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35" name="Google Shape;13935;p27"/>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36" name="Google Shape;13936;p27"/>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37" name="Google Shape;13937;p27"/>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3938" name="Google Shape;13938;p27"/>
          <p:cNvSpPr/>
          <p:nvPr/>
        </p:nvSpPr>
        <p:spPr>
          <a:xfrm>
            <a:off x="7034468" y="1768508"/>
            <a:ext cx="302622" cy="357455"/>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nvGrpSpPr>
          <p:cNvPr id="13939" name="Google Shape;13939;p27"/>
          <p:cNvGrpSpPr/>
          <p:nvPr/>
        </p:nvGrpSpPr>
        <p:grpSpPr>
          <a:xfrm>
            <a:off x="7742296" y="1767816"/>
            <a:ext cx="354614" cy="355332"/>
            <a:chOff x="6649513" y="1931283"/>
            <a:chExt cx="296525" cy="297125"/>
          </a:xfrm>
        </p:grpSpPr>
        <p:sp>
          <p:nvSpPr>
            <p:cNvPr id="13940" name="Google Shape;13940;p27"/>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41" name="Google Shape;13941;p27"/>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42" name="Google Shape;13942;p27"/>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943" name="Google Shape;13943;p27"/>
          <p:cNvGrpSpPr/>
          <p:nvPr/>
        </p:nvGrpSpPr>
        <p:grpSpPr>
          <a:xfrm>
            <a:off x="7740143" y="2291860"/>
            <a:ext cx="356767" cy="354584"/>
            <a:chOff x="6647713" y="2369483"/>
            <a:chExt cx="298325" cy="296500"/>
          </a:xfrm>
        </p:grpSpPr>
        <p:sp>
          <p:nvSpPr>
            <p:cNvPr id="13944" name="Google Shape;13944;p27"/>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45" name="Google Shape;13945;p27"/>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46" name="Google Shape;13946;p27"/>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947" name="Google Shape;13947;p27"/>
          <p:cNvGrpSpPr/>
          <p:nvPr/>
        </p:nvGrpSpPr>
        <p:grpSpPr>
          <a:xfrm>
            <a:off x="7007492" y="2291860"/>
            <a:ext cx="355302" cy="354584"/>
            <a:chOff x="6162513" y="2369483"/>
            <a:chExt cx="297100" cy="296500"/>
          </a:xfrm>
        </p:grpSpPr>
        <p:sp>
          <p:nvSpPr>
            <p:cNvPr id="13948" name="Google Shape;13948;p27"/>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49" name="Google Shape;13949;p27"/>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50" name="Google Shape;13950;p27"/>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51" name="Google Shape;13951;p27"/>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52" name="Google Shape;13952;p27"/>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53" name="Google Shape;13953;p27"/>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954" name="Google Shape;13954;p27"/>
          <p:cNvGrpSpPr/>
          <p:nvPr/>
        </p:nvGrpSpPr>
        <p:grpSpPr>
          <a:xfrm>
            <a:off x="6273377" y="2292547"/>
            <a:ext cx="356019" cy="354614"/>
            <a:chOff x="5676088" y="2370058"/>
            <a:chExt cx="297700" cy="296525"/>
          </a:xfrm>
        </p:grpSpPr>
        <p:sp>
          <p:nvSpPr>
            <p:cNvPr id="13955" name="Google Shape;13955;p27"/>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56" name="Google Shape;13956;p27"/>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57" name="Google Shape;13957;p27"/>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58" name="Google Shape;13958;p27"/>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59" name="Google Shape;13959;p27"/>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960" name="Google Shape;13960;p27"/>
          <p:cNvGrpSpPr/>
          <p:nvPr/>
        </p:nvGrpSpPr>
        <p:grpSpPr>
          <a:xfrm>
            <a:off x="5514356" y="2292547"/>
            <a:ext cx="356049" cy="355332"/>
            <a:chOff x="5168838" y="2370058"/>
            <a:chExt cx="297725" cy="297125"/>
          </a:xfrm>
        </p:grpSpPr>
        <p:sp>
          <p:nvSpPr>
            <p:cNvPr id="13961" name="Google Shape;13961;p27"/>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62" name="Google Shape;13962;p27"/>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63" name="Google Shape;13963;p27"/>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64" name="Google Shape;13964;p27"/>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65" name="Google Shape;13965;p27"/>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66" name="Google Shape;13966;p27"/>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67" name="Google Shape;13967;p27"/>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68" name="Google Shape;13968;p27"/>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69" name="Google Shape;13969;p27"/>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70" name="Google Shape;13970;p27"/>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3971" name="Google Shape;13971;p27"/>
          <p:cNvGrpSpPr/>
          <p:nvPr/>
        </p:nvGrpSpPr>
        <p:grpSpPr>
          <a:xfrm>
            <a:off x="4770285" y="2355930"/>
            <a:ext cx="355332" cy="227849"/>
            <a:chOff x="4674088" y="2423058"/>
            <a:chExt cx="297125" cy="190525"/>
          </a:xfrm>
        </p:grpSpPr>
        <p:sp>
          <p:nvSpPr>
            <p:cNvPr id="13972" name="Google Shape;13972;p27"/>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73" name="Google Shape;13973;p27"/>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74" name="Google Shape;13974;p27"/>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75" name="Google Shape;13975;p27"/>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76" name="Google Shape;13976;p27"/>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3977" name="Google Shape;13977;p27"/>
          <p:cNvSpPr/>
          <p:nvPr/>
        </p:nvSpPr>
        <p:spPr>
          <a:xfrm>
            <a:off x="4088105" y="2577914"/>
            <a:ext cx="10733" cy="18656"/>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78" name="Google Shape;13978;p27"/>
          <p:cNvSpPr/>
          <p:nvPr/>
        </p:nvSpPr>
        <p:spPr>
          <a:xfrm>
            <a:off x="4318814" y="2544579"/>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79" name="Google Shape;13979;p27"/>
          <p:cNvSpPr/>
          <p:nvPr/>
        </p:nvSpPr>
        <p:spPr>
          <a:xfrm>
            <a:off x="4318814" y="2572324"/>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80" name="Google Shape;13980;p27"/>
          <p:cNvSpPr/>
          <p:nvPr/>
        </p:nvSpPr>
        <p:spPr>
          <a:xfrm>
            <a:off x="4318814" y="2516087"/>
            <a:ext cx="10703" cy="17819"/>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81" name="Google Shape;13981;p27"/>
          <p:cNvSpPr/>
          <p:nvPr/>
        </p:nvSpPr>
        <p:spPr>
          <a:xfrm>
            <a:off x="4318814" y="2488312"/>
            <a:ext cx="10703" cy="1784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82" name="Google Shape;13982;p27"/>
          <p:cNvSpPr/>
          <p:nvPr/>
        </p:nvSpPr>
        <p:spPr>
          <a:xfrm>
            <a:off x="4318814" y="2461256"/>
            <a:ext cx="10703" cy="1784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83" name="Google Shape;13983;p27"/>
          <p:cNvSpPr/>
          <p:nvPr/>
        </p:nvSpPr>
        <p:spPr>
          <a:xfrm>
            <a:off x="4318814" y="2433511"/>
            <a:ext cx="10703" cy="17819"/>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84" name="Google Shape;13984;p27"/>
          <p:cNvSpPr/>
          <p:nvPr/>
        </p:nvSpPr>
        <p:spPr>
          <a:xfrm>
            <a:off x="4273250" y="2591547"/>
            <a:ext cx="10703" cy="1784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85" name="Google Shape;13985;p27"/>
          <p:cNvSpPr/>
          <p:nvPr/>
        </p:nvSpPr>
        <p:spPr>
          <a:xfrm>
            <a:off x="4273250" y="2536028"/>
            <a:ext cx="10703" cy="17819"/>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86" name="Google Shape;13986;p27"/>
          <p:cNvSpPr/>
          <p:nvPr/>
        </p:nvSpPr>
        <p:spPr>
          <a:xfrm>
            <a:off x="4273250" y="2563085"/>
            <a:ext cx="10703" cy="17819"/>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87" name="Google Shape;13987;p27"/>
          <p:cNvSpPr/>
          <p:nvPr/>
        </p:nvSpPr>
        <p:spPr>
          <a:xfrm>
            <a:off x="4273250" y="2508971"/>
            <a:ext cx="10703" cy="17819"/>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88" name="Google Shape;13988;p27"/>
          <p:cNvSpPr/>
          <p:nvPr/>
        </p:nvSpPr>
        <p:spPr>
          <a:xfrm>
            <a:off x="4135821" y="2522485"/>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89" name="Google Shape;13989;p27"/>
          <p:cNvSpPr/>
          <p:nvPr/>
        </p:nvSpPr>
        <p:spPr>
          <a:xfrm>
            <a:off x="4135821" y="2466966"/>
            <a:ext cx="10703" cy="17819"/>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90" name="Google Shape;13990;p27"/>
          <p:cNvSpPr/>
          <p:nvPr/>
        </p:nvSpPr>
        <p:spPr>
          <a:xfrm>
            <a:off x="4135821" y="2494740"/>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91" name="Google Shape;13991;p27"/>
          <p:cNvSpPr/>
          <p:nvPr/>
        </p:nvSpPr>
        <p:spPr>
          <a:xfrm>
            <a:off x="4135821" y="2550977"/>
            <a:ext cx="10703" cy="17819"/>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92" name="Google Shape;13992;p27"/>
          <p:cNvSpPr/>
          <p:nvPr/>
        </p:nvSpPr>
        <p:spPr>
          <a:xfrm>
            <a:off x="4135821" y="2578751"/>
            <a:ext cx="10703" cy="17819"/>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93" name="Google Shape;13993;p27"/>
          <p:cNvSpPr/>
          <p:nvPr/>
        </p:nvSpPr>
        <p:spPr>
          <a:xfrm>
            <a:off x="4261860" y="2358738"/>
            <a:ext cx="17819" cy="10703"/>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94" name="Google Shape;13994;p27"/>
          <p:cNvSpPr/>
          <p:nvPr/>
        </p:nvSpPr>
        <p:spPr>
          <a:xfrm>
            <a:off x="4316691"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95" name="Google Shape;13995;p27"/>
          <p:cNvSpPr/>
          <p:nvPr/>
        </p:nvSpPr>
        <p:spPr>
          <a:xfrm>
            <a:off x="4073874" y="2358738"/>
            <a:ext cx="17849" cy="10703"/>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96" name="Google Shape;13996;p27"/>
          <p:cNvSpPr/>
          <p:nvPr/>
        </p:nvSpPr>
        <p:spPr>
          <a:xfrm>
            <a:off x="4288916" y="2358738"/>
            <a:ext cx="17819" cy="10703"/>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97" name="Google Shape;13997;p27"/>
          <p:cNvSpPr/>
          <p:nvPr/>
        </p:nvSpPr>
        <p:spPr>
          <a:xfrm>
            <a:off x="4101648"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98" name="Google Shape;13998;p27"/>
          <p:cNvSpPr/>
          <p:nvPr/>
        </p:nvSpPr>
        <p:spPr>
          <a:xfrm>
            <a:off x="4233368" y="2358738"/>
            <a:ext cx="18566" cy="10703"/>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3999" name="Google Shape;13999;p27"/>
          <p:cNvSpPr/>
          <p:nvPr/>
        </p:nvSpPr>
        <p:spPr>
          <a:xfrm>
            <a:off x="4129423" y="2358738"/>
            <a:ext cx="18536" cy="10703"/>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00" name="Google Shape;14000;p27"/>
          <p:cNvSpPr/>
          <p:nvPr/>
        </p:nvSpPr>
        <p:spPr>
          <a:xfrm>
            <a:off x="4385036" y="2344507"/>
            <a:ext cx="39196" cy="39196"/>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01" name="Google Shape;14001;p27"/>
          <p:cNvSpPr/>
          <p:nvPr/>
        </p:nvSpPr>
        <p:spPr>
          <a:xfrm>
            <a:off x="4073874" y="2322443"/>
            <a:ext cx="296224" cy="247790"/>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02" name="Google Shape;14002;p27"/>
          <p:cNvSpPr/>
          <p:nvPr/>
        </p:nvSpPr>
        <p:spPr>
          <a:xfrm>
            <a:off x="4399267" y="2470524"/>
            <a:ext cx="10703" cy="17819"/>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03" name="Google Shape;14003;p27"/>
          <p:cNvSpPr/>
          <p:nvPr/>
        </p:nvSpPr>
        <p:spPr>
          <a:xfrm>
            <a:off x="4399267" y="2415692"/>
            <a:ext cx="10703" cy="1784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04" name="Google Shape;14004;p27"/>
          <p:cNvSpPr/>
          <p:nvPr/>
        </p:nvSpPr>
        <p:spPr>
          <a:xfrm>
            <a:off x="4399267" y="2498298"/>
            <a:ext cx="10703" cy="17819"/>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05" name="Google Shape;14005;p27"/>
          <p:cNvSpPr/>
          <p:nvPr/>
        </p:nvSpPr>
        <p:spPr>
          <a:xfrm>
            <a:off x="4399267" y="2443467"/>
            <a:ext cx="10703" cy="17819"/>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06" name="Google Shape;14006;p27"/>
          <p:cNvSpPr/>
          <p:nvPr/>
        </p:nvSpPr>
        <p:spPr>
          <a:xfrm>
            <a:off x="4399267" y="2554535"/>
            <a:ext cx="10703" cy="17819"/>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07" name="Google Shape;14007;p27"/>
          <p:cNvSpPr/>
          <p:nvPr/>
        </p:nvSpPr>
        <p:spPr>
          <a:xfrm>
            <a:off x="4399267" y="2582309"/>
            <a:ext cx="10703" cy="17819"/>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08" name="Google Shape;14008;p27"/>
          <p:cNvSpPr/>
          <p:nvPr/>
        </p:nvSpPr>
        <p:spPr>
          <a:xfrm>
            <a:off x="4399267" y="2526043"/>
            <a:ext cx="10703" cy="1784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09" name="Google Shape;14009;p27"/>
          <p:cNvSpPr/>
          <p:nvPr/>
        </p:nvSpPr>
        <p:spPr>
          <a:xfrm>
            <a:off x="4022630" y="2292516"/>
            <a:ext cx="356019" cy="355332"/>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nvGrpSpPr>
          <p:cNvPr id="14010" name="Google Shape;14010;p27"/>
          <p:cNvGrpSpPr/>
          <p:nvPr/>
        </p:nvGrpSpPr>
        <p:grpSpPr>
          <a:xfrm>
            <a:off x="3245846" y="2291082"/>
            <a:ext cx="361730" cy="358919"/>
            <a:chOff x="3654238" y="2368833"/>
            <a:chExt cx="302475" cy="300125"/>
          </a:xfrm>
        </p:grpSpPr>
        <p:sp>
          <p:nvSpPr>
            <p:cNvPr id="14011" name="Google Shape;14011;p27"/>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12" name="Google Shape;14012;p27"/>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13" name="Google Shape;14013;p27"/>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14" name="Google Shape;14014;p27"/>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15" name="Google Shape;14015;p27"/>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16" name="Google Shape;14016;p27"/>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17" name="Google Shape;14017;p27"/>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18" name="Google Shape;14018;p27"/>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19" name="Google Shape;14019;p27"/>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20" name="Google Shape;14020;p27"/>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21" name="Google Shape;14021;p27"/>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22" name="Google Shape;14022;p27"/>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4023" name="Google Shape;14023;p27"/>
          <p:cNvGrpSpPr/>
          <p:nvPr/>
        </p:nvGrpSpPr>
        <p:grpSpPr>
          <a:xfrm>
            <a:off x="2544498" y="2291052"/>
            <a:ext cx="353179" cy="355332"/>
            <a:chOff x="3195213" y="2368808"/>
            <a:chExt cx="295325" cy="297125"/>
          </a:xfrm>
        </p:grpSpPr>
        <p:sp>
          <p:nvSpPr>
            <p:cNvPr id="14024" name="Google Shape;14024;p27"/>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25" name="Google Shape;14025;p27"/>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26" name="Google Shape;14026;p27"/>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27" name="Google Shape;14027;p27"/>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28" name="Google Shape;14028;p27"/>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29" name="Google Shape;14029;p27"/>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30" name="Google Shape;14030;p27"/>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31" name="Google Shape;14031;p27"/>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32" name="Google Shape;14032;p27"/>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33" name="Google Shape;14033;p27"/>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34" name="Google Shape;14034;p27"/>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35" name="Google Shape;14035;p27"/>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4036" name="Google Shape;14036;p27"/>
          <p:cNvGrpSpPr/>
          <p:nvPr/>
        </p:nvGrpSpPr>
        <p:grpSpPr>
          <a:xfrm>
            <a:off x="1781203" y="2291860"/>
            <a:ext cx="368158" cy="355302"/>
            <a:chOff x="2684388" y="2369483"/>
            <a:chExt cx="307850" cy="297100"/>
          </a:xfrm>
        </p:grpSpPr>
        <p:sp>
          <p:nvSpPr>
            <p:cNvPr id="14037" name="Google Shape;14037;p27"/>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38" name="Google Shape;14038;p27"/>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39" name="Google Shape;14039;p27"/>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40" name="Google Shape;14040;p27"/>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4041" name="Google Shape;14041;p27"/>
          <p:cNvSpPr/>
          <p:nvPr/>
        </p:nvSpPr>
        <p:spPr>
          <a:xfrm>
            <a:off x="1042813" y="2292426"/>
            <a:ext cx="356019" cy="355421"/>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nvGrpSpPr>
          <p:cNvPr id="14042" name="Google Shape;14042;p27"/>
          <p:cNvGrpSpPr/>
          <p:nvPr/>
        </p:nvGrpSpPr>
        <p:grpSpPr>
          <a:xfrm>
            <a:off x="1041406" y="2835815"/>
            <a:ext cx="356767" cy="356737"/>
            <a:chOff x="2193213" y="2824333"/>
            <a:chExt cx="298325" cy="298300"/>
          </a:xfrm>
        </p:grpSpPr>
        <p:sp>
          <p:nvSpPr>
            <p:cNvPr id="14043" name="Google Shape;14043;p27"/>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44" name="Google Shape;14044;p27"/>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45" name="Google Shape;14045;p27"/>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46" name="Google Shape;14046;p27"/>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47" name="Google Shape;14047;p27"/>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48" name="Google Shape;14048;p27"/>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49" name="Google Shape;14049;p27"/>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50" name="Google Shape;14050;p27"/>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51" name="Google Shape;14051;p27"/>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52" name="Google Shape;14052;p27"/>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53" name="Google Shape;14053;p27"/>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54" name="Google Shape;14054;p27"/>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55" name="Google Shape;14055;p27"/>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56" name="Google Shape;14056;p27"/>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57" name="Google Shape;14057;p27"/>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58" name="Google Shape;14058;p27"/>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4059" name="Google Shape;14059;p27"/>
          <p:cNvSpPr/>
          <p:nvPr/>
        </p:nvSpPr>
        <p:spPr>
          <a:xfrm>
            <a:off x="1775487" y="2834342"/>
            <a:ext cx="361730" cy="354614"/>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nvGrpSpPr>
          <p:cNvPr id="14060" name="Google Shape;14060;p27"/>
          <p:cNvGrpSpPr/>
          <p:nvPr/>
        </p:nvGrpSpPr>
        <p:grpSpPr>
          <a:xfrm>
            <a:off x="2543093" y="2836502"/>
            <a:ext cx="356019" cy="356737"/>
            <a:chOff x="3194038" y="2824908"/>
            <a:chExt cx="297700" cy="298300"/>
          </a:xfrm>
        </p:grpSpPr>
        <p:sp>
          <p:nvSpPr>
            <p:cNvPr id="14061" name="Google Shape;14061;p27"/>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62" name="Google Shape;14062;p27"/>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63" name="Google Shape;14063;p27"/>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64" name="Google Shape;14064;p27"/>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65" name="Google Shape;14065;p27"/>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66" name="Google Shape;14066;p27"/>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67" name="Google Shape;14067;p27"/>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68" name="Google Shape;14068;p27"/>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4069" name="Google Shape;14069;p27"/>
          <p:cNvGrpSpPr/>
          <p:nvPr/>
        </p:nvGrpSpPr>
        <p:grpSpPr>
          <a:xfrm>
            <a:off x="3233738" y="2836323"/>
            <a:ext cx="370281" cy="356946"/>
            <a:chOff x="3644113" y="2824758"/>
            <a:chExt cx="309625" cy="298475"/>
          </a:xfrm>
        </p:grpSpPr>
        <p:sp>
          <p:nvSpPr>
            <p:cNvPr id="14070" name="Google Shape;14070;p27"/>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71" name="Google Shape;14071;p27"/>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72" name="Google Shape;14072;p27"/>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4073" name="Google Shape;14073;p27"/>
          <p:cNvGrpSpPr/>
          <p:nvPr/>
        </p:nvGrpSpPr>
        <p:grpSpPr>
          <a:xfrm>
            <a:off x="4022685" y="2836502"/>
            <a:ext cx="356019" cy="352492"/>
            <a:chOff x="4176388" y="2824908"/>
            <a:chExt cx="297700" cy="294750"/>
          </a:xfrm>
        </p:grpSpPr>
        <p:sp>
          <p:nvSpPr>
            <p:cNvPr id="14074" name="Google Shape;14074;p27"/>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75" name="Google Shape;14075;p27"/>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76" name="Google Shape;14076;p27"/>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77" name="Google Shape;14077;p27"/>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78" name="Google Shape;14078;p27"/>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79" name="Google Shape;14079;p27"/>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80" name="Google Shape;14080;p27"/>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81" name="Google Shape;14081;p27"/>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82" name="Google Shape;14082;p27"/>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83" name="Google Shape;14083;p27"/>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84" name="Google Shape;14084;p27"/>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85" name="Google Shape;14085;p27"/>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86" name="Google Shape;14086;p27"/>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87" name="Google Shape;14087;p27"/>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88" name="Google Shape;14088;p27"/>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4089" name="Google Shape;14089;p27"/>
          <p:cNvGrpSpPr/>
          <p:nvPr/>
        </p:nvGrpSpPr>
        <p:grpSpPr>
          <a:xfrm>
            <a:off x="4769597" y="2833722"/>
            <a:ext cx="356019" cy="358112"/>
            <a:chOff x="4673513" y="2822583"/>
            <a:chExt cx="297700" cy="299450"/>
          </a:xfrm>
        </p:grpSpPr>
        <p:sp>
          <p:nvSpPr>
            <p:cNvPr id="14090" name="Google Shape;14090;p27"/>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91" name="Google Shape;14091;p27"/>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4092" name="Google Shape;14092;p27"/>
          <p:cNvGrpSpPr/>
          <p:nvPr/>
        </p:nvGrpSpPr>
        <p:grpSpPr>
          <a:xfrm>
            <a:off x="5512951" y="2843648"/>
            <a:ext cx="357455" cy="338201"/>
            <a:chOff x="5167663" y="2830883"/>
            <a:chExt cx="298900" cy="282800"/>
          </a:xfrm>
        </p:grpSpPr>
        <p:sp>
          <p:nvSpPr>
            <p:cNvPr id="14093" name="Google Shape;14093;p27"/>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94" name="Google Shape;14094;p27"/>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95" name="Google Shape;14095;p27"/>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96" name="Google Shape;14096;p27"/>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4097" name="Google Shape;14097;p27"/>
          <p:cNvGrpSpPr/>
          <p:nvPr/>
        </p:nvGrpSpPr>
        <p:grpSpPr>
          <a:xfrm>
            <a:off x="6296159" y="2835994"/>
            <a:ext cx="309768" cy="355123"/>
            <a:chOff x="5695138" y="2824483"/>
            <a:chExt cx="259025" cy="296950"/>
          </a:xfrm>
        </p:grpSpPr>
        <p:sp>
          <p:nvSpPr>
            <p:cNvPr id="14098" name="Google Shape;14098;p27"/>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099" name="Google Shape;14099;p27"/>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00" name="Google Shape;14100;p27"/>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01" name="Google Shape;14101;p27"/>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4102" name="Google Shape;14102;p27"/>
          <p:cNvSpPr/>
          <p:nvPr/>
        </p:nvSpPr>
        <p:spPr>
          <a:xfrm>
            <a:off x="6997425" y="2836465"/>
            <a:ext cx="356019" cy="355332"/>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03" name="Google Shape;14103;p27"/>
          <p:cNvSpPr/>
          <p:nvPr/>
        </p:nvSpPr>
        <p:spPr>
          <a:xfrm>
            <a:off x="7749323" y="2835777"/>
            <a:ext cx="341071" cy="356019"/>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nvGrpSpPr>
          <p:cNvPr id="14104" name="Google Shape;14104;p27"/>
          <p:cNvGrpSpPr/>
          <p:nvPr/>
        </p:nvGrpSpPr>
        <p:grpSpPr>
          <a:xfrm>
            <a:off x="7751534" y="3421058"/>
            <a:ext cx="351056" cy="355302"/>
            <a:chOff x="6657238" y="3313708"/>
            <a:chExt cx="293550" cy="297100"/>
          </a:xfrm>
        </p:grpSpPr>
        <p:sp>
          <p:nvSpPr>
            <p:cNvPr id="14105" name="Google Shape;14105;p27"/>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06" name="Google Shape;14106;p27"/>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07" name="Google Shape;14107;p27"/>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08" name="Google Shape;14108;p27"/>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09" name="Google Shape;14109;p27"/>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10" name="Google Shape;14110;p27"/>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11" name="Google Shape;14111;p27"/>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12" name="Google Shape;14112;p27"/>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13" name="Google Shape;14113;p27"/>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14" name="Google Shape;14114;p27"/>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15" name="Google Shape;14115;p27"/>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16" name="Google Shape;14116;p27"/>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17" name="Google Shape;14117;p27"/>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18" name="Google Shape;14118;p27"/>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19" name="Google Shape;14119;p27"/>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20" name="Google Shape;14120;p27"/>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4121" name="Google Shape;14121;p27"/>
          <p:cNvSpPr/>
          <p:nvPr/>
        </p:nvSpPr>
        <p:spPr>
          <a:xfrm>
            <a:off x="7126312" y="3574088"/>
            <a:ext cx="103984" cy="10703"/>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22" name="Google Shape;14122;p27"/>
          <p:cNvSpPr/>
          <p:nvPr/>
        </p:nvSpPr>
        <p:spPr>
          <a:xfrm>
            <a:off x="7126312" y="3600427"/>
            <a:ext cx="103984" cy="10733"/>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23" name="Google Shape;14123;p27"/>
          <p:cNvSpPr/>
          <p:nvPr/>
        </p:nvSpPr>
        <p:spPr>
          <a:xfrm>
            <a:off x="7149811" y="3625362"/>
            <a:ext cx="56985" cy="10703"/>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24" name="Google Shape;14124;p27"/>
          <p:cNvSpPr/>
          <p:nvPr/>
        </p:nvSpPr>
        <p:spPr>
          <a:xfrm>
            <a:off x="7007411" y="3422450"/>
            <a:ext cx="337513" cy="355302"/>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nvGrpSpPr>
          <p:cNvPr id="14125" name="Google Shape;14125;p27"/>
          <p:cNvGrpSpPr/>
          <p:nvPr/>
        </p:nvGrpSpPr>
        <p:grpSpPr>
          <a:xfrm>
            <a:off x="6273377" y="3422493"/>
            <a:ext cx="356019" cy="355302"/>
            <a:chOff x="5676088" y="3314908"/>
            <a:chExt cx="297700" cy="297100"/>
          </a:xfrm>
        </p:grpSpPr>
        <p:sp>
          <p:nvSpPr>
            <p:cNvPr id="14126" name="Google Shape;14126;p27"/>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27" name="Google Shape;14127;p27"/>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4128" name="Google Shape;14128;p27"/>
          <p:cNvGrpSpPr/>
          <p:nvPr/>
        </p:nvGrpSpPr>
        <p:grpSpPr>
          <a:xfrm>
            <a:off x="5513639" y="3420341"/>
            <a:ext cx="356049" cy="355332"/>
            <a:chOff x="5168238" y="3313108"/>
            <a:chExt cx="297725" cy="297125"/>
          </a:xfrm>
        </p:grpSpPr>
        <p:sp>
          <p:nvSpPr>
            <p:cNvPr id="14129" name="Google Shape;14129;p27"/>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30" name="Google Shape;14130;p27"/>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31" name="Google Shape;14131;p27"/>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32" name="Google Shape;14132;p27"/>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33" name="Google Shape;14133;p27"/>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4134" name="Google Shape;14134;p27"/>
          <p:cNvSpPr/>
          <p:nvPr/>
        </p:nvSpPr>
        <p:spPr>
          <a:xfrm>
            <a:off x="4760267" y="3419579"/>
            <a:ext cx="366005" cy="355780"/>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nvGrpSpPr>
          <p:cNvPr id="14135" name="Google Shape;14135;p27"/>
          <p:cNvGrpSpPr/>
          <p:nvPr/>
        </p:nvGrpSpPr>
        <p:grpSpPr>
          <a:xfrm>
            <a:off x="4024091" y="3421058"/>
            <a:ext cx="351056" cy="355302"/>
            <a:chOff x="4177563" y="3313708"/>
            <a:chExt cx="293550" cy="297100"/>
          </a:xfrm>
        </p:grpSpPr>
        <p:sp>
          <p:nvSpPr>
            <p:cNvPr id="14136" name="Google Shape;14136;p27"/>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37" name="Google Shape;14137;p27"/>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38" name="Google Shape;14138;p27"/>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39" name="Google Shape;14139;p27"/>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40" name="Google Shape;14140;p27"/>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41" name="Google Shape;14141;p27"/>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42" name="Google Shape;14142;p27"/>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43" name="Google Shape;14143;p27"/>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44" name="Google Shape;14144;p27"/>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45" name="Google Shape;14145;p27"/>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46" name="Google Shape;14146;p27"/>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47" name="Google Shape;14147;p27"/>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48" name="Google Shape;14148;p27"/>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4149" name="Google Shape;14149;p27"/>
          <p:cNvSpPr/>
          <p:nvPr/>
        </p:nvSpPr>
        <p:spPr>
          <a:xfrm>
            <a:off x="3247951" y="3420895"/>
            <a:ext cx="356019" cy="356139"/>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nvGrpSpPr>
          <p:cNvPr id="14150" name="Google Shape;14150;p27"/>
          <p:cNvGrpSpPr/>
          <p:nvPr/>
        </p:nvGrpSpPr>
        <p:grpSpPr>
          <a:xfrm>
            <a:off x="2543093" y="3421058"/>
            <a:ext cx="354584" cy="354614"/>
            <a:chOff x="3194038" y="3313708"/>
            <a:chExt cx="296500" cy="296525"/>
          </a:xfrm>
        </p:grpSpPr>
        <p:sp>
          <p:nvSpPr>
            <p:cNvPr id="14151" name="Google Shape;14151;p27"/>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52" name="Google Shape;14152;p27"/>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53" name="Google Shape;14153;p27"/>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54" name="Google Shape;14154;p27"/>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55" name="Google Shape;14155;p27"/>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56" name="Google Shape;14156;p27"/>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57" name="Google Shape;14157;p27"/>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58" name="Google Shape;14158;p27"/>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59" name="Google Shape;14159;p27"/>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60" name="Google Shape;14160;p27"/>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4161" name="Google Shape;14161;p27"/>
          <p:cNvGrpSpPr/>
          <p:nvPr/>
        </p:nvGrpSpPr>
        <p:grpSpPr>
          <a:xfrm>
            <a:off x="1778362" y="3430745"/>
            <a:ext cx="359577" cy="338051"/>
            <a:chOff x="2682013" y="3321808"/>
            <a:chExt cx="300675" cy="282675"/>
          </a:xfrm>
        </p:grpSpPr>
        <p:sp>
          <p:nvSpPr>
            <p:cNvPr id="14162" name="Google Shape;14162;p27"/>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63" name="Google Shape;14163;p27"/>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64" name="Google Shape;14164;p27"/>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4165" name="Google Shape;14165;p27"/>
          <p:cNvGrpSpPr/>
          <p:nvPr/>
        </p:nvGrpSpPr>
        <p:grpSpPr>
          <a:xfrm>
            <a:off x="1091246" y="3420341"/>
            <a:ext cx="291261" cy="356737"/>
            <a:chOff x="2234888" y="3313108"/>
            <a:chExt cx="243550" cy="298300"/>
          </a:xfrm>
        </p:grpSpPr>
        <p:sp>
          <p:nvSpPr>
            <p:cNvPr id="14166" name="Google Shape;14166;p27"/>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67" name="Google Shape;14167;p27"/>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68" name="Google Shape;14168;p27"/>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69" name="Google Shape;14169;p27"/>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70" name="Google Shape;14170;p27"/>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71" name="Google Shape;14171;p27"/>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72" name="Google Shape;14172;p27"/>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73" name="Google Shape;14173;p27"/>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4174" name="Google Shape;14174;p27"/>
          <p:cNvGrpSpPr/>
          <p:nvPr/>
        </p:nvGrpSpPr>
        <p:grpSpPr>
          <a:xfrm>
            <a:off x="1058508" y="3989230"/>
            <a:ext cx="357455" cy="356019"/>
            <a:chOff x="2207513" y="3788808"/>
            <a:chExt cx="298900" cy="297700"/>
          </a:xfrm>
        </p:grpSpPr>
        <p:sp>
          <p:nvSpPr>
            <p:cNvPr id="14175" name="Google Shape;14175;p27"/>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76" name="Google Shape;14176;p27"/>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77" name="Google Shape;14177;p27"/>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78" name="Google Shape;14178;p27"/>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79" name="Google Shape;14179;p27"/>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80" name="Google Shape;14180;p27"/>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4181" name="Google Shape;14181;p27"/>
          <p:cNvGrpSpPr/>
          <p:nvPr/>
        </p:nvGrpSpPr>
        <p:grpSpPr>
          <a:xfrm>
            <a:off x="1781920" y="3990486"/>
            <a:ext cx="353897" cy="354046"/>
            <a:chOff x="2684988" y="3789858"/>
            <a:chExt cx="295925" cy="296050"/>
          </a:xfrm>
        </p:grpSpPr>
        <p:sp>
          <p:nvSpPr>
            <p:cNvPr id="14182" name="Google Shape;14182;p27"/>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83" name="Google Shape;14183;p27"/>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84" name="Google Shape;14184;p27"/>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85" name="Google Shape;14185;p27"/>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86" name="Google Shape;14186;p27"/>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87" name="Google Shape;14187;p27"/>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88" name="Google Shape;14188;p27"/>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89" name="Google Shape;14189;p27"/>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90" name="Google Shape;14190;p27"/>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91" name="Google Shape;14191;p27"/>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92" name="Google Shape;14192;p27"/>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93" name="Google Shape;14193;p27"/>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4194" name="Google Shape;14194;p27"/>
          <p:cNvGrpSpPr/>
          <p:nvPr/>
        </p:nvGrpSpPr>
        <p:grpSpPr>
          <a:xfrm>
            <a:off x="2544498" y="4004837"/>
            <a:ext cx="356019" cy="326899"/>
            <a:chOff x="3195213" y="3801858"/>
            <a:chExt cx="297700" cy="273350"/>
          </a:xfrm>
        </p:grpSpPr>
        <p:sp>
          <p:nvSpPr>
            <p:cNvPr id="14195" name="Google Shape;14195;p27"/>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96" name="Google Shape;14196;p27"/>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97" name="Google Shape;14197;p27"/>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98" name="Google Shape;14198;p27"/>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199" name="Google Shape;14199;p27"/>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00" name="Google Shape;14200;p27"/>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01" name="Google Shape;14201;p27"/>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4202" name="Google Shape;14202;p27"/>
          <p:cNvGrpSpPr/>
          <p:nvPr/>
        </p:nvGrpSpPr>
        <p:grpSpPr>
          <a:xfrm>
            <a:off x="3247999" y="3991263"/>
            <a:ext cx="356019" cy="356139"/>
            <a:chOff x="3656038" y="3790508"/>
            <a:chExt cx="297700" cy="297800"/>
          </a:xfrm>
        </p:grpSpPr>
        <p:sp>
          <p:nvSpPr>
            <p:cNvPr id="14203" name="Google Shape;14203;p27"/>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04" name="Google Shape;14204;p27"/>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05" name="Google Shape;14205;p27"/>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06" name="Google Shape;14206;p27"/>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07" name="Google Shape;14207;p27"/>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4208" name="Google Shape;14208;p27"/>
          <p:cNvGrpSpPr/>
          <p:nvPr/>
        </p:nvGrpSpPr>
        <p:grpSpPr>
          <a:xfrm>
            <a:off x="4031151" y="3989898"/>
            <a:ext cx="355330" cy="353179"/>
            <a:chOff x="3688251" y="4146473"/>
            <a:chExt cx="355330" cy="353179"/>
          </a:xfrm>
        </p:grpSpPr>
        <p:sp>
          <p:nvSpPr>
            <p:cNvPr id="14209" name="Google Shape;14209;p27"/>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10" name="Google Shape;14210;p27"/>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4211" name="Google Shape;14211;p27"/>
          <p:cNvGrpSpPr/>
          <p:nvPr/>
        </p:nvGrpSpPr>
        <p:grpSpPr>
          <a:xfrm>
            <a:off x="4769597" y="3989948"/>
            <a:ext cx="356019" cy="356019"/>
            <a:chOff x="4673513" y="3789408"/>
            <a:chExt cx="297700" cy="297700"/>
          </a:xfrm>
        </p:grpSpPr>
        <p:sp>
          <p:nvSpPr>
            <p:cNvPr id="14212" name="Google Shape;14212;p27"/>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13" name="Google Shape;14213;p27"/>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14" name="Google Shape;14214;p27"/>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4215" name="Google Shape;14215;p27"/>
          <p:cNvGrpSpPr/>
          <p:nvPr/>
        </p:nvGrpSpPr>
        <p:grpSpPr>
          <a:xfrm>
            <a:off x="5522189" y="3989948"/>
            <a:ext cx="356019" cy="353179"/>
            <a:chOff x="5175388" y="3789408"/>
            <a:chExt cx="297700" cy="295325"/>
          </a:xfrm>
        </p:grpSpPr>
        <p:sp>
          <p:nvSpPr>
            <p:cNvPr id="14216" name="Google Shape;14216;p27"/>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17" name="Google Shape;14217;p27"/>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18" name="Google Shape;14218;p27"/>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4219" name="Google Shape;14219;p27"/>
          <p:cNvGrpSpPr/>
          <p:nvPr/>
        </p:nvGrpSpPr>
        <p:grpSpPr>
          <a:xfrm>
            <a:off x="6273377" y="3989230"/>
            <a:ext cx="364570" cy="355750"/>
            <a:chOff x="5676088" y="3788808"/>
            <a:chExt cx="304850" cy="297475"/>
          </a:xfrm>
        </p:grpSpPr>
        <p:sp>
          <p:nvSpPr>
            <p:cNvPr id="14220" name="Google Shape;14220;p27"/>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21" name="Google Shape;14221;p27"/>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22" name="Google Shape;14222;p27"/>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23" name="Google Shape;14223;p27"/>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24" name="Google Shape;14224;p27"/>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25" name="Google Shape;14225;p27"/>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4226" name="Google Shape;14226;p27"/>
          <p:cNvGrpSpPr/>
          <p:nvPr/>
        </p:nvGrpSpPr>
        <p:grpSpPr>
          <a:xfrm>
            <a:off x="6997507" y="3989948"/>
            <a:ext cx="356019" cy="356737"/>
            <a:chOff x="6154163" y="3789408"/>
            <a:chExt cx="297700" cy="298300"/>
          </a:xfrm>
        </p:grpSpPr>
        <p:sp>
          <p:nvSpPr>
            <p:cNvPr id="14227" name="Google Shape;14227;p27"/>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28" name="Google Shape;14228;p27"/>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29" name="Google Shape;14229;p27"/>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30" name="Google Shape;14230;p27"/>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31" name="Google Shape;14231;p27"/>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32" name="Google Shape;14232;p27"/>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33" name="Google Shape;14233;p27"/>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34" name="Google Shape;14234;p27"/>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35" name="Google Shape;14235;p27"/>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36" name="Google Shape;14236;p27"/>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37" name="Google Shape;14237;p27"/>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38" name="Google Shape;14238;p27"/>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39" name="Google Shape;14239;p27"/>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40" name="Google Shape;14240;p27"/>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41" name="Google Shape;14241;p27"/>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42" name="Google Shape;14242;p27"/>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4243" name="Google Shape;14243;p27"/>
          <p:cNvGrpSpPr/>
          <p:nvPr/>
        </p:nvGrpSpPr>
        <p:grpSpPr>
          <a:xfrm>
            <a:off x="7740860" y="3992609"/>
            <a:ext cx="356049" cy="353359"/>
            <a:chOff x="6648313" y="3791633"/>
            <a:chExt cx="297725" cy="295475"/>
          </a:xfrm>
        </p:grpSpPr>
        <p:sp>
          <p:nvSpPr>
            <p:cNvPr id="14244" name="Google Shape;14244;p27"/>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45" name="Google Shape;14245;p27"/>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46" name="Google Shape;14246;p27"/>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47" name="Google Shape;14247;p27"/>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48" name="Google Shape;14248;p27"/>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grpSp>
        <p:nvGrpSpPr>
          <p:cNvPr id="14249" name="Google Shape;14249;p27"/>
          <p:cNvGrpSpPr/>
          <p:nvPr/>
        </p:nvGrpSpPr>
        <p:grpSpPr>
          <a:xfrm>
            <a:off x="4023373" y="1767816"/>
            <a:ext cx="358172" cy="355332"/>
            <a:chOff x="4176963" y="1931283"/>
            <a:chExt cx="299500" cy="297125"/>
          </a:xfrm>
        </p:grpSpPr>
        <p:sp>
          <p:nvSpPr>
            <p:cNvPr id="14250" name="Google Shape;14250;p27"/>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51" name="Google Shape;14251;p27"/>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52" name="Google Shape;14252;p27"/>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53" name="Google Shape;14253;p27"/>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54" name="Google Shape;14254;p27"/>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sp>
          <p:nvSpPr>
            <p:cNvPr id="14255" name="Google Shape;14255;p27"/>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accent4"/>
                </a:solidFill>
                <a:effectLst/>
                <a:uLnTx/>
                <a:uFillTx/>
                <a:latin typeface="Arial"/>
                <a:cs typeface="Arial"/>
                <a:sym typeface="Arial"/>
              </a:endParaRPr>
            </a:p>
          </p:txBody>
        </p:sp>
      </p:grpSp>
      <p:sp>
        <p:nvSpPr>
          <p:cNvPr id="14256" name="Google Shape;14256;p27"/>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600" b="0" i="0" u="none" strike="noStrike" kern="0" cap="none" spc="0" normalizeH="0" baseline="0" noProof="0" dirty="0">
                <a:ln>
                  <a:noFill/>
                </a:ln>
                <a:solidFill>
                  <a:schemeClr val="accent4"/>
                </a:solidFill>
                <a:effectLst/>
                <a:uLnTx/>
                <a:uFillTx/>
                <a:latin typeface="Arial"/>
                <a:cs typeface="Arial"/>
                <a:sym typeface="Arial"/>
              </a:rPr>
              <a:t>عناصر اینفوگرافیک</a:t>
            </a:r>
            <a:endParaRPr kumimoji="0" sz="1600" b="0" i="0" u="none" strike="noStrike" kern="0" cap="none" spc="0" normalizeH="0" baseline="0" noProof="0" dirty="0">
              <a:ln>
                <a:noFill/>
              </a:ln>
              <a:solidFill>
                <a:schemeClr val="accent4"/>
              </a:solidFill>
              <a:effectLst/>
              <a:uLnTx/>
              <a:uFillTx/>
              <a:latin typeface="Arial"/>
              <a:cs typeface="Arial"/>
              <a:sym typeface="Arial"/>
            </a:endParaRPr>
          </a:p>
        </p:txBody>
      </p:sp>
      <p:sp>
        <p:nvSpPr>
          <p:cNvPr id="14257" name="Google Shape;14257;p2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accent4"/>
                </a:solidFill>
              </a:rPr>
              <a:t>نمادهای برتر</a:t>
            </a:r>
            <a:endParaRPr dirty="0">
              <a:solidFill>
                <a:schemeClr val="accent4"/>
              </a:solidFill>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355"/>
        <p:cNvGrpSpPr/>
        <p:nvPr/>
      </p:nvGrpSpPr>
      <p:grpSpPr>
        <a:xfrm>
          <a:off x="0" y="0"/>
          <a:ext cx="0" cy="0"/>
          <a:chOff x="0" y="0"/>
          <a:chExt cx="0" cy="0"/>
        </a:xfrm>
      </p:grpSpPr>
      <p:grpSp>
        <p:nvGrpSpPr>
          <p:cNvPr id="1356" name="Google Shape;1356;p54"/>
          <p:cNvGrpSpPr/>
          <p:nvPr/>
        </p:nvGrpSpPr>
        <p:grpSpPr>
          <a:xfrm rot="-805839">
            <a:off x="6369749" y="1036306"/>
            <a:ext cx="1254690" cy="2152757"/>
            <a:chOff x="6889573" y="1725933"/>
            <a:chExt cx="701890" cy="1204281"/>
          </a:xfrm>
        </p:grpSpPr>
        <p:grpSp>
          <p:nvGrpSpPr>
            <p:cNvPr id="1357" name="Google Shape;1357;p54"/>
            <p:cNvGrpSpPr/>
            <p:nvPr/>
          </p:nvGrpSpPr>
          <p:grpSpPr>
            <a:xfrm>
              <a:off x="6889573" y="1725933"/>
              <a:ext cx="701890" cy="1204281"/>
              <a:chOff x="2288475" y="368750"/>
              <a:chExt cx="503725" cy="864275"/>
            </a:xfrm>
          </p:grpSpPr>
          <p:sp>
            <p:nvSpPr>
              <p:cNvPr id="1358" name="Google Shape;1358;p54"/>
              <p:cNvSpPr/>
              <p:nvPr/>
            </p:nvSpPr>
            <p:spPr>
              <a:xfrm>
                <a:off x="2722125" y="1085375"/>
                <a:ext cx="70075" cy="147650"/>
              </a:xfrm>
              <a:custGeom>
                <a:avLst/>
                <a:gdLst/>
                <a:ahLst/>
                <a:cxnLst/>
                <a:rect l="l" t="t" r="r" b="b"/>
                <a:pathLst>
                  <a:path w="2803" h="5906" fill="none" extrusionOk="0">
                    <a:moveTo>
                      <a:pt x="0" y="1"/>
                    </a:moveTo>
                    <a:lnTo>
                      <a:pt x="2802" y="5905"/>
                    </a:lnTo>
                  </a:path>
                </a:pathLst>
              </a:custGeom>
              <a:solidFill>
                <a:schemeClr val="accent3"/>
              </a:solidFill>
              <a:ln w="76200" cap="rnd" cmpd="sng">
                <a:solidFill>
                  <a:schemeClr val="accent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59" name="Google Shape;1359;p54"/>
              <p:cNvSpPr/>
              <p:nvPr/>
            </p:nvSpPr>
            <p:spPr>
              <a:xfrm>
                <a:off x="2617875" y="925275"/>
                <a:ext cx="132625" cy="163875"/>
              </a:xfrm>
              <a:custGeom>
                <a:avLst/>
                <a:gdLst/>
                <a:ahLst/>
                <a:cxnLst/>
                <a:rect l="l" t="t" r="r" b="b"/>
                <a:pathLst>
                  <a:path w="5305" h="6555" extrusionOk="0">
                    <a:moveTo>
                      <a:pt x="2869" y="0"/>
                    </a:moveTo>
                    <a:lnTo>
                      <a:pt x="0" y="1368"/>
                    </a:lnTo>
                    <a:lnTo>
                      <a:pt x="2069" y="5671"/>
                    </a:lnTo>
                    <a:cubicBezTo>
                      <a:pt x="2334" y="6226"/>
                      <a:pt x="2896" y="6554"/>
                      <a:pt x="3490" y="6554"/>
                    </a:cubicBezTo>
                    <a:cubicBezTo>
                      <a:pt x="3717" y="6554"/>
                      <a:pt x="3949" y="6506"/>
                      <a:pt x="4170" y="6405"/>
                    </a:cubicBezTo>
                    <a:cubicBezTo>
                      <a:pt x="4971" y="6038"/>
                      <a:pt x="5304" y="5104"/>
                      <a:pt x="4904" y="4303"/>
                    </a:cubicBezTo>
                    <a:lnTo>
                      <a:pt x="2869"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60" name="Google Shape;1360;p54"/>
              <p:cNvSpPr/>
              <p:nvPr/>
            </p:nvSpPr>
            <p:spPr>
              <a:xfrm>
                <a:off x="2371875" y="413250"/>
                <a:ext cx="130950" cy="135100"/>
              </a:xfrm>
              <a:custGeom>
                <a:avLst/>
                <a:gdLst/>
                <a:ahLst/>
                <a:cxnLst/>
                <a:rect l="l" t="t" r="r" b="b"/>
                <a:pathLst>
                  <a:path w="5238" h="5404" extrusionOk="0">
                    <a:moveTo>
                      <a:pt x="3436" y="0"/>
                    </a:moveTo>
                    <a:lnTo>
                      <a:pt x="0" y="1635"/>
                    </a:lnTo>
                    <a:lnTo>
                      <a:pt x="1801" y="5404"/>
                    </a:lnTo>
                    <a:lnTo>
                      <a:pt x="5237" y="3769"/>
                    </a:lnTo>
                    <a:lnTo>
                      <a:pt x="3436"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61" name="Google Shape;1361;p54"/>
              <p:cNvSpPr/>
              <p:nvPr/>
            </p:nvSpPr>
            <p:spPr>
              <a:xfrm>
                <a:off x="2300150" y="368750"/>
                <a:ext cx="215175" cy="112200"/>
              </a:xfrm>
              <a:custGeom>
                <a:avLst/>
                <a:gdLst/>
                <a:ahLst/>
                <a:cxnLst/>
                <a:rect l="l" t="t" r="r" b="b"/>
                <a:pathLst>
                  <a:path w="8607" h="4488" extrusionOk="0">
                    <a:moveTo>
                      <a:pt x="8120" y="0"/>
                    </a:moveTo>
                    <a:cubicBezTo>
                      <a:pt x="8049" y="0"/>
                      <a:pt x="7976" y="15"/>
                      <a:pt x="7906" y="45"/>
                    </a:cubicBezTo>
                    <a:lnTo>
                      <a:pt x="334" y="3648"/>
                    </a:lnTo>
                    <a:cubicBezTo>
                      <a:pt x="100" y="3748"/>
                      <a:pt x="0" y="4015"/>
                      <a:pt x="134" y="4248"/>
                    </a:cubicBezTo>
                    <a:cubicBezTo>
                      <a:pt x="207" y="4395"/>
                      <a:pt x="370" y="4488"/>
                      <a:pt x="530" y="4488"/>
                    </a:cubicBezTo>
                    <a:cubicBezTo>
                      <a:pt x="589" y="4488"/>
                      <a:pt x="647" y="4475"/>
                      <a:pt x="701" y="4449"/>
                    </a:cubicBezTo>
                    <a:lnTo>
                      <a:pt x="8306" y="846"/>
                    </a:lnTo>
                    <a:cubicBezTo>
                      <a:pt x="8540" y="746"/>
                      <a:pt x="8607" y="479"/>
                      <a:pt x="8506" y="246"/>
                    </a:cubicBezTo>
                    <a:cubicBezTo>
                      <a:pt x="8436" y="82"/>
                      <a:pt x="8285" y="0"/>
                      <a:pt x="8120"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62" name="Google Shape;1362;p54"/>
              <p:cNvSpPr/>
              <p:nvPr/>
            </p:nvSpPr>
            <p:spPr>
              <a:xfrm>
                <a:off x="2379375" y="508300"/>
                <a:ext cx="361950" cy="475375"/>
              </a:xfrm>
              <a:custGeom>
                <a:avLst/>
                <a:gdLst/>
                <a:ahLst/>
                <a:cxnLst/>
                <a:rect l="l" t="t" r="r" b="b"/>
                <a:pathLst>
                  <a:path w="14478" h="19015" extrusionOk="0">
                    <a:moveTo>
                      <a:pt x="7039" y="1"/>
                    </a:moveTo>
                    <a:lnTo>
                      <a:pt x="0" y="3336"/>
                    </a:lnTo>
                    <a:lnTo>
                      <a:pt x="7472" y="19014"/>
                    </a:lnTo>
                    <a:lnTo>
                      <a:pt x="14477" y="15679"/>
                    </a:lnTo>
                    <a:lnTo>
                      <a:pt x="7039"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63" name="Google Shape;1363;p54"/>
              <p:cNvSpPr/>
              <p:nvPr/>
            </p:nvSpPr>
            <p:spPr>
              <a:xfrm>
                <a:off x="2453600" y="644225"/>
                <a:ext cx="270200" cy="321925"/>
              </a:xfrm>
              <a:custGeom>
                <a:avLst/>
                <a:gdLst/>
                <a:ahLst/>
                <a:cxnLst/>
                <a:rect l="l" t="t" r="r" b="b"/>
                <a:pathLst>
                  <a:path w="10808" h="12877" extrusionOk="0">
                    <a:moveTo>
                      <a:pt x="6071" y="1"/>
                    </a:moveTo>
                    <a:lnTo>
                      <a:pt x="0" y="2870"/>
                    </a:lnTo>
                    <a:lnTo>
                      <a:pt x="4770" y="12877"/>
                    </a:lnTo>
                    <a:lnTo>
                      <a:pt x="10808" y="10008"/>
                    </a:lnTo>
                    <a:lnTo>
                      <a:pt x="6071"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64" name="Google Shape;1364;p54"/>
              <p:cNvSpPr/>
              <p:nvPr/>
            </p:nvSpPr>
            <p:spPr>
              <a:xfrm>
                <a:off x="2427750" y="589200"/>
                <a:ext cx="177650" cy="126775"/>
              </a:xfrm>
              <a:custGeom>
                <a:avLst/>
                <a:gdLst/>
                <a:ahLst/>
                <a:cxnLst/>
                <a:rect l="l" t="t" r="r" b="b"/>
                <a:pathLst>
                  <a:path w="7106" h="5071" extrusionOk="0">
                    <a:moveTo>
                      <a:pt x="6038" y="0"/>
                    </a:moveTo>
                    <a:lnTo>
                      <a:pt x="0" y="2869"/>
                    </a:lnTo>
                    <a:lnTo>
                      <a:pt x="1034" y="5071"/>
                    </a:lnTo>
                    <a:lnTo>
                      <a:pt x="7105" y="2202"/>
                    </a:lnTo>
                    <a:lnTo>
                      <a:pt x="6038"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65" name="Google Shape;1365;p54"/>
              <p:cNvSpPr/>
              <p:nvPr/>
            </p:nvSpPr>
            <p:spPr>
              <a:xfrm>
                <a:off x="2288475" y="447300"/>
                <a:ext cx="345275" cy="178425"/>
              </a:xfrm>
              <a:custGeom>
                <a:avLst/>
                <a:gdLst/>
                <a:ahLst/>
                <a:cxnLst/>
                <a:rect l="l" t="t" r="r" b="b"/>
                <a:pathLst>
                  <a:path w="13811" h="7137" extrusionOk="0">
                    <a:moveTo>
                      <a:pt x="13151" y="1"/>
                    </a:moveTo>
                    <a:cubicBezTo>
                      <a:pt x="13081" y="1"/>
                      <a:pt x="13011" y="13"/>
                      <a:pt x="12943" y="39"/>
                    </a:cubicBezTo>
                    <a:lnTo>
                      <a:pt x="367" y="6010"/>
                    </a:lnTo>
                    <a:cubicBezTo>
                      <a:pt x="100" y="6143"/>
                      <a:pt x="0" y="6444"/>
                      <a:pt x="134" y="6710"/>
                    </a:cubicBezTo>
                    <a:lnTo>
                      <a:pt x="201" y="6844"/>
                    </a:lnTo>
                    <a:cubicBezTo>
                      <a:pt x="271" y="7031"/>
                      <a:pt x="439" y="7136"/>
                      <a:pt x="626" y="7136"/>
                    </a:cubicBezTo>
                    <a:cubicBezTo>
                      <a:pt x="705" y="7136"/>
                      <a:pt x="788" y="7117"/>
                      <a:pt x="868" y="7077"/>
                    </a:cubicBezTo>
                    <a:lnTo>
                      <a:pt x="13443" y="1106"/>
                    </a:lnTo>
                    <a:cubicBezTo>
                      <a:pt x="13710" y="1006"/>
                      <a:pt x="13810" y="673"/>
                      <a:pt x="13710" y="439"/>
                    </a:cubicBezTo>
                    <a:lnTo>
                      <a:pt x="13643" y="306"/>
                    </a:lnTo>
                    <a:cubicBezTo>
                      <a:pt x="13544" y="107"/>
                      <a:pt x="13352" y="1"/>
                      <a:pt x="13151"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66" name="Google Shape;1366;p54"/>
              <p:cNvSpPr/>
              <p:nvPr/>
            </p:nvSpPr>
            <p:spPr>
              <a:xfrm>
                <a:off x="2500300" y="550375"/>
                <a:ext cx="175975" cy="300800"/>
              </a:xfrm>
              <a:custGeom>
                <a:avLst/>
                <a:gdLst/>
                <a:ahLst/>
                <a:cxnLst/>
                <a:rect l="l" t="t" r="r" b="b"/>
                <a:pathLst>
                  <a:path w="7039" h="12032" extrusionOk="0">
                    <a:moveTo>
                      <a:pt x="1205" y="0"/>
                    </a:moveTo>
                    <a:cubicBezTo>
                      <a:pt x="1090" y="0"/>
                      <a:pt x="975" y="27"/>
                      <a:pt x="867" y="86"/>
                    </a:cubicBezTo>
                    <a:lnTo>
                      <a:pt x="500" y="252"/>
                    </a:lnTo>
                    <a:cubicBezTo>
                      <a:pt x="134" y="419"/>
                      <a:pt x="0" y="886"/>
                      <a:pt x="167" y="1253"/>
                    </a:cubicBezTo>
                    <a:lnTo>
                      <a:pt x="5137" y="11594"/>
                    </a:lnTo>
                    <a:cubicBezTo>
                      <a:pt x="5281" y="11881"/>
                      <a:pt x="5545" y="12031"/>
                      <a:pt x="5818" y="12031"/>
                    </a:cubicBezTo>
                    <a:cubicBezTo>
                      <a:pt x="5925" y="12031"/>
                      <a:pt x="6034" y="12008"/>
                      <a:pt x="6138" y="11961"/>
                    </a:cubicBezTo>
                    <a:lnTo>
                      <a:pt x="6505" y="11794"/>
                    </a:lnTo>
                    <a:cubicBezTo>
                      <a:pt x="6872" y="11594"/>
                      <a:pt x="7038" y="11160"/>
                      <a:pt x="6872" y="10793"/>
                    </a:cubicBezTo>
                    <a:lnTo>
                      <a:pt x="1868" y="419"/>
                    </a:lnTo>
                    <a:cubicBezTo>
                      <a:pt x="1750" y="160"/>
                      <a:pt x="1482" y="0"/>
                      <a:pt x="1205"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67" name="Google Shape;1367;p54"/>
              <p:cNvSpPr/>
              <p:nvPr/>
            </p:nvSpPr>
            <p:spPr>
              <a:xfrm>
                <a:off x="2645400" y="853075"/>
                <a:ext cx="50050" cy="37675"/>
              </a:xfrm>
              <a:custGeom>
                <a:avLst/>
                <a:gdLst/>
                <a:ahLst/>
                <a:cxnLst/>
                <a:rect l="l" t="t" r="r" b="b"/>
                <a:pathLst>
                  <a:path w="2002" h="1507" extrusionOk="0">
                    <a:moveTo>
                      <a:pt x="1325" y="1"/>
                    </a:moveTo>
                    <a:cubicBezTo>
                      <a:pt x="1249" y="1"/>
                      <a:pt x="1173" y="17"/>
                      <a:pt x="1101" y="53"/>
                    </a:cubicBezTo>
                    <a:lnTo>
                      <a:pt x="401" y="387"/>
                    </a:lnTo>
                    <a:cubicBezTo>
                      <a:pt x="100" y="520"/>
                      <a:pt x="0" y="854"/>
                      <a:pt x="134" y="1154"/>
                    </a:cubicBezTo>
                    <a:lnTo>
                      <a:pt x="167" y="1187"/>
                    </a:lnTo>
                    <a:cubicBezTo>
                      <a:pt x="240" y="1382"/>
                      <a:pt x="439" y="1506"/>
                      <a:pt x="658" y="1506"/>
                    </a:cubicBezTo>
                    <a:cubicBezTo>
                      <a:pt x="738" y="1506"/>
                      <a:pt x="820" y="1490"/>
                      <a:pt x="901" y="1454"/>
                    </a:cubicBezTo>
                    <a:lnTo>
                      <a:pt x="1601" y="1087"/>
                    </a:lnTo>
                    <a:cubicBezTo>
                      <a:pt x="1868" y="954"/>
                      <a:pt x="2002" y="620"/>
                      <a:pt x="1868" y="353"/>
                    </a:cubicBezTo>
                    <a:lnTo>
                      <a:pt x="1835" y="320"/>
                    </a:lnTo>
                    <a:cubicBezTo>
                      <a:pt x="1737" y="124"/>
                      <a:pt x="1532" y="1"/>
                      <a:pt x="1325"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368" name="Google Shape;1368;p54"/>
            <p:cNvGrpSpPr/>
            <p:nvPr/>
          </p:nvGrpSpPr>
          <p:grpSpPr>
            <a:xfrm>
              <a:off x="6889573" y="1725933"/>
              <a:ext cx="701890" cy="1204281"/>
              <a:chOff x="2288475" y="368750"/>
              <a:chExt cx="503725" cy="864275"/>
            </a:xfrm>
          </p:grpSpPr>
          <p:sp>
            <p:nvSpPr>
              <p:cNvPr id="1369" name="Google Shape;1369;p54"/>
              <p:cNvSpPr/>
              <p:nvPr/>
            </p:nvSpPr>
            <p:spPr>
              <a:xfrm>
                <a:off x="2722125" y="1085375"/>
                <a:ext cx="70075" cy="147650"/>
              </a:xfrm>
              <a:custGeom>
                <a:avLst/>
                <a:gdLst/>
                <a:ahLst/>
                <a:cxnLst/>
                <a:rect l="l" t="t" r="r" b="b"/>
                <a:pathLst>
                  <a:path w="2803" h="5906" fill="none" extrusionOk="0">
                    <a:moveTo>
                      <a:pt x="0" y="1"/>
                    </a:moveTo>
                    <a:lnTo>
                      <a:pt x="2802" y="5905"/>
                    </a:lnTo>
                  </a:path>
                </a:pathLst>
              </a:custGeom>
              <a:noFill/>
              <a:ln w="10000" cap="rnd" cmpd="sng">
                <a:solidFill>
                  <a:srgbClr val="00000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70" name="Google Shape;1370;p54"/>
              <p:cNvSpPr/>
              <p:nvPr/>
            </p:nvSpPr>
            <p:spPr>
              <a:xfrm>
                <a:off x="2617875" y="925275"/>
                <a:ext cx="132625" cy="163875"/>
              </a:xfrm>
              <a:custGeom>
                <a:avLst/>
                <a:gdLst/>
                <a:ahLst/>
                <a:cxnLst/>
                <a:rect l="l" t="t" r="r" b="b"/>
                <a:pathLst>
                  <a:path w="5305" h="6555" extrusionOk="0">
                    <a:moveTo>
                      <a:pt x="2869" y="0"/>
                    </a:moveTo>
                    <a:lnTo>
                      <a:pt x="0" y="1368"/>
                    </a:lnTo>
                    <a:lnTo>
                      <a:pt x="2069" y="5671"/>
                    </a:lnTo>
                    <a:cubicBezTo>
                      <a:pt x="2334" y="6226"/>
                      <a:pt x="2896" y="6554"/>
                      <a:pt x="3490" y="6554"/>
                    </a:cubicBezTo>
                    <a:cubicBezTo>
                      <a:pt x="3717" y="6554"/>
                      <a:pt x="3949" y="6506"/>
                      <a:pt x="4170" y="6405"/>
                    </a:cubicBezTo>
                    <a:cubicBezTo>
                      <a:pt x="4971" y="6038"/>
                      <a:pt x="5304" y="5104"/>
                      <a:pt x="4904" y="4303"/>
                    </a:cubicBezTo>
                    <a:lnTo>
                      <a:pt x="2869" y="0"/>
                    </a:ln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71" name="Google Shape;1371;p54"/>
              <p:cNvSpPr/>
              <p:nvPr/>
            </p:nvSpPr>
            <p:spPr>
              <a:xfrm>
                <a:off x="2371875" y="413250"/>
                <a:ext cx="130950" cy="135100"/>
              </a:xfrm>
              <a:custGeom>
                <a:avLst/>
                <a:gdLst/>
                <a:ahLst/>
                <a:cxnLst/>
                <a:rect l="l" t="t" r="r" b="b"/>
                <a:pathLst>
                  <a:path w="5238" h="5404" extrusionOk="0">
                    <a:moveTo>
                      <a:pt x="3436" y="0"/>
                    </a:moveTo>
                    <a:lnTo>
                      <a:pt x="0" y="1635"/>
                    </a:lnTo>
                    <a:lnTo>
                      <a:pt x="1801" y="5404"/>
                    </a:lnTo>
                    <a:lnTo>
                      <a:pt x="5237" y="3769"/>
                    </a:lnTo>
                    <a:lnTo>
                      <a:pt x="3436" y="0"/>
                    </a:ln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72" name="Google Shape;1372;p54"/>
              <p:cNvSpPr/>
              <p:nvPr/>
            </p:nvSpPr>
            <p:spPr>
              <a:xfrm>
                <a:off x="2300150" y="368750"/>
                <a:ext cx="215175" cy="112200"/>
              </a:xfrm>
              <a:custGeom>
                <a:avLst/>
                <a:gdLst/>
                <a:ahLst/>
                <a:cxnLst/>
                <a:rect l="l" t="t" r="r" b="b"/>
                <a:pathLst>
                  <a:path w="8607" h="4488" extrusionOk="0">
                    <a:moveTo>
                      <a:pt x="8120" y="0"/>
                    </a:moveTo>
                    <a:cubicBezTo>
                      <a:pt x="8049" y="0"/>
                      <a:pt x="7976" y="15"/>
                      <a:pt x="7906" y="45"/>
                    </a:cubicBezTo>
                    <a:lnTo>
                      <a:pt x="334" y="3648"/>
                    </a:lnTo>
                    <a:cubicBezTo>
                      <a:pt x="100" y="3748"/>
                      <a:pt x="0" y="4015"/>
                      <a:pt x="134" y="4248"/>
                    </a:cubicBezTo>
                    <a:cubicBezTo>
                      <a:pt x="207" y="4395"/>
                      <a:pt x="370" y="4488"/>
                      <a:pt x="530" y="4488"/>
                    </a:cubicBezTo>
                    <a:cubicBezTo>
                      <a:pt x="589" y="4488"/>
                      <a:pt x="647" y="4475"/>
                      <a:pt x="701" y="4449"/>
                    </a:cubicBezTo>
                    <a:lnTo>
                      <a:pt x="8306" y="846"/>
                    </a:lnTo>
                    <a:cubicBezTo>
                      <a:pt x="8540" y="746"/>
                      <a:pt x="8607" y="479"/>
                      <a:pt x="8506" y="246"/>
                    </a:cubicBezTo>
                    <a:cubicBezTo>
                      <a:pt x="8436" y="82"/>
                      <a:pt x="8285" y="0"/>
                      <a:pt x="8120" y="0"/>
                    </a:cubicBez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73" name="Google Shape;1373;p54"/>
              <p:cNvSpPr/>
              <p:nvPr/>
            </p:nvSpPr>
            <p:spPr>
              <a:xfrm>
                <a:off x="2379375" y="508300"/>
                <a:ext cx="361950" cy="475375"/>
              </a:xfrm>
              <a:custGeom>
                <a:avLst/>
                <a:gdLst/>
                <a:ahLst/>
                <a:cxnLst/>
                <a:rect l="l" t="t" r="r" b="b"/>
                <a:pathLst>
                  <a:path w="14478" h="19015" extrusionOk="0">
                    <a:moveTo>
                      <a:pt x="7039" y="1"/>
                    </a:moveTo>
                    <a:lnTo>
                      <a:pt x="0" y="3336"/>
                    </a:lnTo>
                    <a:lnTo>
                      <a:pt x="7472" y="19014"/>
                    </a:lnTo>
                    <a:lnTo>
                      <a:pt x="14477" y="15679"/>
                    </a:lnTo>
                    <a:lnTo>
                      <a:pt x="7039" y="1"/>
                    </a:ln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74" name="Google Shape;1374;p54"/>
              <p:cNvSpPr/>
              <p:nvPr/>
            </p:nvSpPr>
            <p:spPr>
              <a:xfrm>
                <a:off x="2453600" y="644225"/>
                <a:ext cx="270200" cy="321925"/>
              </a:xfrm>
              <a:custGeom>
                <a:avLst/>
                <a:gdLst/>
                <a:ahLst/>
                <a:cxnLst/>
                <a:rect l="l" t="t" r="r" b="b"/>
                <a:pathLst>
                  <a:path w="10808" h="12877" extrusionOk="0">
                    <a:moveTo>
                      <a:pt x="6071" y="1"/>
                    </a:moveTo>
                    <a:lnTo>
                      <a:pt x="0" y="2870"/>
                    </a:lnTo>
                    <a:lnTo>
                      <a:pt x="4770" y="12877"/>
                    </a:lnTo>
                    <a:lnTo>
                      <a:pt x="10808" y="10008"/>
                    </a:lnTo>
                    <a:lnTo>
                      <a:pt x="6071" y="1"/>
                    </a:ln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75" name="Google Shape;1375;p54"/>
              <p:cNvSpPr/>
              <p:nvPr/>
            </p:nvSpPr>
            <p:spPr>
              <a:xfrm>
                <a:off x="2427750" y="589200"/>
                <a:ext cx="177650" cy="126775"/>
              </a:xfrm>
              <a:custGeom>
                <a:avLst/>
                <a:gdLst/>
                <a:ahLst/>
                <a:cxnLst/>
                <a:rect l="l" t="t" r="r" b="b"/>
                <a:pathLst>
                  <a:path w="7106" h="5071" extrusionOk="0">
                    <a:moveTo>
                      <a:pt x="6038" y="0"/>
                    </a:moveTo>
                    <a:lnTo>
                      <a:pt x="0" y="2869"/>
                    </a:lnTo>
                    <a:lnTo>
                      <a:pt x="1034" y="5071"/>
                    </a:lnTo>
                    <a:lnTo>
                      <a:pt x="7105" y="2202"/>
                    </a:lnTo>
                    <a:lnTo>
                      <a:pt x="6038" y="0"/>
                    </a:lnTo>
                    <a:close/>
                  </a:path>
                </a:pathLst>
              </a:custGeom>
              <a:solidFill>
                <a:srgbClr val="FF9F9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76" name="Google Shape;1376;p54"/>
              <p:cNvSpPr/>
              <p:nvPr/>
            </p:nvSpPr>
            <p:spPr>
              <a:xfrm>
                <a:off x="2288475" y="447300"/>
                <a:ext cx="345275" cy="178425"/>
              </a:xfrm>
              <a:custGeom>
                <a:avLst/>
                <a:gdLst/>
                <a:ahLst/>
                <a:cxnLst/>
                <a:rect l="l" t="t" r="r" b="b"/>
                <a:pathLst>
                  <a:path w="13811" h="7137" extrusionOk="0">
                    <a:moveTo>
                      <a:pt x="13151" y="1"/>
                    </a:moveTo>
                    <a:cubicBezTo>
                      <a:pt x="13081" y="1"/>
                      <a:pt x="13011" y="13"/>
                      <a:pt x="12943" y="39"/>
                    </a:cubicBezTo>
                    <a:lnTo>
                      <a:pt x="367" y="6010"/>
                    </a:lnTo>
                    <a:cubicBezTo>
                      <a:pt x="100" y="6143"/>
                      <a:pt x="0" y="6444"/>
                      <a:pt x="134" y="6710"/>
                    </a:cubicBezTo>
                    <a:lnTo>
                      <a:pt x="201" y="6844"/>
                    </a:lnTo>
                    <a:cubicBezTo>
                      <a:pt x="271" y="7031"/>
                      <a:pt x="439" y="7136"/>
                      <a:pt x="626" y="7136"/>
                    </a:cubicBezTo>
                    <a:cubicBezTo>
                      <a:pt x="705" y="7136"/>
                      <a:pt x="788" y="7117"/>
                      <a:pt x="868" y="7077"/>
                    </a:cubicBezTo>
                    <a:lnTo>
                      <a:pt x="13443" y="1106"/>
                    </a:lnTo>
                    <a:cubicBezTo>
                      <a:pt x="13710" y="1006"/>
                      <a:pt x="13810" y="673"/>
                      <a:pt x="13710" y="439"/>
                    </a:cubicBezTo>
                    <a:lnTo>
                      <a:pt x="13643" y="306"/>
                    </a:lnTo>
                    <a:cubicBezTo>
                      <a:pt x="13544" y="107"/>
                      <a:pt x="13352" y="1"/>
                      <a:pt x="13151" y="1"/>
                    </a:cubicBez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77" name="Google Shape;1377;p54"/>
              <p:cNvSpPr/>
              <p:nvPr/>
            </p:nvSpPr>
            <p:spPr>
              <a:xfrm>
                <a:off x="2500300" y="550375"/>
                <a:ext cx="175975" cy="300800"/>
              </a:xfrm>
              <a:custGeom>
                <a:avLst/>
                <a:gdLst/>
                <a:ahLst/>
                <a:cxnLst/>
                <a:rect l="l" t="t" r="r" b="b"/>
                <a:pathLst>
                  <a:path w="7039" h="12032" extrusionOk="0">
                    <a:moveTo>
                      <a:pt x="1205" y="0"/>
                    </a:moveTo>
                    <a:cubicBezTo>
                      <a:pt x="1090" y="0"/>
                      <a:pt x="975" y="27"/>
                      <a:pt x="867" y="86"/>
                    </a:cubicBezTo>
                    <a:lnTo>
                      <a:pt x="500" y="252"/>
                    </a:lnTo>
                    <a:cubicBezTo>
                      <a:pt x="134" y="419"/>
                      <a:pt x="0" y="886"/>
                      <a:pt x="167" y="1253"/>
                    </a:cubicBezTo>
                    <a:lnTo>
                      <a:pt x="5137" y="11594"/>
                    </a:lnTo>
                    <a:cubicBezTo>
                      <a:pt x="5281" y="11881"/>
                      <a:pt x="5545" y="12031"/>
                      <a:pt x="5818" y="12031"/>
                    </a:cubicBezTo>
                    <a:cubicBezTo>
                      <a:pt x="5925" y="12031"/>
                      <a:pt x="6034" y="12008"/>
                      <a:pt x="6138" y="11961"/>
                    </a:cubicBezTo>
                    <a:lnTo>
                      <a:pt x="6505" y="11794"/>
                    </a:lnTo>
                    <a:cubicBezTo>
                      <a:pt x="6872" y="11594"/>
                      <a:pt x="7038" y="11160"/>
                      <a:pt x="6872" y="10793"/>
                    </a:cubicBezTo>
                    <a:lnTo>
                      <a:pt x="1868" y="419"/>
                    </a:lnTo>
                    <a:cubicBezTo>
                      <a:pt x="1750" y="160"/>
                      <a:pt x="1482" y="0"/>
                      <a:pt x="1205"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78" name="Google Shape;1378;p54"/>
              <p:cNvSpPr/>
              <p:nvPr/>
            </p:nvSpPr>
            <p:spPr>
              <a:xfrm>
                <a:off x="2645400" y="853075"/>
                <a:ext cx="50050" cy="37675"/>
              </a:xfrm>
              <a:custGeom>
                <a:avLst/>
                <a:gdLst/>
                <a:ahLst/>
                <a:cxnLst/>
                <a:rect l="l" t="t" r="r" b="b"/>
                <a:pathLst>
                  <a:path w="2002" h="1507" extrusionOk="0">
                    <a:moveTo>
                      <a:pt x="1325" y="1"/>
                    </a:moveTo>
                    <a:cubicBezTo>
                      <a:pt x="1249" y="1"/>
                      <a:pt x="1173" y="17"/>
                      <a:pt x="1101" y="53"/>
                    </a:cubicBezTo>
                    <a:lnTo>
                      <a:pt x="401" y="387"/>
                    </a:lnTo>
                    <a:cubicBezTo>
                      <a:pt x="100" y="520"/>
                      <a:pt x="0" y="854"/>
                      <a:pt x="134" y="1154"/>
                    </a:cubicBezTo>
                    <a:lnTo>
                      <a:pt x="167" y="1187"/>
                    </a:lnTo>
                    <a:cubicBezTo>
                      <a:pt x="240" y="1382"/>
                      <a:pt x="439" y="1506"/>
                      <a:pt x="658" y="1506"/>
                    </a:cubicBezTo>
                    <a:cubicBezTo>
                      <a:pt x="738" y="1506"/>
                      <a:pt x="820" y="1490"/>
                      <a:pt x="901" y="1454"/>
                    </a:cubicBezTo>
                    <a:lnTo>
                      <a:pt x="1601" y="1087"/>
                    </a:lnTo>
                    <a:cubicBezTo>
                      <a:pt x="1868" y="954"/>
                      <a:pt x="2002" y="620"/>
                      <a:pt x="1868" y="353"/>
                    </a:cubicBezTo>
                    <a:lnTo>
                      <a:pt x="1835" y="320"/>
                    </a:lnTo>
                    <a:cubicBezTo>
                      <a:pt x="1737" y="124"/>
                      <a:pt x="1532" y="1"/>
                      <a:pt x="1325"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sp>
        <p:nvSpPr>
          <p:cNvPr id="1379" name="Google Shape;1379;p54"/>
          <p:cNvSpPr txBox="1">
            <a:spLocks noGrp="1"/>
          </p:cNvSpPr>
          <p:nvPr>
            <p:ph type="body" idx="1"/>
          </p:nvPr>
        </p:nvSpPr>
        <p:spPr>
          <a:xfrm>
            <a:off x="720000" y="2002650"/>
            <a:ext cx="3186000" cy="1138200"/>
          </a:xfrm>
          <a:prstGeom prst="rect">
            <a:avLst/>
          </a:prstGeom>
        </p:spPr>
        <p:txBody>
          <a:bodyPr spcFirstLastPara="1" wrap="square" lIns="91425" tIns="91425" rIns="91425" bIns="91425" anchor="ctr"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1380" name="Google Shape;1380;p54"/>
          <p:cNvSpPr txBox="1">
            <a:spLocks noGrp="1"/>
          </p:cNvSpPr>
          <p:nvPr>
            <p:ph type="title"/>
          </p:nvPr>
        </p:nvSpPr>
        <p:spPr>
          <a:xfrm>
            <a:off x="713100" y="539400"/>
            <a:ext cx="5443373"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مورد </a:t>
            </a:r>
            <a:r>
              <a:rPr lang="fa-IR" dirty="0">
                <a:solidFill>
                  <a:schemeClr val="accent3"/>
                </a:solidFill>
                <a:cs typeface="B Nazanin" panose="00000700000000000000" pitchFamily="2" charset="-78"/>
              </a:rPr>
              <a:t>محصول</a:t>
            </a:r>
            <a:endParaRPr dirty="0">
              <a:solidFill>
                <a:schemeClr val="accent3"/>
              </a:solidFill>
              <a:cs typeface="B Nazanin" panose="00000700000000000000" pitchFamily="2" charset="-78"/>
            </a:endParaRPr>
          </a:p>
        </p:txBody>
      </p:sp>
      <p:grpSp>
        <p:nvGrpSpPr>
          <p:cNvPr id="1381" name="Google Shape;1381;p54"/>
          <p:cNvGrpSpPr/>
          <p:nvPr/>
        </p:nvGrpSpPr>
        <p:grpSpPr>
          <a:xfrm>
            <a:off x="4138859" y="1877291"/>
            <a:ext cx="1765191" cy="1943544"/>
            <a:chOff x="4648195" y="2913864"/>
            <a:chExt cx="1188761" cy="1308872"/>
          </a:xfrm>
        </p:grpSpPr>
        <p:grpSp>
          <p:nvGrpSpPr>
            <p:cNvPr id="1382" name="Google Shape;1382;p54"/>
            <p:cNvGrpSpPr/>
            <p:nvPr/>
          </p:nvGrpSpPr>
          <p:grpSpPr>
            <a:xfrm rot="1164144">
              <a:off x="4802146" y="3029580"/>
              <a:ext cx="880860" cy="1077439"/>
              <a:chOff x="2104175" y="1433125"/>
              <a:chExt cx="632150" cy="773225"/>
            </a:xfrm>
          </p:grpSpPr>
          <p:sp>
            <p:nvSpPr>
              <p:cNvPr id="1383" name="Google Shape;1383;p54"/>
              <p:cNvSpPr/>
              <p:nvPr/>
            </p:nvSpPr>
            <p:spPr>
              <a:xfrm>
                <a:off x="2173400" y="1532375"/>
                <a:ext cx="562925" cy="673975"/>
              </a:xfrm>
              <a:custGeom>
                <a:avLst/>
                <a:gdLst/>
                <a:ahLst/>
                <a:cxnLst/>
                <a:rect l="l" t="t" r="r" b="b"/>
                <a:pathLst>
                  <a:path w="22517" h="26959" extrusionOk="0">
                    <a:moveTo>
                      <a:pt x="7439" y="0"/>
                    </a:moveTo>
                    <a:lnTo>
                      <a:pt x="0" y="5338"/>
                    </a:lnTo>
                    <a:lnTo>
                      <a:pt x="13543" y="24985"/>
                    </a:lnTo>
                    <a:cubicBezTo>
                      <a:pt x="14411" y="26266"/>
                      <a:pt x="15843" y="26959"/>
                      <a:pt x="17306" y="26959"/>
                    </a:cubicBezTo>
                    <a:cubicBezTo>
                      <a:pt x="18205" y="26959"/>
                      <a:pt x="19115" y="26698"/>
                      <a:pt x="19914" y="26152"/>
                    </a:cubicBezTo>
                    <a:cubicBezTo>
                      <a:pt x="21982" y="24718"/>
                      <a:pt x="22516" y="21849"/>
                      <a:pt x="21082" y="19781"/>
                    </a:cubicBezTo>
                    <a:lnTo>
                      <a:pt x="7439"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84" name="Google Shape;1384;p54"/>
              <p:cNvSpPr/>
              <p:nvPr/>
            </p:nvSpPr>
            <p:spPr>
              <a:xfrm>
                <a:off x="2309325" y="1725850"/>
                <a:ext cx="389475" cy="442850"/>
              </a:xfrm>
              <a:custGeom>
                <a:avLst/>
                <a:gdLst/>
                <a:ahLst/>
                <a:cxnLst/>
                <a:rect l="l" t="t" r="r" b="b"/>
                <a:pathLst>
                  <a:path w="15579" h="17714" extrusionOk="0">
                    <a:moveTo>
                      <a:pt x="6138" y="0"/>
                    </a:moveTo>
                    <a:lnTo>
                      <a:pt x="6138" y="0"/>
                    </a:lnTo>
                    <a:cubicBezTo>
                      <a:pt x="6205" y="267"/>
                      <a:pt x="6105" y="501"/>
                      <a:pt x="5971" y="701"/>
                    </a:cubicBezTo>
                    <a:cubicBezTo>
                      <a:pt x="5371" y="1735"/>
                      <a:pt x="4337" y="2302"/>
                      <a:pt x="3169" y="2469"/>
                    </a:cubicBezTo>
                    <a:cubicBezTo>
                      <a:pt x="2435" y="2602"/>
                      <a:pt x="1702" y="2702"/>
                      <a:pt x="1034" y="3102"/>
                    </a:cubicBezTo>
                    <a:cubicBezTo>
                      <a:pt x="834" y="3269"/>
                      <a:pt x="0" y="3770"/>
                      <a:pt x="234" y="4137"/>
                    </a:cubicBezTo>
                    <a:cubicBezTo>
                      <a:pt x="301" y="4237"/>
                      <a:pt x="8506" y="16145"/>
                      <a:pt x="8506" y="16145"/>
                    </a:cubicBezTo>
                    <a:cubicBezTo>
                      <a:pt x="9211" y="17161"/>
                      <a:pt x="10354" y="17713"/>
                      <a:pt x="11511" y="17713"/>
                    </a:cubicBezTo>
                    <a:cubicBezTo>
                      <a:pt x="12215" y="17713"/>
                      <a:pt x="12925" y="17508"/>
                      <a:pt x="13543" y="17079"/>
                    </a:cubicBezTo>
                    <a:cubicBezTo>
                      <a:pt x="15178" y="15945"/>
                      <a:pt x="15578" y="13677"/>
                      <a:pt x="14477" y="12042"/>
                    </a:cubicBezTo>
                    <a:cubicBezTo>
                      <a:pt x="14110" y="11542"/>
                      <a:pt x="13777" y="11042"/>
                      <a:pt x="13443" y="10541"/>
                    </a:cubicBezTo>
                    <a:cubicBezTo>
                      <a:pt x="12009" y="8506"/>
                      <a:pt x="10608" y="6438"/>
                      <a:pt x="9207" y="4403"/>
                    </a:cubicBezTo>
                    <a:cubicBezTo>
                      <a:pt x="8173" y="2936"/>
                      <a:pt x="7172" y="1468"/>
                      <a:pt x="6138"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85" name="Google Shape;1385;p54"/>
              <p:cNvSpPr/>
              <p:nvPr/>
            </p:nvSpPr>
            <p:spPr>
              <a:xfrm>
                <a:off x="2104175" y="1444800"/>
                <a:ext cx="279400" cy="240200"/>
              </a:xfrm>
              <a:custGeom>
                <a:avLst/>
                <a:gdLst/>
                <a:ahLst/>
                <a:cxnLst/>
                <a:rect l="l" t="t" r="r" b="b"/>
                <a:pathLst>
                  <a:path w="11176" h="9608" extrusionOk="0">
                    <a:moveTo>
                      <a:pt x="8640" y="1"/>
                    </a:moveTo>
                    <a:lnTo>
                      <a:pt x="0" y="5938"/>
                    </a:lnTo>
                    <a:lnTo>
                      <a:pt x="2536" y="9608"/>
                    </a:lnTo>
                    <a:lnTo>
                      <a:pt x="11175" y="3670"/>
                    </a:lnTo>
                    <a:lnTo>
                      <a:pt x="8640"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86" name="Google Shape;1386;p54"/>
              <p:cNvSpPr/>
              <p:nvPr/>
            </p:nvSpPr>
            <p:spPr>
              <a:xfrm>
                <a:off x="2105000" y="1558225"/>
                <a:ext cx="108450" cy="155975"/>
              </a:xfrm>
              <a:custGeom>
                <a:avLst/>
                <a:gdLst/>
                <a:ahLst/>
                <a:cxnLst/>
                <a:rect l="l" t="t" r="r" b="b"/>
                <a:pathLst>
                  <a:path w="4338" h="6239" fill="none" extrusionOk="0">
                    <a:moveTo>
                      <a:pt x="1" y="0"/>
                    </a:moveTo>
                    <a:lnTo>
                      <a:pt x="4337" y="6238"/>
                    </a:lnTo>
                  </a:path>
                </a:pathLst>
              </a:custGeom>
              <a:solidFill>
                <a:schemeClr val="accent3"/>
              </a:solidFill>
              <a:ln w="76200" cap="flat" cmpd="sng">
                <a:solidFill>
                  <a:schemeClr val="accent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87" name="Google Shape;1387;p54"/>
              <p:cNvSpPr/>
              <p:nvPr/>
            </p:nvSpPr>
            <p:spPr>
              <a:xfrm>
                <a:off x="2127525" y="1542375"/>
                <a:ext cx="108425" cy="155975"/>
              </a:xfrm>
              <a:custGeom>
                <a:avLst/>
                <a:gdLst/>
                <a:ahLst/>
                <a:cxnLst/>
                <a:rect l="l" t="t" r="r" b="b"/>
                <a:pathLst>
                  <a:path w="4337" h="6239" fill="none" extrusionOk="0">
                    <a:moveTo>
                      <a:pt x="0" y="1"/>
                    </a:moveTo>
                    <a:lnTo>
                      <a:pt x="4337" y="6238"/>
                    </a:lnTo>
                  </a:path>
                </a:pathLst>
              </a:custGeom>
              <a:solidFill>
                <a:schemeClr val="accent3"/>
              </a:solidFill>
              <a:ln w="76200" cap="flat" cmpd="sng">
                <a:solidFill>
                  <a:schemeClr val="accent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88" name="Google Shape;1388;p54"/>
              <p:cNvSpPr/>
              <p:nvPr/>
            </p:nvSpPr>
            <p:spPr>
              <a:xfrm>
                <a:off x="2150875" y="1526525"/>
                <a:ext cx="107600" cy="156825"/>
              </a:xfrm>
              <a:custGeom>
                <a:avLst/>
                <a:gdLst/>
                <a:ahLst/>
                <a:cxnLst/>
                <a:rect l="l" t="t" r="r" b="b"/>
                <a:pathLst>
                  <a:path w="4304" h="6273" fill="none" extrusionOk="0">
                    <a:moveTo>
                      <a:pt x="0" y="1"/>
                    </a:moveTo>
                    <a:lnTo>
                      <a:pt x="4304" y="6272"/>
                    </a:lnTo>
                  </a:path>
                </a:pathLst>
              </a:custGeom>
              <a:solidFill>
                <a:schemeClr val="accent3"/>
              </a:solidFill>
              <a:ln w="76200" cap="flat" cmpd="sng">
                <a:solidFill>
                  <a:schemeClr val="accent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89" name="Google Shape;1389;p54"/>
              <p:cNvSpPr/>
              <p:nvPr/>
            </p:nvSpPr>
            <p:spPr>
              <a:xfrm>
                <a:off x="2173400" y="1511525"/>
                <a:ext cx="107600" cy="155975"/>
              </a:xfrm>
              <a:custGeom>
                <a:avLst/>
                <a:gdLst/>
                <a:ahLst/>
                <a:cxnLst/>
                <a:rect l="l" t="t" r="r" b="b"/>
                <a:pathLst>
                  <a:path w="4304" h="6239" fill="none" extrusionOk="0">
                    <a:moveTo>
                      <a:pt x="0" y="0"/>
                    </a:moveTo>
                    <a:lnTo>
                      <a:pt x="4303" y="6238"/>
                    </a:lnTo>
                  </a:path>
                </a:pathLst>
              </a:custGeom>
              <a:solidFill>
                <a:schemeClr val="accent3"/>
              </a:solidFill>
              <a:ln w="76200" cap="flat" cmpd="sng">
                <a:solidFill>
                  <a:schemeClr val="accent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90" name="Google Shape;1390;p54"/>
              <p:cNvSpPr/>
              <p:nvPr/>
            </p:nvSpPr>
            <p:spPr>
              <a:xfrm>
                <a:off x="2195900" y="1495675"/>
                <a:ext cx="107600" cy="155975"/>
              </a:xfrm>
              <a:custGeom>
                <a:avLst/>
                <a:gdLst/>
                <a:ahLst/>
                <a:cxnLst/>
                <a:rect l="l" t="t" r="r" b="b"/>
                <a:pathLst>
                  <a:path w="4304" h="6239" fill="none" extrusionOk="0">
                    <a:moveTo>
                      <a:pt x="1" y="1"/>
                    </a:moveTo>
                    <a:lnTo>
                      <a:pt x="4304" y="6238"/>
                    </a:lnTo>
                  </a:path>
                </a:pathLst>
              </a:custGeom>
              <a:solidFill>
                <a:schemeClr val="accent3"/>
              </a:solidFill>
              <a:ln w="76200" cap="flat" cmpd="sng">
                <a:solidFill>
                  <a:schemeClr val="accent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91" name="Google Shape;1391;p54"/>
              <p:cNvSpPr/>
              <p:nvPr/>
            </p:nvSpPr>
            <p:spPr>
              <a:xfrm>
                <a:off x="2218425" y="1479825"/>
                <a:ext cx="107600" cy="155975"/>
              </a:xfrm>
              <a:custGeom>
                <a:avLst/>
                <a:gdLst/>
                <a:ahLst/>
                <a:cxnLst/>
                <a:rect l="l" t="t" r="r" b="b"/>
                <a:pathLst>
                  <a:path w="4304" h="6239" fill="none" extrusionOk="0">
                    <a:moveTo>
                      <a:pt x="0" y="1"/>
                    </a:moveTo>
                    <a:lnTo>
                      <a:pt x="4303" y="6239"/>
                    </a:lnTo>
                  </a:path>
                </a:pathLst>
              </a:custGeom>
              <a:solidFill>
                <a:schemeClr val="accent3"/>
              </a:solidFill>
              <a:ln w="76200" cap="flat" cmpd="sng">
                <a:solidFill>
                  <a:schemeClr val="accent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92" name="Google Shape;1392;p54"/>
              <p:cNvSpPr/>
              <p:nvPr/>
            </p:nvSpPr>
            <p:spPr>
              <a:xfrm>
                <a:off x="2240950" y="1464000"/>
                <a:ext cx="107600" cy="156800"/>
              </a:xfrm>
              <a:custGeom>
                <a:avLst/>
                <a:gdLst/>
                <a:ahLst/>
                <a:cxnLst/>
                <a:rect l="l" t="t" r="r" b="b"/>
                <a:pathLst>
                  <a:path w="4304" h="6272" fill="none" extrusionOk="0">
                    <a:moveTo>
                      <a:pt x="0" y="0"/>
                    </a:moveTo>
                    <a:lnTo>
                      <a:pt x="4303" y="6271"/>
                    </a:lnTo>
                  </a:path>
                </a:pathLst>
              </a:custGeom>
              <a:solidFill>
                <a:schemeClr val="accent3"/>
              </a:solidFill>
              <a:ln w="76200" cap="flat" cmpd="sng">
                <a:solidFill>
                  <a:schemeClr val="accent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93" name="Google Shape;1393;p54"/>
              <p:cNvSpPr/>
              <p:nvPr/>
            </p:nvSpPr>
            <p:spPr>
              <a:xfrm>
                <a:off x="2263450" y="1448975"/>
                <a:ext cx="108450" cy="155975"/>
              </a:xfrm>
              <a:custGeom>
                <a:avLst/>
                <a:gdLst/>
                <a:ahLst/>
                <a:cxnLst/>
                <a:rect l="l" t="t" r="r" b="b"/>
                <a:pathLst>
                  <a:path w="4338" h="6239" fill="none" extrusionOk="0">
                    <a:moveTo>
                      <a:pt x="1" y="1"/>
                    </a:moveTo>
                    <a:lnTo>
                      <a:pt x="4337" y="6238"/>
                    </a:lnTo>
                  </a:path>
                </a:pathLst>
              </a:custGeom>
              <a:solidFill>
                <a:schemeClr val="accent3"/>
              </a:solidFill>
              <a:ln w="76200" cap="flat" cmpd="sng">
                <a:solidFill>
                  <a:schemeClr val="accent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94" name="Google Shape;1394;p54"/>
              <p:cNvSpPr/>
              <p:nvPr/>
            </p:nvSpPr>
            <p:spPr>
              <a:xfrm>
                <a:off x="2286800" y="1433125"/>
                <a:ext cx="107600" cy="155975"/>
              </a:xfrm>
              <a:custGeom>
                <a:avLst/>
                <a:gdLst/>
                <a:ahLst/>
                <a:cxnLst/>
                <a:rect l="l" t="t" r="r" b="b"/>
                <a:pathLst>
                  <a:path w="4304" h="6239" fill="none" extrusionOk="0">
                    <a:moveTo>
                      <a:pt x="1" y="1"/>
                    </a:moveTo>
                    <a:lnTo>
                      <a:pt x="4304" y="6239"/>
                    </a:lnTo>
                  </a:path>
                </a:pathLst>
              </a:custGeom>
              <a:solidFill>
                <a:schemeClr val="accent3"/>
              </a:solidFill>
              <a:ln w="76200" cap="flat" cmpd="sng">
                <a:solidFill>
                  <a:schemeClr val="accent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95" name="Google Shape;1395;p54"/>
              <p:cNvSpPr/>
              <p:nvPr/>
            </p:nvSpPr>
            <p:spPr>
              <a:xfrm>
                <a:off x="2251775" y="1688200"/>
                <a:ext cx="255200" cy="346900"/>
              </a:xfrm>
              <a:custGeom>
                <a:avLst/>
                <a:gdLst/>
                <a:ahLst/>
                <a:cxnLst/>
                <a:rect l="l" t="t" r="r" b="b"/>
                <a:pathLst>
                  <a:path w="10208" h="13876" extrusionOk="0">
                    <a:moveTo>
                      <a:pt x="839" y="0"/>
                    </a:moveTo>
                    <a:cubicBezTo>
                      <a:pt x="687" y="0"/>
                      <a:pt x="534" y="46"/>
                      <a:pt x="401" y="139"/>
                    </a:cubicBezTo>
                    <a:cubicBezTo>
                      <a:pt x="67" y="372"/>
                      <a:pt x="1" y="839"/>
                      <a:pt x="234" y="1173"/>
                    </a:cubicBezTo>
                    <a:lnTo>
                      <a:pt x="8774" y="13548"/>
                    </a:lnTo>
                    <a:cubicBezTo>
                      <a:pt x="8921" y="13758"/>
                      <a:pt x="9160" y="13876"/>
                      <a:pt x="9400" y="13876"/>
                    </a:cubicBezTo>
                    <a:cubicBezTo>
                      <a:pt x="9542" y="13876"/>
                      <a:pt x="9684" y="13835"/>
                      <a:pt x="9808" y="13748"/>
                    </a:cubicBezTo>
                    <a:cubicBezTo>
                      <a:pt x="10141" y="13515"/>
                      <a:pt x="10208" y="13048"/>
                      <a:pt x="9974" y="12714"/>
                    </a:cubicBezTo>
                    <a:lnTo>
                      <a:pt x="1435" y="305"/>
                    </a:lnTo>
                    <a:cubicBezTo>
                      <a:pt x="1294" y="104"/>
                      <a:pt x="1069" y="0"/>
                      <a:pt x="839"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96" name="Google Shape;1396;p54"/>
              <p:cNvSpPr/>
              <p:nvPr/>
            </p:nvSpPr>
            <p:spPr>
              <a:xfrm>
                <a:off x="2495275" y="2042050"/>
                <a:ext cx="42575" cy="37250"/>
              </a:xfrm>
              <a:custGeom>
                <a:avLst/>
                <a:gdLst/>
                <a:ahLst/>
                <a:cxnLst/>
                <a:rect l="l" t="t" r="r" b="b"/>
                <a:pathLst>
                  <a:path w="1703" h="1490" extrusionOk="0">
                    <a:moveTo>
                      <a:pt x="842" y="1"/>
                    </a:moveTo>
                    <a:cubicBezTo>
                      <a:pt x="700" y="1"/>
                      <a:pt x="558" y="42"/>
                      <a:pt x="435" y="128"/>
                    </a:cubicBezTo>
                    <a:lnTo>
                      <a:pt x="435" y="161"/>
                    </a:lnTo>
                    <a:cubicBezTo>
                      <a:pt x="101" y="362"/>
                      <a:pt x="1" y="829"/>
                      <a:pt x="234" y="1162"/>
                    </a:cubicBezTo>
                    <a:cubicBezTo>
                      <a:pt x="381" y="1372"/>
                      <a:pt x="621" y="1490"/>
                      <a:pt x="861" y="1490"/>
                    </a:cubicBezTo>
                    <a:cubicBezTo>
                      <a:pt x="1003" y="1490"/>
                      <a:pt x="1145" y="1449"/>
                      <a:pt x="1269" y="1362"/>
                    </a:cubicBezTo>
                    <a:lnTo>
                      <a:pt x="1269" y="1329"/>
                    </a:lnTo>
                    <a:cubicBezTo>
                      <a:pt x="1602" y="1095"/>
                      <a:pt x="1702" y="662"/>
                      <a:pt x="1469" y="328"/>
                    </a:cubicBezTo>
                    <a:cubicBezTo>
                      <a:pt x="1322" y="118"/>
                      <a:pt x="1082" y="1"/>
                      <a:pt x="84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397" name="Google Shape;1397;p54"/>
            <p:cNvGrpSpPr/>
            <p:nvPr/>
          </p:nvGrpSpPr>
          <p:grpSpPr>
            <a:xfrm rot="1164144">
              <a:off x="4802146" y="3029580"/>
              <a:ext cx="880860" cy="1077439"/>
              <a:chOff x="2104175" y="1433125"/>
              <a:chExt cx="632150" cy="773225"/>
            </a:xfrm>
          </p:grpSpPr>
          <p:sp>
            <p:nvSpPr>
              <p:cNvPr id="1398" name="Google Shape;1398;p54"/>
              <p:cNvSpPr/>
              <p:nvPr/>
            </p:nvSpPr>
            <p:spPr>
              <a:xfrm>
                <a:off x="2173400" y="1532375"/>
                <a:ext cx="562925" cy="673975"/>
              </a:xfrm>
              <a:custGeom>
                <a:avLst/>
                <a:gdLst/>
                <a:ahLst/>
                <a:cxnLst/>
                <a:rect l="l" t="t" r="r" b="b"/>
                <a:pathLst>
                  <a:path w="22517" h="26959" extrusionOk="0">
                    <a:moveTo>
                      <a:pt x="7439" y="0"/>
                    </a:moveTo>
                    <a:lnTo>
                      <a:pt x="0" y="5338"/>
                    </a:lnTo>
                    <a:lnTo>
                      <a:pt x="13543" y="24985"/>
                    </a:lnTo>
                    <a:cubicBezTo>
                      <a:pt x="14411" y="26266"/>
                      <a:pt x="15843" y="26959"/>
                      <a:pt x="17306" y="26959"/>
                    </a:cubicBezTo>
                    <a:cubicBezTo>
                      <a:pt x="18205" y="26959"/>
                      <a:pt x="19115" y="26698"/>
                      <a:pt x="19914" y="26152"/>
                    </a:cubicBezTo>
                    <a:cubicBezTo>
                      <a:pt x="21982" y="24718"/>
                      <a:pt x="22516" y="21849"/>
                      <a:pt x="21082" y="19781"/>
                    </a:cubicBezTo>
                    <a:lnTo>
                      <a:pt x="7439" y="0"/>
                    </a:ln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99" name="Google Shape;1399;p54"/>
              <p:cNvSpPr/>
              <p:nvPr/>
            </p:nvSpPr>
            <p:spPr>
              <a:xfrm>
                <a:off x="2309325" y="1725850"/>
                <a:ext cx="389475" cy="442850"/>
              </a:xfrm>
              <a:custGeom>
                <a:avLst/>
                <a:gdLst/>
                <a:ahLst/>
                <a:cxnLst/>
                <a:rect l="l" t="t" r="r" b="b"/>
                <a:pathLst>
                  <a:path w="15579" h="17714" extrusionOk="0">
                    <a:moveTo>
                      <a:pt x="6138" y="0"/>
                    </a:moveTo>
                    <a:lnTo>
                      <a:pt x="6138" y="0"/>
                    </a:lnTo>
                    <a:cubicBezTo>
                      <a:pt x="6205" y="267"/>
                      <a:pt x="6105" y="501"/>
                      <a:pt x="5971" y="701"/>
                    </a:cubicBezTo>
                    <a:cubicBezTo>
                      <a:pt x="5371" y="1735"/>
                      <a:pt x="4337" y="2302"/>
                      <a:pt x="3169" y="2469"/>
                    </a:cubicBezTo>
                    <a:cubicBezTo>
                      <a:pt x="2435" y="2602"/>
                      <a:pt x="1702" y="2702"/>
                      <a:pt x="1034" y="3102"/>
                    </a:cubicBezTo>
                    <a:cubicBezTo>
                      <a:pt x="834" y="3269"/>
                      <a:pt x="0" y="3770"/>
                      <a:pt x="234" y="4137"/>
                    </a:cubicBezTo>
                    <a:cubicBezTo>
                      <a:pt x="301" y="4237"/>
                      <a:pt x="8506" y="16145"/>
                      <a:pt x="8506" y="16145"/>
                    </a:cubicBezTo>
                    <a:cubicBezTo>
                      <a:pt x="9211" y="17161"/>
                      <a:pt x="10354" y="17713"/>
                      <a:pt x="11511" y="17713"/>
                    </a:cubicBezTo>
                    <a:cubicBezTo>
                      <a:pt x="12215" y="17713"/>
                      <a:pt x="12925" y="17508"/>
                      <a:pt x="13543" y="17079"/>
                    </a:cubicBezTo>
                    <a:cubicBezTo>
                      <a:pt x="15178" y="15945"/>
                      <a:pt x="15578" y="13677"/>
                      <a:pt x="14477" y="12042"/>
                    </a:cubicBezTo>
                    <a:cubicBezTo>
                      <a:pt x="14110" y="11542"/>
                      <a:pt x="13777" y="11042"/>
                      <a:pt x="13443" y="10541"/>
                    </a:cubicBezTo>
                    <a:cubicBezTo>
                      <a:pt x="12009" y="8506"/>
                      <a:pt x="10608" y="6438"/>
                      <a:pt x="9207" y="4403"/>
                    </a:cubicBezTo>
                    <a:cubicBezTo>
                      <a:pt x="8173" y="2936"/>
                      <a:pt x="7172" y="1468"/>
                      <a:pt x="6138" y="0"/>
                    </a:cubicBez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0" name="Google Shape;1400;p54"/>
              <p:cNvSpPr/>
              <p:nvPr/>
            </p:nvSpPr>
            <p:spPr>
              <a:xfrm>
                <a:off x="2104175" y="1444800"/>
                <a:ext cx="279400" cy="240200"/>
              </a:xfrm>
              <a:custGeom>
                <a:avLst/>
                <a:gdLst/>
                <a:ahLst/>
                <a:cxnLst/>
                <a:rect l="l" t="t" r="r" b="b"/>
                <a:pathLst>
                  <a:path w="11176" h="9608" extrusionOk="0">
                    <a:moveTo>
                      <a:pt x="8640" y="1"/>
                    </a:moveTo>
                    <a:lnTo>
                      <a:pt x="0" y="5938"/>
                    </a:lnTo>
                    <a:lnTo>
                      <a:pt x="2536" y="9608"/>
                    </a:lnTo>
                    <a:lnTo>
                      <a:pt x="11175" y="3670"/>
                    </a:lnTo>
                    <a:lnTo>
                      <a:pt x="8640" y="1"/>
                    </a:ln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1" name="Google Shape;1401;p54"/>
              <p:cNvSpPr/>
              <p:nvPr/>
            </p:nvSpPr>
            <p:spPr>
              <a:xfrm>
                <a:off x="2105000" y="1558225"/>
                <a:ext cx="108450" cy="155975"/>
              </a:xfrm>
              <a:custGeom>
                <a:avLst/>
                <a:gdLst/>
                <a:ahLst/>
                <a:cxnLst/>
                <a:rect l="l" t="t" r="r" b="b"/>
                <a:pathLst>
                  <a:path w="4338" h="6239" fill="none" extrusionOk="0">
                    <a:moveTo>
                      <a:pt x="1" y="0"/>
                    </a:moveTo>
                    <a:lnTo>
                      <a:pt x="4337" y="6238"/>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2" name="Google Shape;1402;p54"/>
              <p:cNvSpPr/>
              <p:nvPr/>
            </p:nvSpPr>
            <p:spPr>
              <a:xfrm>
                <a:off x="2127525" y="1542375"/>
                <a:ext cx="108425" cy="155975"/>
              </a:xfrm>
              <a:custGeom>
                <a:avLst/>
                <a:gdLst/>
                <a:ahLst/>
                <a:cxnLst/>
                <a:rect l="l" t="t" r="r" b="b"/>
                <a:pathLst>
                  <a:path w="4337" h="6239" fill="none" extrusionOk="0">
                    <a:moveTo>
                      <a:pt x="0" y="1"/>
                    </a:moveTo>
                    <a:lnTo>
                      <a:pt x="4337" y="6238"/>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3" name="Google Shape;1403;p54"/>
              <p:cNvSpPr/>
              <p:nvPr/>
            </p:nvSpPr>
            <p:spPr>
              <a:xfrm>
                <a:off x="2150875" y="1526525"/>
                <a:ext cx="107600" cy="156825"/>
              </a:xfrm>
              <a:custGeom>
                <a:avLst/>
                <a:gdLst/>
                <a:ahLst/>
                <a:cxnLst/>
                <a:rect l="l" t="t" r="r" b="b"/>
                <a:pathLst>
                  <a:path w="4304" h="6273" fill="none" extrusionOk="0">
                    <a:moveTo>
                      <a:pt x="0" y="1"/>
                    </a:moveTo>
                    <a:lnTo>
                      <a:pt x="4304" y="6272"/>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4" name="Google Shape;1404;p54"/>
              <p:cNvSpPr/>
              <p:nvPr/>
            </p:nvSpPr>
            <p:spPr>
              <a:xfrm>
                <a:off x="2173400" y="1511525"/>
                <a:ext cx="107600" cy="155975"/>
              </a:xfrm>
              <a:custGeom>
                <a:avLst/>
                <a:gdLst/>
                <a:ahLst/>
                <a:cxnLst/>
                <a:rect l="l" t="t" r="r" b="b"/>
                <a:pathLst>
                  <a:path w="4304" h="6239" fill="none" extrusionOk="0">
                    <a:moveTo>
                      <a:pt x="0" y="0"/>
                    </a:moveTo>
                    <a:lnTo>
                      <a:pt x="4303" y="6238"/>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5" name="Google Shape;1405;p54"/>
              <p:cNvSpPr/>
              <p:nvPr/>
            </p:nvSpPr>
            <p:spPr>
              <a:xfrm>
                <a:off x="2195900" y="1495675"/>
                <a:ext cx="107600" cy="155975"/>
              </a:xfrm>
              <a:custGeom>
                <a:avLst/>
                <a:gdLst/>
                <a:ahLst/>
                <a:cxnLst/>
                <a:rect l="l" t="t" r="r" b="b"/>
                <a:pathLst>
                  <a:path w="4304" h="6239" fill="none" extrusionOk="0">
                    <a:moveTo>
                      <a:pt x="1" y="1"/>
                    </a:moveTo>
                    <a:lnTo>
                      <a:pt x="4304" y="6238"/>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6" name="Google Shape;1406;p54"/>
              <p:cNvSpPr/>
              <p:nvPr/>
            </p:nvSpPr>
            <p:spPr>
              <a:xfrm>
                <a:off x="2218425" y="1479825"/>
                <a:ext cx="107600" cy="155975"/>
              </a:xfrm>
              <a:custGeom>
                <a:avLst/>
                <a:gdLst/>
                <a:ahLst/>
                <a:cxnLst/>
                <a:rect l="l" t="t" r="r" b="b"/>
                <a:pathLst>
                  <a:path w="4304" h="6239" fill="none" extrusionOk="0">
                    <a:moveTo>
                      <a:pt x="0" y="1"/>
                    </a:moveTo>
                    <a:lnTo>
                      <a:pt x="4303" y="6239"/>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7" name="Google Shape;1407;p54"/>
              <p:cNvSpPr/>
              <p:nvPr/>
            </p:nvSpPr>
            <p:spPr>
              <a:xfrm>
                <a:off x="2240950" y="1464000"/>
                <a:ext cx="107600" cy="156800"/>
              </a:xfrm>
              <a:custGeom>
                <a:avLst/>
                <a:gdLst/>
                <a:ahLst/>
                <a:cxnLst/>
                <a:rect l="l" t="t" r="r" b="b"/>
                <a:pathLst>
                  <a:path w="4304" h="6272" fill="none" extrusionOk="0">
                    <a:moveTo>
                      <a:pt x="0" y="0"/>
                    </a:moveTo>
                    <a:lnTo>
                      <a:pt x="4303" y="6271"/>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8" name="Google Shape;1408;p54"/>
              <p:cNvSpPr/>
              <p:nvPr/>
            </p:nvSpPr>
            <p:spPr>
              <a:xfrm>
                <a:off x="2263450" y="1448975"/>
                <a:ext cx="108450" cy="155975"/>
              </a:xfrm>
              <a:custGeom>
                <a:avLst/>
                <a:gdLst/>
                <a:ahLst/>
                <a:cxnLst/>
                <a:rect l="l" t="t" r="r" b="b"/>
                <a:pathLst>
                  <a:path w="4338" h="6239" fill="none" extrusionOk="0">
                    <a:moveTo>
                      <a:pt x="1" y="1"/>
                    </a:moveTo>
                    <a:lnTo>
                      <a:pt x="4337" y="6238"/>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9" name="Google Shape;1409;p54"/>
              <p:cNvSpPr/>
              <p:nvPr/>
            </p:nvSpPr>
            <p:spPr>
              <a:xfrm>
                <a:off x="2286800" y="1433125"/>
                <a:ext cx="107600" cy="155975"/>
              </a:xfrm>
              <a:custGeom>
                <a:avLst/>
                <a:gdLst/>
                <a:ahLst/>
                <a:cxnLst/>
                <a:rect l="l" t="t" r="r" b="b"/>
                <a:pathLst>
                  <a:path w="4304" h="6239" fill="none" extrusionOk="0">
                    <a:moveTo>
                      <a:pt x="1" y="1"/>
                    </a:moveTo>
                    <a:lnTo>
                      <a:pt x="4304" y="6239"/>
                    </a:lnTo>
                  </a:path>
                </a:pathLst>
              </a:custGeom>
              <a:noFill/>
              <a:ln w="4175"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10" name="Google Shape;1410;p54"/>
              <p:cNvSpPr/>
              <p:nvPr/>
            </p:nvSpPr>
            <p:spPr>
              <a:xfrm>
                <a:off x="2251775" y="1688200"/>
                <a:ext cx="255200" cy="346900"/>
              </a:xfrm>
              <a:custGeom>
                <a:avLst/>
                <a:gdLst/>
                <a:ahLst/>
                <a:cxnLst/>
                <a:rect l="l" t="t" r="r" b="b"/>
                <a:pathLst>
                  <a:path w="10208" h="13876" extrusionOk="0">
                    <a:moveTo>
                      <a:pt x="839" y="0"/>
                    </a:moveTo>
                    <a:cubicBezTo>
                      <a:pt x="687" y="0"/>
                      <a:pt x="534" y="46"/>
                      <a:pt x="401" y="139"/>
                    </a:cubicBezTo>
                    <a:cubicBezTo>
                      <a:pt x="67" y="372"/>
                      <a:pt x="1" y="839"/>
                      <a:pt x="234" y="1173"/>
                    </a:cubicBezTo>
                    <a:lnTo>
                      <a:pt x="8774" y="13548"/>
                    </a:lnTo>
                    <a:cubicBezTo>
                      <a:pt x="8921" y="13758"/>
                      <a:pt x="9160" y="13876"/>
                      <a:pt x="9400" y="13876"/>
                    </a:cubicBezTo>
                    <a:cubicBezTo>
                      <a:pt x="9542" y="13876"/>
                      <a:pt x="9684" y="13835"/>
                      <a:pt x="9808" y="13748"/>
                    </a:cubicBezTo>
                    <a:cubicBezTo>
                      <a:pt x="10141" y="13515"/>
                      <a:pt x="10208" y="13048"/>
                      <a:pt x="9974" y="12714"/>
                    </a:cubicBezTo>
                    <a:lnTo>
                      <a:pt x="1435" y="305"/>
                    </a:lnTo>
                    <a:cubicBezTo>
                      <a:pt x="1294" y="104"/>
                      <a:pt x="1069" y="0"/>
                      <a:pt x="839"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11" name="Google Shape;1411;p54"/>
              <p:cNvSpPr/>
              <p:nvPr/>
            </p:nvSpPr>
            <p:spPr>
              <a:xfrm>
                <a:off x="2495275" y="2042050"/>
                <a:ext cx="42575" cy="37250"/>
              </a:xfrm>
              <a:custGeom>
                <a:avLst/>
                <a:gdLst/>
                <a:ahLst/>
                <a:cxnLst/>
                <a:rect l="l" t="t" r="r" b="b"/>
                <a:pathLst>
                  <a:path w="1703" h="1490" extrusionOk="0">
                    <a:moveTo>
                      <a:pt x="842" y="1"/>
                    </a:moveTo>
                    <a:cubicBezTo>
                      <a:pt x="700" y="1"/>
                      <a:pt x="558" y="42"/>
                      <a:pt x="435" y="128"/>
                    </a:cubicBezTo>
                    <a:lnTo>
                      <a:pt x="435" y="161"/>
                    </a:lnTo>
                    <a:cubicBezTo>
                      <a:pt x="101" y="362"/>
                      <a:pt x="1" y="829"/>
                      <a:pt x="234" y="1162"/>
                    </a:cubicBezTo>
                    <a:cubicBezTo>
                      <a:pt x="381" y="1372"/>
                      <a:pt x="621" y="1490"/>
                      <a:pt x="861" y="1490"/>
                    </a:cubicBezTo>
                    <a:cubicBezTo>
                      <a:pt x="1003" y="1490"/>
                      <a:pt x="1145" y="1449"/>
                      <a:pt x="1269" y="1362"/>
                    </a:cubicBezTo>
                    <a:lnTo>
                      <a:pt x="1269" y="1329"/>
                    </a:lnTo>
                    <a:cubicBezTo>
                      <a:pt x="1602" y="1095"/>
                      <a:pt x="1702" y="662"/>
                      <a:pt x="1469" y="328"/>
                    </a:cubicBezTo>
                    <a:cubicBezTo>
                      <a:pt x="1322" y="118"/>
                      <a:pt x="1082" y="1"/>
                      <a:pt x="842"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sp>
        <p:nvSpPr>
          <p:cNvPr id="1412" name="Google Shape;1412;p54"/>
          <p:cNvSpPr/>
          <p:nvPr/>
        </p:nvSpPr>
        <p:spPr>
          <a:xfrm>
            <a:off x="5921856" y="3820822"/>
            <a:ext cx="345605" cy="480706"/>
          </a:xfrm>
          <a:custGeom>
            <a:avLst/>
            <a:gdLst/>
            <a:ahLst/>
            <a:cxnLst/>
            <a:rect l="l" t="t" r="r" b="b"/>
            <a:pathLst>
              <a:path w="10409" h="14478" extrusionOk="0">
                <a:moveTo>
                  <a:pt x="5204" y="1"/>
                </a:moveTo>
                <a:cubicBezTo>
                  <a:pt x="5171" y="34"/>
                  <a:pt x="1" y="6105"/>
                  <a:pt x="1" y="8740"/>
                </a:cubicBezTo>
                <a:cubicBezTo>
                  <a:pt x="1" y="8907"/>
                  <a:pt x="1" y="9074"/>
                  <a:pt x="1" y="9241"/>
                </a:cubicBezTo>
                <a:cubicBezTo>
                  <a:pt x="1" y="12143"/>
                  <a:pt x="2336" y="14478"/>
                  <a:pt x="5204" y="14478"/>
                </a:cubicBezTo>
                <a:cubicBezTo>
                  <a:pt x="8073" y="14478"/>
                  <a:pt x="10408" y="12143"/>
                  <a:pt x="10408" y="9241"/>
                </a:cubicBezTo>
                <a:cubicBezTo>
                  <a:pt x="10408" y="9074"/>
                  <a:pt x="10408" y="8907"/>
                  <a:pt x="10408" y="8740"/>
                </a:cubicBezTo>
                <a:cubicBezTo>
                  <a:pt x="10408" y="6105"/>
                  <a:pt x="5238" y="34"/>
                  <a:pt x="5204" y="1"/>
                </a:cubicBezTo>
                <a:close/>
              </a:path>
            </a:pathLst>
          </a:custGeom>
          <a:solidFill>
            <a:schemeClr val="dk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13" name="Google Shape;1413;p54"/>
          <p:cNvSpPr/>
          <p:nvPr/>
        </p:nvSpPr>
        <p:spPr>
          <a:xfrm rot="249049">
            <a:off x="6023033" y="2764255"/>
            <a:ext cx="232966" cy="324074"/>
          </a:xfrm>
          <a:custGeom>
            <a:avLst/>
            <a:gdLst/>
            <a:ahLst/>
            <a:cxnLst/>
            <a:rect l="l" t="t" r="r" b="b"/>
            <a:pathLst>
              <a:path w="10409" h="14478" extrusionOk="0">
                <a:moveTo>
                  <a:pt x="5204" y="1"/>
                </a:moveTo>
                <a:cubicBezTo>
                  <a:pt x="5171" y="34"/>
                  <a:pt x="1" y="6105"/>
                  <a:pt x="1" y="8740"/>
                </a:cubicBezTo>
                <a:cubicBezTo>
                  <a:pt x="1" y="8907"/>
                  <a:pt x="1" y="9074"/>
                  <a:pt x="1" y="9241"/>
                </a:cubicBezTo>
                <a:cubicBezTo>
                  <a:pt x="1" y="12143"/>
                  <a:pt x="2336" y="14478"/>
                  <a:pt x="5204" y="14478"/>
                </a:cubicBezTo>
                <a:cubicBezTo>
                  <a:pt x="8073" y="14478"/>
                  <a:pt x="10408" y="12143"/>
                  <a:pt x="10408" y="9241"/>
                </a:cubicBezTo>
                <a:cubicBezTo>
                  <a:pt x="10408" y="9074"/>
                  <a:pt x="10408" y="8907"/>
                  <a:pt x="10408" y="8740"/>
                </a:cubicBezTo>
                <a:cubicBezTo>
                  <a:pt x="10408" y="6105"/>
                  <a:pt x="5238" y="34"/>
                  <a:pt x="5204" y="1"/>
                </a:cubicBezTo>
                <a:close/>
              </a:path>
            </a:pathLst>
          </a:custGeom>
          <a:solidFill>
            <a:srgbClr val="FF988C"/>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14" name="Google Shape;1414;p54"/>
          <p:cNvSpPr/>
          <p:nvPr/>
        </p:nvSpPr>
        <p:spPr>
          <a:xfrm rot="-1694048">
            <a:off x="6704156" y="3058248"/>
            <a:ext cx="345609" cy="480712"/>
          </a:xfrm>
          <a:custGeom>
            <a:avLst/>
            <a:gdLst/>
            <a:ahLst/>
            <a:cxnLst/>
            <a:rect l="l" t="t" r="r" b="b"/>
            <a:pathLst>
              <a:path w="10409" h="14478" extrusionOk="0">
                <a:moveTo>
                  <a:pt x="5204" y="1"/>
                </a:moveTo>
                <a:cubicBezTo>
                  <a:pt x="5171" y="34"/>
                  <a:pt x="1" y="6105"/>
                  <a:pt x="1" y="8740"/>
                </a:cubicBezTo>
                <a:cubicBezTo>
                  <a:pt x="1" y="8907"/>
                  <a:pt x="1" y="9074"/>
                  <a:pt x="1" y="9241"/>
                </a:cubicBezTo>
                <a:cubicBezTo>
                  <a:pt x="1" y="12143"/>
                  <a:pt x="2336" y="14478"/>
                  <a:pt x="5204" y="14478"/>
                </a:cubicBezTo>
                <a:cubicBezTo>
                  <a:pt x="8073" y="14478"/>
                  <a:pt x="10408" y="12143"/>
                  <a:pt x="10408" y="9241"/>
                </a:cubicBezTo>
                <a:cubicBezTo>
                  <a:pt x="10408" y="9074"/>
                  <a:pt x="10408" y="8907"/>
                  <a:pt x="10408" y="8740"/>
                </a:cubicBezTo>
                <a:cubicBezTo>
                  <a:pt x="10408" y="6105"/>
                  <a:pt x="5238" y="34"/>
                  <a:pt x="5204" y="1"/>
                </a:cubicBezTo>
                <a:close/>
              </a:path>
            </a:pathLst>
          </a:custGeom>
          <a:solidFill>
            <a:schemeClr val="dk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418"/>
        <p:cNvGrpSpPr/>
        <p:nvPr/>
      </p:nvGrpSpPr>
      <p:grpSpPr>
        <a:xfrm>
          <a:off x="0" y="0"/>
          <a:ext cx="0" cy="0"/>
          <a:chOff x="0" y="0"/>
          <a:chExt cx="0" cy="0"/>
        </a:xfrm>
      </p:grpSpPr>
      <p:sp>
        <p:nvSpPr>
          <p:cNvPr id="1419" name="Google Shape;1419;p55"/>
          <p:cNvSpPr txBox="1">
            <a:spLocks noGrp="1"/>
          </p:cNvSpPr>
          <p:nvPr>
            <p:ph type="title" idx="6"/>
          </p:nvPr>
        </p:nvSpPr>
        <p:spPr>
          <a:xfrm>
            <a:off x="713100" y="539400"/>
            <a:ext cx="498015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accent3"/>
                </a:solidFill>
                <a:cs typeface="B Nazanin" panose="00000700000000000000" pitchFamily="2" charset="-78"/>
              </a:rPr>
              <a:t>اهداف</a:t>
            </a:r>
            <a:r>
              <a:rPr lang="fa-IR" dirty="0">
                <a:cs typeface="B Nazanin" panose="00000700000000000000" pitchFamily="2" charset="-78"/>
              </a:rPr>
              <a:t> ما</a:t>
            </a:r>
            <a:endParaRPr dirty="0">
              <a:solidFill>
                <a:schemeClr val="accent3"/>
              </a:solidFill>
              <a:cs typeface="B Nazanin" panose="00000700000000000000" pitchFamily="2" charset="-78"/>
            </a:endParaRPr>
          </a:p>
        </p:txBody>
      </p:sp>
      <p:sp>
        <p:nvSpPr>
          <p:cNvPr id="1420" name="Google Shape;1420;p55"/>
          <p:cNvSpPr txBox="1">
            <a:spLocks noGrp="1"/>
          </p:cNvSpPr>
          <p:nvPr>
            <p:ph type="title"/>
          </p:nvPr>
        </p:nvSpPr>
        <p:spPr>
          <a:xfrm>
            <a:off x="825338" y="2908498"/>
            <a:ext cx="2242500" cy="457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عنوان در اینجا</a:t>
            </a:r>
            <a:endParaRPr dirty="0">
              <a:cs typeface="B Nazanin" panose="00000700000000000000" pitchFamily="2" charset="-78"/>
            </a:endParaRPr>
          </a:p>
        </p:txBody>
      </p:sp>
      <p:sp>
        <p:nvSpPr>
          <p:cNvPr id="1421" name="Google Shape;1421;p55"/>
          <p:cNvSpPr txBox="1">
            <a:spLocks noGrp="1"/>
          </p:cNvSpPr>
          <p:nvPr>
            <p:ph type="subTitle" idx="1"/>
          </p:nvPr>
        </p:nvSpPr>
        <p:spPr>
          <a:xfrm>
            <a:off x="825338" y="3495568"/>
            <a:ext cx="2242500" cy="869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1422" name="Google Shape;1422;p55"/>
          <p:cNvSpPr txBox="1">
            <a:spLocks noGrp="1"/>
          </p:cNvSpPr>
          <p:nvPr>
            <p:ph type="title" idx="2"/>
          </p:nvPr>
        </p:nvSpPr>
        <p:spPr>
          <a:xfrm>
            <a:off x="3450750" y="2908498"/>
            <a:ext cx="2242500" cy="457200"/>
          </a:xfrm>
          <a:prstGeom prst="rect">
            <a:avLst/>
          </a:prstGeom>
        </p:spPr>
        <p:txBody>
          <a:bodyPr spcFirstLastPara="1" wrap="square" lIns="91425" tIns="91425" rIns="91425" bIns="91425" anchor="ctr" anchorCtr="0">
            <a:noAutofit/>
          </a:bodyPr>
          <a:lstStyle/>
          <a:p>
            <a:pPr rtl="1"/>
            <a:r>
              <a:rPr lang="fa-IR" dirty="0">
                <a:cs typeface="B Nazanin" panose="00000700000000000000" pitchFamily="2" charset="-78"/>
              </a:rPr>
              <a:t>عنوان در اینجا</a:t>
            </a:r>
            <a:endParaRPr dirty="0">
              <a:cs typeface="B Nazanin" panose="00000700000000000000" pitchFamily="2" charset="-78"/>
            </a:endParaRPr>
          </a:p>
        </p:txBody>
      </p:sp>
      <p:sp>
        <p:nvSpPr>
          <p:cNvPr id="1423" name="Google Shape;1423;p55"/>
          <p:cNvSpPr txBox="1">
            <a:spLocks noGrp="1"/>
          </p:cNvSpPr>
          <p:nvPr>
            <p:ph type="subTitle" idx="3"/>
          </p:nvPr>
        </p:nvSpPr>
        <p:spPr>
          <a:xfrm>
            <a:off x="3450750" y="3447501"/>
            <a:ext cx="2242500" cy="869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1424" name="Google Shape;1424;p55"/>
          <p:cNvSpPr txBox="1">
            <a:spLocks noGrp="1"/>
          </p:cNvSpPr>
          <p:nvPr>
            <p:ph type="title" idx="4"/>
          </p:nvPr>
        </p:nvSpPr>
        <p:spPr>
          <a:xfrm>
            <a:off x="6076168" y="2908498"/>
            <a:ext cx="2242500" cy="457200"/>
          </a:xfrm>
          <a:prstGeom prst="rect">
            <a:avLst/>
          </a:prstGeom>
        </p:spPr>
        <p:txBody>
          <a:bodyPr spcFirstLastPara="1" wrap="square" lIns="91425" tIns="91425" rIns="91425" bIns="91425" anchor="ctr" anchorCtr="0">
            <a:noAutofit/>
          </a:bodyPr>
          <a:lstStyle/>
          <a:p>
            <a:pPr rtl="1"/>
            <a:r>
              <a:rPr lang="fa-IR" dirty="0">
                <a:cs typeface="B Nazanin" panose="00000700000000000000" pitchFamily="2" charset="-78"/>
              </a:rPr>
              <a:t>عنوان در اینجا</a:t>
            </a:r>
            <a:endParaRPr dirty="0">
              <a:cs typeface="B Nazanin" panose="00000700000000000000" pitchFamily="2" charset="-78"/>
            </a:endParaRPr>
          </a:p>
        </p:txBody>
      </p:sp>
      <p:sp>
        <p:nvSpPr>
          <p:cNvPr id="1425" name="Google Shape;1425;p55"/>
          <p:cNvSpPr txBox="1">
            <a:spLocks noGrp="1"/>
          </p:cNvSpPr>
          <p:nvPr>
            <p:ph type="subTitle" idx="5"/>
          </p:nvPr>
        </p:nvSpPr>
        <p:spPr>
          <a:xfrm>
            <a:off x="6076164" y="3426930"/>
            <a:ext cx="2242500" cy="869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grpSp>
        <p:nvGrpSpPr>
          <p:cNvPr id="1426" name="Google Shape;1426;p55"/>
          <p:cNvGrpSpPr/>
          <p:nvPr/>
        </p:nvGrpSpPr>
        <p:grpSpPr>
          <a:xfrm>
            <a:off x="1642213" y="2022849"/>
            <a:ext cx="548913" cy="548913"/>
            <a:chOff x="1485491" y="1793271"/>
            <a:chExt cx="922233" cy="922233"/>
          </a:xfrm>
        </p:grpSpPr>
        <p:grpSp>
          <p:nvGrpSpPr>
            <p:cNvPr id="1427" name="Google Shape;1427;p55"/>
            <p:cNvGrpSpPr/>
            <p:nvPr/>
          </p:nvGrpSpPr>
          <p:grpSpPr>
            <a:xfrm>
              <a:off x="1485491" y="1793271"/>
              <a:ext cx="922233" cy="922233"/>
              <a:chOff x="1190625" y="238125"/>
              <a:chExt cx="5219200" cy="5219200"/>
            </a:xfrm>
          </p:grpSpPr>
          <p:sp>
            <p:nvSpPr>
              <p:cNvPr id="1428" name="Google Shape;1428;p55"/>
              <p:cNvSpPr/>
              <p:nvPr/>
            </p:nvSpPr>
            <p:spPr>
              <a:xfrm>
                <a:off x="2581850" y="238125"/>
                <a:ext cx="2436725" cy="1317850"/>
              </a:xfrm>
              <a:custGeom>
                <a:avLst/>
                <a:gdLst/>
                <a:ahLst/>
                <a:cxnLst/>
                <a:rect l="l" t="t" r="r" b="b"/>
                <a:pathLst>
                  <a:path w="97469" h="52714" extrusionOk="0">
                    <a:moveTo>
                      <a:pt x="74015" y="12591"/>
                    </a:moveTo>
                    <a:cubicBezTo>
                      <a:pt x="74798" y="12591"/>
                      <a:pt x="75483" y="13146"/>
                      <a:pt x="75646" y="13896"/>
                    </a:cubicBezTo>
                    <a:lnTo>
                      <a:pt x="81648" y="40122"/>
                    </a:lnTo>
                    <a:lnTo>
                      <a:pt x="15821" y="40122"/>
                    </a:lnTo>
                    <a:lnTo>
                      <a:pt x="21823" y="13896"/>
                    </a:lnTo>
                    <a:cubicBezTo>
                      <a:pt x="21986" y="13146"/>
                      <a:pt x="22671" y="12591"/>
                      <a:pt x="23454" y="12591"/>
                    </a:cubicBezTo>
                    <a:close/>
                    <a:moveTo>
                      <a:pt x="20127" y="0"/>
                    </a:moveTo>
                    <a:cubicBezTo>
                      <a:pt x="15397" y="0"/>
                      <a:pt x="11320" y="3262"/>
                      <a:pt x="10276" y="7829"/>
                    </a:cubicBezTo>
                    <a:lnTo>
                      <a:pt x="0" y="52714"/>
                    </a:lnTo>
                    <a:lnTo>
                      <a:pt x="97469" y="52714"/>
                    </a:lnTo>
                    <a:lnTo>
                      <a:pt x="87193" y="7829"/>
                    </a:lnTo>
                    <a:cubicBezTo>
                      <a:pt x="86150" y="3262"/>
                      <a:pt x="82072" y="0"/>
                      <a:pt x="77342"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29" name="Google Shape;1429;p55"/>
              <p:cNvSpPr/>
              <p:nvPr/>
            </p:nvSpPr>
            <p:spPr>
              <a:xfrm>
                <a:off x="1190625" y="1211825"/>
                <a:ext cx="5219200" cy="3822250"/>
              </a:xfrm>
              <a:custGeom>
                <a:avLst/>
                <a:gdLst/>
                <a:ahLst/>
                <a:cxnLst/>
                <a:rect l="l" t="t" r="r" b="b"/>
                <a:pathLst>
                  <a:path w="208768" h="152890" extrusionOk="0">
                    <a:moveTo>
                      <a:pt x="12591" y="0"/>
                    </a:moveTo>
                    <a:cubicBezTo>
                      <a:pt x="5643" y="0"/>
                      <a:pt x="0" y="5643"/>
                      <a:pt x="0" y="12591"/>
                    </a:cubicBezTo>
                    <a:lnTo>
                      <a:pt x="0" y="140298"/>
                    </a:lnTo>
                    <a:cubicBezTo>
                      <a:pt x="0" y="147246"/>
                      <a:pt x="5643" y="152889"/>
                      <a:pt x="12591" y="152889"/>
                    </a:cubicBezTo>
                    <a:lnTo>
                      <a:pt x="196176" y="152889"/>
                    </a:lnTo>
                    <a:cubicBezTo>
                      <a:pt x="203124" y="152889"/>
                      <a:pt x="208767" y="147246"/>
                      <a:pt x="208767" y="140298"/>
                    </a:cubicBezTo>
                    <a:lnTo>
                      <a:pt x="208767" y="12591"/>
                    </a:lnTo>
                    <a:cubicBezTo>
                      <a:pt x="208767" y="5643"/>
                      <a:pt x="203124" y="0"/>
                      <a:pt x="196176"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30" name="Google Shape;1430;p55"/>
              <p:cNvSpPr/>
              <p:nvPr/>
            </p:nvSpPr>
            <p:spPr>
              <a:xfrm>
                <a:off x="5779400" y="1211825"/>
                <a:ext cx="630425" cy="3822250"/>
              </a:xfrm>
              <a:custGeom>
                <a:avLst/>
                <a:gdLst/>
                <a:ahLst/>
                <a:cxnLst/>
                <a:rect l="l" t="t" r="r" b="b"/>
                <a:pathLst>
                  <a:path w="25217" h="152890" extrusionOk="0">
                    <a:moveTo>
                      <a:pt x="1" y="0"/>
                    </a:moveTo>
                    <a:cubicBezTo>
                      <a:pt x="6982" y="0"/>
                      <a:pt x="12625" y="5643"/>
                      <a:pt x="12625" y="12591"/>
                    </a:cubicBezTo>
                    <a:lnTo>
                      <a:pt x="12625" y="140298"/>
                    </a:lnTo>
                    <a:cubicBezTo>
                      <a:pt x="12625" y="147246"/>
                      <a:pt x="6982" y="152889"/>
                      <a:pt x="1" y="152889"/>
                    </a:cubicBezTo>
                    <a:lnTo>
                      <a:pt x="12625" y="152889"/>
                    </a:lnTo>
                    <a:cubicBezTo>
                      <a:pt x="19573" y="152889"/>
                      <a:pt x="25216" y="147246"/>
                      <a:pt x="25216" y="140298"/>
                    </a:cubicBezTo>
                    <a:lnTo>
                      <a:pt x="25216" y="12591"/>
                    </a:lnTo>
                    <a:cubicBezTo>
                      <a:pt x="25216" y="5643"/>
                      <a:pt x="19573" y="0"/>
                      <a:pt x="12625"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31" name="Google Shape;1431;p55"/>
              <p:cNvSpPr/>
              <p:nvPr/>
            </p:nvSpPr>
            <p:spPr>
              <a:xfrm>
                <a:off x="1715800" y="1737000"/>
                <a:ext cx="4168825" cy="2771900"/>
              </a:xfrm>
              <a:custGeom>
                <a:avLst/>
                <a:gdLst/>
                <a:ahLst/>
                <a:cxnLst/>
                <a:rect l="l" t="t" r="r" b="b"/>
                <a:pathLst>
                  <a:path w="166753" h="110876" extrusionOk="0">
                    <a:moveTo>
                      <a:pt x="2088" y="0"/>
                    </a:moveTo>
                    <a:cubicBezTo>
                      <a:pt x="946" y="0"/>
                      <a:pt x="0" y="914"/>
                      <a:pt x="0" y="2088"/>
                    </a:cubicBezTo>
                    <a:lnTo>
                      <a:pt x="0" y="108788"/>
                    </a:lnTo>
                    <a:cubicBezTo>
                      <a:pt x="0" y="109929"/>
                      <a:pt x="946" y="110875"/>
                      <a:pt x="2088" y="110875"/>
                    </a:cubicBezTo>
                    <a:lnTo>
                      <a:pt x="164665" y="110875"/>
                    </a:lnTo>
                    <a:cubicBezTo>
                      <a:pt x="165807" y="110875"/>
                      <a:pt x="166753" y="109929"/>
                      <a:pt x="166753" y="108788"/>
                    </a:cubicBezTo>
                    <a:lnTo>
                      <a:pt x="166753" y="2088"/>
                    </a:lnTo>
                    <a:cubicBezTo>
                      <a:pt x="166753" y="914"/>
                      <a:pt x="165807" y="0"/>
                      <a:pt x="164665"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32" name="Google Shape;1432;p55"/>
              <p:cNvSpPr/>
              <p:nvPr/>
            </p:nvSpPr>
            <p:spPr>
              <a:xfrm>
                <a:off x="5516825" y="1737000"/>
                <a:ext cx="367800" cy="2771900"/>
              </a:xfrm>
              <a:custGeom>
                <a:avLst/>
                <a:gdLst/>
                <a:ahLst/>
                <a:cxnLst/>
                <a:rect l="l" t="t" r="r" b="b"/>
                <a:pathLst>
                  <a:path w="14712" h="110876" extrusionOk="0">
                    <a:moveTo>
                      <a:pt x="0" y="0"/>
                    </a:moveTo>
                    <a:cubicBezTo>
                      <a:pt x="1175" y="0"/>
                      <a:pt x="2121" y="914"/>
                      <a:pt x="2121" y="2088"/>
                    </a:cubicBezTo>
                    <a:lnTo>
                      <a:pt x="2121" y="108788"/>
                    </a:lnTo>
                    <a:cubicBezTo>
                      <a:pt x="2121" y="109929"/>
                      <a:pt x="1175" y="110875"/>
                      <a:pt x="0" y="110875"/>
                    </a:cubicBezTo>
                    <a:lnTo>
                      <a:pt x="12624" y="110875"/>
                    </a:lnTo>
                    <a:cubicBezTo>
                      <a:pt x="13766" y="110875"/>
                      <a:pt x="14712" y="109929"/>
                      <a:pt x="14712" y="108788"/>
                    </a:cubicBezTo>
                    <a:lnTo>
                      <a:pt x="14712" y="2088"/>
                    </a:lnTo>
                    <a:cubicBezTo>
                      <a:pt x="14712" y="914"/>
                      <a:pt x="13766" y="0"/>
                      <a:pt x="12624"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33" name="Google Shape;1433;p55"/>
              <p:cNvSpPr/>
              <p:nvPr/>
            </p:nvSpPr>
            <p:spPr>
              <a:xfrm>
                <a:off x="1697850" y="5034050"/>
                <a:ext cx="897075" cy="423275"/>
              </a:xfrm>
              <a:custGeom>
                <a:avLst/>
                <a:gdLst/>
                <a:ahLst/>
                <a:cxnLst/>
                <a:rect l="l" t="t" r="r" b="b"/>
                <a:pathLst>
                  <a:path w="35883" h="16931" extrusionOk="0">
                    <a:moveTo>
                      <a:pt x="1" y="0"/>
                    </a:moveTo>
                    <a:lnTo>
                      <a:pt x="1" y="13570"/>
                    </a:lnTo>
                    <a:cubicBezTo>
                      <a:pt x="1" y="15430"/>
                      <a:pt x="1501" y="16930"/>
                      <a:pt x="3360" y="16930"/>
                    </a:cubicBezTo>
                    <a:lnTo>
                      <a:pt x="32523" y="16930"/>
                    </a:lnTo>
                    <a:cubicBezTo>
                      <a:pt x="34382" y="16930"/>
                      <a:pt x="35882" y="15430"/>
                      <a:pt x="35882" y="13570"/>
                    </a:cubicBezTo>
                    <a:lnTo>
                      <a:pt x="35882"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34" name="Google Shape;1434;p55"/>
              <p:cNvSpPr/>
              <p:nvPr/>
            </p:nvSpPr>
            <p:spPr>
              <a:xfrm>
                <a:off x="2195300" y="5034050"/>
                <a:ext cx="399625" cy="423275"/>
              </a:xfrm>
              <a:custGeom>
                <a:avLst/>
                <a:gdLst/>
                <a:ahLst/>
                <a:cxnLst/>
                <a:rect l="l" t="t" r="r" b="b"/>
                <a:pathLst>
                  <a:path w="15985" h="16931" extrusionOk="0">
                    <a:moveTo>
                      <a:pt x="3361" y="0"/>
                    </a:moveTo>
                    <a:lnTo>
                      <a:pt x="3361" y="13570"/>
                    </a:lnTo>
                    <a:cubicBezTo>
                      <a:pt x="3361" y="15430"/>
                      <a:pt x="1860" y="16930"/>
                      <a:pt x="1" y="16930"/>
                    </a:cubicBezTo>
                    <a:lnTo>
                      <a:pt x="12625" y="16930"/>
                    </a:lnTo>
                    <a:cubicBezTo>
                      <a:pt x="14484" y="16930"/>
                      <a:pt x="15984" y="15430"/>
                      <a:pt x="15984" y="13570"/>
                    </a:cubicBezTo>
                    <a:lnTo>
                      <a:pt x="15984"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35" name="Google Shape;1435;p55"/>
              <p:cNvSpPr/>
              <p:nvPr/>
            </p:nvSpPr>
            <p:spPr>
              <a:xfrm>
                <a:off x="5005500" y="5034050"/>
                <a:ext cx="897075" cy="423275"/>
              </a:xfrm>
              <a:custGeom>
                <a:avLst/>
                <a:gdLst/>
                <a:ahLst/>
                <a:cxnLst/>
                <a:rect l="l" t="t" r="r" b="b"/>
                <a:pathLst>
                  <a:path w="35883" h="16931" extrusionOk="0">
                    <a:moveTo>
                      <a:pt x="1" y="0"/>
                    </a:moveTo>
                    <a:lnTo>
                      <a:pt x="1" y="13570"/>
                    </a:lnTo>
                    <a:cubicBezTo>
                      <a:pt x="1" y="15430"/>
                      <a:pt x="1501" y="16930"/>
                      <a:pt x="3361" y="16930"/>
                    </a:cubicBezTo>
                    <a:lnTo>
                      <a:pt x="32523" y="16930"/>
                    </a:lnTo>
                    <a:cubicBezTo>
                      <a:pt x="34382" y="16930"/>
                      <a:pt x="35883" y="15430"/>
                      <a:pt x="35883" y="13570"/>
                    </a:cubicBezTo>
                    <a:lnTo>
                      <a:pt x="35883"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36" name="Google Shape;1436;p55"/>
              <p:cNvSpPr/>
              <p:nvPr/>
            </p:nvSpPr>
            <p:spPr>
              <a:xfrm>
                <a:off x="5503775" y="5034050"/>
                <a:ext cx="398800" cy="423275"/>
              </a:xfrm>
              <a:custGeom>
                <a:avLst/>
                <a:gdLst/>
                <a:ahLst/>
                <a:cxnLst/>
                <a:rect l="l" t="t" r="r" b="b"/>
                <a:pathLst>
                  <a:path w="15952" h="16931" extrusionOk="0">
                    <a:moveTo>
                      <a:pt x="3360" y="0"/>
                    </a:moveTo>
                    <a:lnTo>
                      <a:pt x="3360" y="13570"/>
                    </a:lnTo>
                    <a:cubicBezTo>
                      <a:pt x="3360" y="15430"/>
                      <a:pt x="1860" y="16930"/>
                      <a:pt x="0" y="16930"/>
                    </a:cubicBezTo>
                    <a:lnTo>
                      <a:pt x="12592" y="16930"/>
                    </a:lnTo>
                    <a:cubicBezTo>
                      <a:pt x="14451" y="16930"/>
                      <a:pt x="15952" y="15430"/>
                      <a:pt x="15952" y="13570"/>
                    </a:cubicBezTo>
                    <a:lnTo>
                      <a:pt x="15952" y="0"/>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37" name="Google Shape;1437;p55"/>
              <p:cNvSpPr/>
              <p:nvPr/>
            </p:nvSpPr>
            <p:spPr>
              <a:xfrm>
                <a:off x="2870525" y="2193675"/>
                <a:ext cx="1859375" cy="1858550"/>
              </a:xfrm>
              <a:custGeom>
                <a:avLst/>
                <a:gdLst/>
                <a:ahLst/>
                <a:cxnLst/>
                <a:rect l="l" t="t" r="r" b="b"/>
                <a:pathLst>
                  <a:path w="74375" h="74342" extrusionOk="0">
                    <a:moveTo>
                      <a:pt x="37188" y="0"/>
                    </a:moveTo>
                    <a:cubicBezTo>
                      <a:pt x="16670" y="0"/>
                      <a:pt x="1" y="16637"/>
                      <a:pt x="1" y="37154"/>
                    </a:cubicBezTo>
                    <a:cubicBezTo>
                      <a:pt x="1" y="57705"/>
                      <a:pt x="16670" y="74341"/>
                      <a:pt x="37188" y="74341"/>
                    </a:cubicBezTo>
                    <a:cubicBezTo>
                      <a:pt x="57705" y="74341"/>
                      <a:pt x="74374" y="57705"/>
                      <a:pt x="74374" y="37154"/>
                    </a:cubicBezTo>
                    <a:cubicBezTo>
                      <a:pt x="74374" y="16637"/>
                      <a:pt x="57705" y="0"/>
                      <a:pt x="37188"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38" name="Google Shape;1438;p55"/>
              <p:cNvSpPr/>
              <p:nvPr/>
            </p:nvSpPr>
            <p:spPr>
              <a:xfrm>
                <a:off x="3642800" y="2193675"/>
                <a:ext cx="1087100" cy="1858550"/>
              </a:xfrm>
              <a:custGeom>
                <a:avLst/>
                <a:gdLst/>
                <a:ahLst/>
                <a:cxnLst/>
                <a:rect l="l" t="t" r="r" b="b"/>
                <a:pathLst>
                  <a:path w="43484" h="74342" extrusionOk="0">
                    <a:moveTo>
                      <a:pt x="6297" y="0"/>
                    </a:moveTo>
                    <a:cubicBezTo>
                      <a:pt x="4144" y="0"/>
                      <a:pt x="2056" y="164"/>
                      <a:pt x="1" y="522"/>
                    </a:cubicBezTo>
                    <a:cubicBezTo>
                      <a:pt x="17518" y="3523"/>
                      <a:pt x="30859" y="18822"/>
                      <a:pt x="30859" y="37154"/>
                    </a:cubicBezTo>
                    <a:cubicBezTo>
                      <a:pt x="30859" y="55519"/>
                      <a:pt x="17518" y="70818"/>
                      <a:pt x="1" y="73819"/>
                    </a:cubicBezTo>
                    <a:cubicBezTo>
                      <a:pt x="2056" y="74145"/>
                      <a:pt x="4144" y="74341"/>
                      <a:pt x="6297" y="74341"/>
                    </a:cubicBezTo>
                    <a:cubicBezTo>
                      <a:pt x="26782" y="74341"/>
                      <a:pt x="43483" y="57672"/>
                      <a:pt x="43483" y="37154"/>
                    </a:cubicBezTo>
                    <a:cubicBezTo>
                      <a:pt x="43483" y="16669"/>
                      <a:pt x="26782" y="0"/>
                      <a:pt x="6297"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39" name="Google Shape;1439;p55"/>
              <p:cNvSpPr/>
              <p:nvPr/>
            </p:nvSpPr>
            <p:spPr>
              <a:xfrm>
                <a:off x="3186125" y="2508450"/>
                <a:ext cx="1228175" cy="1228975"/>
              </a:xfrm>
              <a:custGeom>
                <a:avLst/>
                <a:gdLst/>
                <a:ahLst/>
                <a:cxnLst/>
                <a:rect l="l" t="t" r="r" b="b"/>
                <a:pathLst>
                  <a:path w="49127" h="49159" extrusionOk="0">
                    <a:moveTo>
                      <a:pt x="20780" y="1"/>
                    </a:moveTo>
                    <a:cubicBezTo>
                      <a:pt x="19377" y="1"/>
                      <a:pt x="18268" y="1142"/>
                      <a:pt x="18268" y="2512"/>
                    </a:cubicBezTo>
                    <a:lnTo>
                      <a:pt x="18268" y="17028"/>
                    </a:lnTo>
                    <a:cubicBezTo>
                      <a:pt x="18268" y="17713"/>
                      <a:pt x="17713" y="18268"/>
                      <a:pt x="16996" y="18268"/>
                    </a:cubicBezTo>
                    <a:lnTo>
                      <a:pt x="2513" y="18268"/>
                    </a:lnTo>
                    <a:cubicBezTo>
                      <a:pt x="1110" y="18268"/>
                      <a:pt x="1" y="19410"/>
                      <a:pt x="1" y="20812"/>
                    </a:cubicBezTo>
                    <a:lnTo>
                      <a:pt x="1" y="28347"/>
                    </a:lnTo>
                    <a:cubicBezTo>
                      <a:pt x="1" y="29750"/>
                      <a:pt x="1110" y="30892"/>
                      <a:pt x="2513" y="30892"/>
                    </a:cubicBezTo>
                    <a:lnTo>
                      <a:pt x="16996" y="30892"/>
                    </a:lnTo>
                    <a:cubicBezTo>
                      <a:pt x="17713" y="30892"/>
                      <a:pt x="18268" y="31446"/>
                      <a:pt x="18268" y="32131"/>
                    </a:cubicBezTo>
                    <a:lnTo>
                      <a:pt x="18268" y="46614"/>
                    </a:lnTo>
                    <a:cubicBezTo>
                      <a:pt x="18268" y="48017"/>
                      <a:pt x="19377" y="49159"/>
                      <a:pt x="20780" y="49159"/>
                    </a:cubicBezTo>
                    <a:lnTo>
                      <a:pt x="28347" y="49159"/>
                    </a:lnTo>
                    <a:cubicBezTo>
                      <a:pt x="29750" y="49159"/>
                      <a:pt x="30859" y="48017"/>
                      <a:pt x="30859" y="46614"/>
                    </a:cubicBezTo>
                    <a:lnTo>
                      <a:pt x="30859" y="32131"/>
                    </a:lnTo>
                    <a:cubicBezTo>
                      <a:pt x="30859" y="31446"/>
                      <a:pt x="31414" y="30892"/>
                      <a:pt x="32131" y="30892"/>
                    </a:cubicBezTo>
                    <a:lnTo>
                      <a:pt x="46615" y="30892"/>
                    </a:lnTo>
                    <a:cubicBezTo>
                      <a:pt x="48017" y="30892"/>
                      <a:pt x="49126" y="29750"/>
                      <a:pt x="49126" y="28347"/>
                    </a:cubicBezTo>
                    <a:lnTo>
                      <a:pt x="49126" y="20812"/>
                    </a:lnTo>
                    <a:cubicBezTo>
                      <a:pt x="49126" y="19410"/>
                      <a:pt x="48017" y="18268"/>
                      <a:pt x="46615" y="18268"/>
                    </a:cubicBezTo>
                    <a:lnTo>
                      <a:pt x="32131" y="18268"/>
                    </a:lnTo>
                    <a:cubicBezTo>
                      <a:pt x="31414" y="18268"/>
                      <a:pt x="30859" y="17713"/>
                      <a:pt x="30859" y="17028"/>
                    </a:cubicBezTo>
                    <a:lnTo>
                      <a:pt x="30859" y="2512"/>
                    </a:lnTo>
                    <a:cubicBezTo>
                      <a:pt x="30859" y="1142"/>
                      <a:pt x="29750" y="1"/>
                      <a:pt x="28347"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40" name="Google Shape;1440;p55"/>
            <p:cNvGrpSpPr/>
            <p:nvPr/>
          </p:nvGrpSpPr>
          <p:grpSpPr>
            <a:xfrm>
              <a:off x="1485491" y="1793271"/>
              <a:ext cx="922233" cy="922233"/>
              <a:chOff x="1190625" y="238125"/>
              <a:chExt cx="5219200" cy="5219200"/>
            </a:xfrm>
          </p:grpSpPr>
          <p:sp>
            <p:nvSpPr>
              <p:cNvPr id="1441" name="Google Shape;1441;p55"/>
              <p:cNvSpPr/>
              <p:nvPr/>
            </p:nvSpPr>
            <p:spPr>
              <a:xfrm>
                <a:off x="2581850" y="238125"/>
                <a:ext cx="2436725" cy="1317850"/>
              </a:xfrm>
              <a:custGeom>
                <a:avLst/>
                <a:gdLst/>
                <a:ahLst/>
                <a:cxnLst/>
                <a:rect l="l" t="t" r="r" b="b"/>
                <a:pathLst>
                  <a:path w="97469" h="52714" extrusionOk="0">
                    <a:moveTo>
                      <a:pt x="74015" y="12591"/>
                    </a:moveTo>
                    <a:cubicBezTo>
                      <a:pt x="74798" y="12591"/>
                      <a:pt x="75483" y="13146"/>
                      <a:pt x="75646" y="13896"/>
                    </a:cubicBezTo>
                    <a:lnTo>
                      <a:pt x="81648" y="40122"/>
                    </a:lnTo>
                    <a:lnTo>
                      <a:pt x="15821" y="40122"/>
                    </a:lnTo>
                    <a:lnTo>
                      <a:pt x="21823" y="13896"/>
                    </a:lnTo>
                    <a:cubicBezTo>
                      <a:pt x="21986" y="13146"/>
                      <a:pt x="22671" y="12591"/>
                      <a:pt x="23454" y="12591"/>
                    </a:cubicBezTo>
                    <a:close/>
                    <a:moveTo>
                      <a:pt x="20127" y="0"/>
                    </a:moveTo>
                    <a:cubicBezTo>
                      <a:pt x="15397" y="0"/>
                      <a:pt x="11320" y="3262"/>
                      <a:pt x="10276" y="7829"/>
                    </a:cubicBezTo>
                    <a:lnTo>
                      <a:pt x="0" y="52714"/>
                    </a:lnTo>
                    <a:lnTo>
                      <a:pt x="97469" y="52714"/>
                    </a:lnTo>
                    <a:lnTo>
                      <a:pt x="87193" y="7829"/>
                    </a:lnTo>
                    <a:cubicBezTo>
                      <a:pt x="86150" y="3262"/>
                      <a:pt x="82072" y="0"/>
                      <a:pt x="77342"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42" name="Google Shape;1442;p55"/>
              <p:cNvSpPr/>
              <p:nvPr/>
            </p:nvSpPr>
            <p:spPr>
              <a:xfrm>
                <a:off x="1190625" y="1211825"/>
                <a:ext cx="5219200" cy="3822250"/>
              </a:xfrm>
              <a:custGeom>
                <a:avLst/>
                <a:gdLst/>
                <a:ahLst/>
                <a:cxnLst/>
                <a:rect l="l" t="t" r="r" b="b"/>
                <a:pathLst>
                  <a:path w="208768" h="152890" extrusionOk="0">
                    <a:moveTo>
                      <a:pt x="12591" y="0"/>
                    </a:moveTo>
                    <a:cubicBezTo>
                      <a:pt x="5643" y="0"/>
                      <a:pt x="0" y="5643"/>
                      <a:pt x="0" y="12591"/>
                    </a:cubicBezTo>
                    <a:lnTo>
                      <a:pt x="0" y="140298"/>
                    </a:lnTo>
                    <a:cubicBezTo>
                      <a:pt x="0" y="147246"/>
                      <a:pt x="5643" y="152889"/>
                      <a:pt x="12591" y="152889"/>
                    </a:cubicBezTo>
                    <a:lnTo>
                      <a:pt x="196176" y="152889"/>
                    </a:lnTo>
                    <a:cubicBezTo>
                      <a:pt x="203124" y="152889"/>
                      <a:pt x="208767" y="147246"/>
                      <a:pt x="208767" y="140298"/>
                    </a:cubicBezTo>
                    <a:lnTo>
                      <a:pt x="208767" y="12591"/>
                    </a:lnTo>
                    <a:cubicBezTo>
                      <a:pt x="208767" y="5643"/>
                      <a:pt x="203124" y="0"/>
                      <a:pt x="196176"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43" name="Google Shape;1443;p55"/>
              <p:cNvSpPr/>
              <p:nvPr/>
            </p:nvSpPr>
            <p:spPr>
              <a:xfrm>
                <a:off x="5779400" y="1211825"/>
                <a:ext cx="630425" cy="3822250"/>
              </a:xfrm>
              <a:custGeom>
                <a:avLst/>
                <a:gdLst/>
                <a:ahLst/>
                <a:cxnLst/>
                <a:rect l="l" t="t" r="r" b="b"/>
                <a:pathLst>
                  <a:path w="25217" h="152890" extrusionOk="0">
                    <a:moveTo>
                      <a:pt x="1" y="0"/>
                    </a:moveTo>
                    <a:cubicBezTo>
                      <a:pt x="6982" y="0"/>
                      <a:pt x="12625" y="5643"/>
                      <a:pt x="12625" y="12591"/>
                    </a:cubicBezTo>
                    <a:lnTo>
                      <a:pt x="12625" y="140298"/>
                    </a:lnTo>
                    <a:cubicBezTo>
                      <a:pt x="12625" y="147246"/>
                      <a:pt x="6982" y="152889"/>
                      <a:pt x="1" y="152889"/>
                    </a:cubicBezTo>
                    <a:lnTo>
                      <a:pt x="12625" y="152889"/>
                    </a:lnTo>
                    <a:cubicBezTo>
                      <a:pt x="19573" y="152889"/>
                      <a:pt x="25216" y="147246"/>
                      <a:pt x="25216" y="140298"/>
                    </a:cubicBezTo>
                    <a:lnTo>
                      <a:pt x="25216" y="12591"/>
                    </a:lnTo>
                    <a:cubicBezTo>
                      <a:pt x="25216" y="5643"/>
                      <a:pt x="19573" y="0"/>
                      <a:pt x="1262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44" name="Google Shape;1444;p55"/>
              <p:cNvSpPr/>
              <p:nvPr/>
            </p:nvSpPr>
            <p:spPr>
              <a:xfrm>
                <a:off x="1715800" y="1737000"/>
                <a:ext cx="4168825" cy="2771900"/>
              </a:xfrm>
              <a:custGeom>
                <a:avLst/>
                <a:gdLst/>
                <a:ahLst/>
                <a:cxnLst/>
                <a:rect l="l" t="t" r="r" b="b"/>
                <a:pathLst>
                  <a:path w="166753" h="110876" extrusionOk="0">
                    <a:moveTo>
                      <a:pt x="2088" y="0"/>
                    </a:moveTo>
                    <a:cubicBezTo>
                      <a:pt x="946" y="0"/>
                      <a:pt x="0" y="914"/>
                      <a:pt x="0" y="2088"/>
                    </a:cubicBezTo>
                    <a:lnTo>
                      <a:pt x="0" y="108788"/>
                    </a:lnTo>
                    <a:cubicBezTo>
                      <a:pt x="0" y="109929"/>
                      <a:pt x="946" y="110875"/>
                      <a:pt x="2088" y="110875"/>
                    </a:cubicBezTo>
                    <a:lnTo>
                      <a:pt x="164665" y="110875"/>
                    </a:lnTo>
                    <a:cubicBezTo>
                      <a:pt x="165807" y="110875"/>
                      <a:pt x="166753" y="109929"/>
                      <a:pt x="166753" y="108788"/>
                    </a:cubicBezTo>
                    <a:lnTo>
                      <a:pt x="166753" y="2088"/>
                    </a:lnTo>
                    <a:cubicBezTo>
                      <a:pt x="166753" y="914"/>
                      <a:pt x="165807" y="0"/>
                      <a:pt x="164665"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45" name="Google Shape;1445;p55"/>
              <p:cNvSpPr/>
              <p:nvPr/>
            </p:nvSpPr>
            <p:spPr>
              <a:xfrm>
                <a:off x="5516825" y="1737000"/>
                <a:ext cx="367800" cy="2771900"/>
              </a:xfrm>
              <a:custGeom>
                <a:avLst/>
                <a:gdLst/>
                <a:ahLst/>
                <a:cxnLst/>
                <a:rect l="l" t="t" r="r" b="b"/>
                <a:pathLst>
                  <a:path w="14712" h="110876" extrusionOk="0">
                    <a:moveTo>
                      <a:pt x="0" y="0"/>
                    </a:moveTo>
                    <a:cubicBezTo>
                      <a:pt x="1175" y="0"/>
                      <a:pt x="2121" y="914"/>
                      <a:pt x="2121" y="2088"/>
                    </a:cubicBezTo>
                    <a:lnTo>
                      <a:pt x="2121" y="108788"/>
                    </a:lnTo>
                    <a:cubicBezTo>
                      <a:pt x="2121" y="109929"/>
                      <a:pt x="1175" y="110875"/>
                      <a:pt x="0" y="110875"/>
                    </a:cubicBezTo>
                    <a:lnTo>
                      <a:pt x="12624" y="110875"/>
                    </a:lnTo>
                    <a:cubicBezTo>
                      <a:pt x="13766" y="110875"/>
                      <a:pt x="14712" y="109929"/>
                      <a:pt x="14712" y="108788"/>
                    </a:cubicBezTo>
                    <a:lnTo>
                      <a:pt x="14712" y="2088"/>
                    </a:lnTo>
                    <a:cubicBezTo>
                      <a:pt x="14712" y="914"/>
                      <a:pt x="13766" y="0"/>
                      <a:pt x="12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46" name="Google Shape;1446;p55"/>
              <p:cNvSpPr/>
              <p:nvPr/>
            </p:nvSpPr>
            <p:spPr>
              <a:xfrm>
                <a:off x="1697850" y="5034050"/>
                <a:ext cx="897075" cy="423275"/>
              </a:xfrm>
              <a:custGeom>
                <a:avLst/>
                <a:gdLst/>
                <a:ahLst/>
                <a:cxnLst/>
                <a:rect l="l" t="t" r="r" b="b"/>
                <a:pathLst>
                  <a:path w="35883" h="16931" extrusionOk="0">
                    <a:moveTo>
                      <a:pt x="1" y="0"/>
                    </a:moveTo>
                    <a:lnTo>
                      <a:pt x="1" y="13570"/>
                    </a:lnTo>
                    <a:cubicBezTo>
                      <a:pt x="1" y="15430"/>
                      <a:pt x="1501" y="16930"/>
                      <a:pt x="3360" y="16930"/>
                    </a:cubicBezTo>
                    <a:lnTo>
                      <a:pt x="32523" y="16930"/>
                    </a:lnTo>
                    <a:cubicBezTo>
                      <a:pt x="34382" y="16930"/>
                      <a:pt x="35882" y="15430"/>
                      <a:pt x="35882" y="13570"/>
                    </a:cubicBezTo>
                    <a:lnTo>
                      <a:pt x="35882" y="0"/>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47" name="Google Shape;1447;p55"/>
              <p:cNvSpPr/>
              <p:nvPr/>
            </p:nvSpPr>
            <p:spPr>
              <a:xfrm>
                <a:off x="2195300" y="5034050"/>
                <a:ext cx="399625" cy="423275"/>
              </a:xfrm>
              <a:custGeom>
                <a:avLst/>
                <a:gdLst/>
                <a:ahLst/>
                <a:cxnLst/>
                <a:rect l="l" t="t" r="r" b="b"/>
                <a:pathLst>
                  <a:path w="15985" h="16931" extrusionOk="0">
                    <a:moveTo>
                      <a:pt x="3361" y="0"/>
                    </a:moveTo>
                    <a:lnTo>
                      <a:pt x="3361" y="13570"/>
                    </a:lnTo>
                    <a:cubicBezTo>
                      <a:pt x="3361" y="15430"/>
                      <a:pt x="1860" y="16930"/>
                      <a:pt x="1" y="16930"/>
                    </a:cubicBezTo>
                    <a:lnTo>
                      <a:pt x="12625" y="16930"/>
                    </a:lnTo>
                    <a:cubicBezTo>
                      <a:pt x="14484" y="16930"/>
                      <a:pt x="15984" y="15430"/>
                      <a:pt x="15984" y="13570"/>
                    </a:cubicBezTo>
                    <a:lnTo>
                      <a:pt x="15984" y="0"/>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48" name="Google Shape;1448;p55"/>
              <p:cNvSpPr/>
              <p:nvPr/>
            </p:nvSpPr>
            <p:spPr>
              <a:xfrm>
                <a:off x="5005500" y="5034050"/>
                <a:ext cx="897075" cy="423275"/>
              </a:xfrm>
              <a:custGeom>
                <a:avLst/>
                <a:gdLst/>
                <a:ahLst/>
                <a:cxnLst/>
                <a:rect l="l" t="t" r="r" b="b"/>
                <a:pathLst>
                  <a:path w="35883" h="16931" extrusionOk="0">
                    <a:moveTo>
                      <a:pt x="1" y="0"/>
                    </a:moveTo>
                    <a:lnTo>
                      <a:pt x="1" y="13570"/>
                    </a:lnTo>
                    <a:cubicBezTo>
                      <a:pt x="1" y="15430"/>
                      <a:pt x="1501" y="16930"/>
                      <a:pt x="3361" y="16930"/>
                    </a:cubicBezTo>
                    <a:lnTo>
                      <a:pt x="32523" y="16930"/>
                    </a:lnTo>
                    <a:cubicBezTo>
                      <a:pt x="34382" y="16930"/>
                      <a:pt x="35883" y="15430"/>
                      <a:pt x="35883" y="13570"/>
                    </a:cubicBezTo>
                    <a:lnTo>
                      <a:pt x="35883" y="0"/>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49" name="Google Shape;1449;p55"/>
              <p:cNvSpPr/>
              <p:nvPr/>
            </p:nvSpPr>
            <p:spPr>
              <a:xfrm>
                <a:off x="5503775" y="5034050"/>
                <a:ext cx="398800" cy="423275"/>
              </a:xfrm>
              <a:custGeom>
                <a:avLst/>
                <a:gdLst/>
                <a:ahLst/>
                <a:cxnLst/>
                <a:rect l="l" t="t" r="r" b="b"/>
                <a:pathLst>
                  <a:path w="15952" h="16931" extrusionOk="0">
                    <a:moveTo>
                      <a:pt x="3360" y="0"/>
                    </a:moveTo>
                    <a:lnTo>
                      <a:pt x="3360" y="13570"/>
                    </a:lnTo>
                    <a:cubicBezTo>
                      <a:pt x="3360" y="15430"/>
                      <a:pt x="1860" y="16930"/>
                      <a:pt x="0" y="16930"/>
                    </a:cubicBezTo>
                    <a:lnTo>
                      <a:pt x="12592" y="16930"/>
                    </a:lnTo>
                    <a:cubicBezTo>
                      <a:pt x="14451" y="16930"/>
                      <a:pt x="15952" y="15430"/>
                      <a:pt x="15952" y="13570"/>
                    </a:cubicBezTo>
                    <a:lnTo>
                      <a:pt x="15952" y="0"/>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50" name="Google Shape;1450;p55"/>
              <p:cNvSpPr/>
              <p:nvPr/>
            </p:nvSpPr>
            <p:spPr>
              <a:xfrm>
                <a:off x="2870525" y="2193675"/>
                <a:ext cx="1859375" cy="1858550"/>
              </a:xfrm>
              <a:custGeom>
                <a:avLst/>
                <a:gdLst/>
                <a:ahLst/>
                <a:cxnLst/>
                <a:rect l="l" t="t" r="r" b="b"/>
                <a:pathLst>
                  <a:path w="74375" h="74342" extrusionOk="0">
                    <a:moveTo>
                      <a:pt x="37188" y="0"/>
                    </a:moveTo>
                    <a:cubicBezTo>
                      <a:pt x="16670" y="0"/>
                      <a:pt x="1" y="16637"/>
                      <a:pt x="1" y="37154"/>
                    </a:cubicBezTo>
                    <a:cubicBezTo>
                      <a:pt x="1" y="57705"/>
                      <a:pt x="16670" y="74341"/>
                      <a:pt x="37188" y="74341"/>
                    </a:cubicBezTo>
                    <a:cubicBezTo>
                      <a:pt x="57705" y="74341"/>
                      <a:pt x="74374" y="57705"/>
                      <a:pt x="74374" y="37154"/>
                    </a:cubicBezTo>
                    <a:cubicBezTo>
                      <a:pt x="74374" y="16637"/>
                      <a:pt x="57705" y="0"/>
                      <a:pt x="37188"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51" name="Google Shape;1451;p55"/>
              <p:cNvSpPr/>
              <p:nvPr/>
            </p:nvSpPr>
            <p:spPr>
              <a:xfrm>
                <a:off x="3642800" y="2193675"/>
                <a:ext cx="1087100" cy="1858550"/>
              </a:xfrm>
              <a:custGeom>
                <a:avLst/>
                <a:gdLst/>
                <a:ahLst/>
                <a:cxnLst/>
                <a:rect l="l" t="t" r="r" b="b"/>
                <a:pathLst>
                  <a:path w="43484" h="74342" extrusionOk="0">
                    <a:moveTo>
                      <a:pt x="6297" y="0"/>
                    </a:moveTo>
                    <a:cubicBezTo>
                      <a:pt x="4144" y="0"/>
                      <a:pt x="2056" y="164"/>
                      <a:pt x="1" y="522"/>
                    </a:cubicBezTo>
                    <a:cubicBezTo>
                      <a:pt x="17518" y="3523"/>
                      <a:pt x="30859" y="18822"/>
                      <a:pt x="30859" y="37154"/>
                    </a:cubicBezTo>
                    <a:cubicBezTo>
                      <a:pt x="30859" y="55519"/>
                      <a:pt x="17518" y="70818"/>
                      <a:pt x="1" y="73819"/>
                    </a:cubicBezTo>
                    <a:cubicBezTo>
                      <a:pt x="2056" y="74145"/>
                      <a:pt x="4144" y="74341"/>
                      <a:pt x="6297" y="74341"/>
                    </a:cubicBezTo>
                    <a:cubicBezTo>
                      <a:pt x="26782" y="74341"/>
                      <a:pt x="43483" y="57672"/>
                      <a:pt x="43483" y="37154"/>
                    </a:cubicBezTo>
                    <a:cubicBezTo>
                      <a:pt x="43483" y="16669"/>
                      <a:pt x="26782" y="0"/>
                      <a:pt x="629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52" name="Google Shape;1452;p55"/>
              <p:cNvSpPr/>
              <p:nvPr/>
            </p:nvSpPr>
            <p:spPr>
              <a:xfrm>
                <a:off x="3186125" y="2508450"/>
                <a:ext cx="1228175" cy="1228975"/>
              </a:xfrm>
              <a:custGeom>
                <a:avLst/>
                <a:gdLst/>
                <a:ahLst/>
                <a:cxnLst/>
                <a:rect l="l" t="t" r="r" b="b"/>
                <a:pathLst>
                  <a:path w="49127" h="49159" extrusionOk="0">
                    <a:moveTo>
                      <a:pt x="20780" y="1"/>
                    </a:moveTo>
                    <a:cubicBezTo>
                      <a:pt x="19377" y="1"/>
                      <a:pt x="18268" y="1142"/>
                      <a:pt x="18268" y="2512"/>
                    </a:cubicBezTo>
                    <a:lnTo>
                      <a:pt x="18268" y="17028"/>
                    </a:lnTo>
                    <a:cubicBezTo>
                      <a:pt x="18268" y="17713"/>
                      <a:pt x="17713" y="18268"/>
                      <a:pt x="16996" y="18268"/>
                    </a:cubicBezTo>
                    <a:lnTo>
                      <a:pt x="2513" y="18268"/>
                    </a:lnTo>
                    <a:cubicBezTo>
                      <a:pt x="1110" y="18268"/>
                      <a:pt x="1" y="19410"/>
                      <a:pt x="1" y="20812"/>
                    </a:cubicBezTo>
                    <a:lnTo>
                      <a:pt x="1" y="28347"/>
                    </a:lnTo>
                    <a:cubicBezTo>
                      <a:pt x="1" y="29750"/>
                      <a:pt x="1110" y="30892"/>
                      <a:pt x="2513" y="30892"/>
                    </a:cubicBezTo>
                    <a:lnTo>
                      <a:pt x="16996" y="30892"/>
                    </a:lnTo>
                    <a:cubicBezTo>
                      <a:pt x="17713" y="30892"/>
                      <a:pt x="18268" y="31446"/>
                      <a:pt x="18268" y="32131"/>
                    </a:cubicBezTo>
                    <a:lnTo>
                      <a:pt x="18268" y="46614"/>
                    </a:lnTo>
                    <a:cubicBezTo>
                      <a:pt x="18268" y="48017"/>
                      <a:pt x="19377" y="49159"/>
                      <a:pt x="20780" y="49159"/>
                    </a:cubicBezTo>
                    <a:lnTo>
                      <a:pt x="28347" y="49159"/>
                    </a:lnTo>
                    <a:cubicBezTo>
                      <a:pt x="29750" y="49159"/>
                      <a:pt x="30859" y="48017"/>
                      <a:pt x="30859" y="46614"/>
                    </a:cubicBezTo>
                    <a:lnTo>
                      <a:pt x="30859" y="32131"/>
                    </a:lnTo>
                    <a:cubicBezTo>
                      <a:pt x="30859" y="31446"/>
                      <a:pt x="31414" y="30892"/>
                      <a:pt x="32131" y="30892"/>
                    </a:cubicBezTo>
                    <a:lnTo>
                      <a:pt x="46615" y="30892"/>
                    </a:lnTo>
                    <a:cubicBezTo>
                      <a:pt x="48017" y="30892"/>
                      <a:pt x="49126" y="29750"/>
                      <a:pt x="49126" y="28347"/>
                    </a:cubicBezTo>
                    <a:lnTo>
                      <a:pt x="49126" y="20812"/>
                    </a:lnTo>
                    <a:cubicBezTo>
                      <a:pt x="49126" y="19410"/>
                      <a:pt x="48017" y="18268"/>
                      <a:pt x="46615" y="18268"/>
                    </a:cubicBezTo>
                    <a:lnTo>
                      <a:pt x="32131" y="18268"/>
                    </a:lnTo>
                    <a:cubicBezTo>
                      <a:pt x="31414" y="18268"/>
                      <a:pt x="30859" y="17713"/>
                      <a:pt x="30859" y="17028"/>
                    </a:cubicBezTo>
                    <a:lnTo>
                      <a:pt x="30859" y="2512"/>
                    </a:lnTo>
                    <a:cubicBezTo>
                      <a:pt x="30859" y="1142"/>
                      <a:pt x="29750" y="1"/>
                      <a:pt x="283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grpSp>
        <p:nvGrpSpPr>
          <p:cNvPr id="1453" name="Google Shape;1453;p55"/>
          <p:cNvGrpSpPr/>
          <p:nvPr/>
        </p:nvGrpSpPr>
        <p:grpSpPr>
          <a:xfrm>
            <a:off x="4235500" y="2052288"/>
            <a:ext cx="672978" cy="548886"/>
            <a:chOff x="4104607" y="1938037"/>
            <a:chExt cx="953227" cy="777459"/>
          </a:xfrm>
        </p:grpSpPr>
        <p:grpSp>
          <p:nvGrpSpPr>
            <p:cNvPr id="1454" name="Google Shape;1454;p55"/>
            <p:cNvGrpSpPr/>
            <p:nvPr/>
          </p:nvGrpSpPr>
          <p:grpSpPr>
            <a:xfrm>
              <a:off x="4104607" y="1938037"/>
              <a:ext cx="953227" cy="777459"/>
              <a:chOff x="1064200" y="616100"/>
              <a:chExt cx="5472025" cy="4463025"/>
            </a:xfrm>
          </p:grpSpPr>
          <p:sp>
            <p:nvSpPr>
              <p:cNvPr id="1455" name="Google Shape;1455;p55"/>
              <p:cNvSpPr/>
              <p:nvPr/>
            </p:nvSpPr>
            <p:spPr>
              <a:xfrm>
                <a:off x="1064200" y="616100"/>
                <a:ext cx="5472025" cy="4463025"/>
              </a:xfrm>
              <a:custGeom>
                <a:avLst/>
                <a:gdLst/>
                <a:ahLst/>
                <a:cxnLst/>
                <a:rect l="l" t="t" r="r" b="b"/>
                <a:pathLst>
                  <a:path w="218881" h="178521" extrusionOk="0">
                    <a:moveTo>
                      <a:pt x="56743" y="0"/>
                    </a:moveTo>
                    <a:cubicBezTo>
                      <a:pt x="43516" y="0"/>
                      <a:pt x="30288" y="5171"/>
                      <a:pt x="20193" y="15511"/>
                    </a:cubicBezTo>
                    <a:cubicBezTo>
                      <a:pt x="1" y="36192"/>
                      <a:pt x="1" y="69693"/>
                      <a:pt x="20193" y="90374"/>
                    </a:cubicBezTo>
                    <a:lnTo>
                      <a:pt x="103960" y="176197"/>
                    </a:lnTo>
                    <a:cubicBezTo>
                      <a:pt x="105477" y="177746"/>
                      <a:pt x="107459" y="178521"/>
                      <a:pt x="109441" y="178521"/>
                    </a:cubicBezTo>
                    <a:cubicBezTo>
                      <a:pt x="111422" y="178521"/>
                      <a:pt x="113404" y="177746"/>
                      <a:pt x="114921" y="176197"/>
                    </a:cubicBezTo>
                    <a:lnTo>
                      <a:pt x="198689" y="90374"/>
                    </a:lnTo>
                    <a:cubicBezTo>
                      <a:pt x="218880" y="69693"/>
                      <a:pt x="218880" y="36192"/>
                      <a:pt x="198689" y="15511"/>
                    </a:cubicBezTo>
                    <a:cubicBezTo>
                      <a:pt x="188593" y="5171"/>
                      <a:pt x="175365" y="0"/>
                      <a:pt x="162138" y="0"/>
                    </a:cubicBezTo>
                    <a:cubicBezTo>
                      <a:pt x="148911" y="0"/>
                      <a:pt x="135683" y="5171"/>
                      <a:pt x="125587" y="15511"/>
                    </a:cubicBezTo>
                    <a:lnTo>
                      <a:pt x="112931" y="28494"/>
                    </a:lnTo>
                    <a:cubicBezTo>
                      <a:pt x="111969" y="29489"/>
                      <a:pt x="110705" y="29986"/>
                      <a:pt x="109441" y="29986"/>
                    </a:cubicBezTo>
                    <a:cubicBezTo>
                      <a:pt x="108177" y="29986"/>
                      <a:pt x="106913" y="29489"/>
                      <a:pt x="105950" y="28494"/>
                    </a:cubicBezTo>
                    <a:lnTo>
                      <a:pt x="93294" y="15511"/>
                    </a:lnTo>
                    <a:cubicBezTo>
                      <a:pt x="83198" y="5171"/>
                      <a:pt x="69971" y="0"/>
                      <a:pt x="56743"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56" name="Google Shape;1456;p55"/>
              <p:cNvSpPr/>
              <p:nvPr/>
            </p:nvSpPr>
            <p:spPr>
              <a:xfrm>
                <a:off x="3642800" y="616325"/>
                <a:ext cx="2893425" cy="4462800"/>
              </a:xfrm>
              <a:custGeom>
                <a:avLst/>
                <a:gdLst/>
                <a:ahLst/>
                <a:cxnLst/>
                <a:rect l="l" t="t" r="r" b="b"/>
                <a:pathLst>
                  <a:path w="115737" h="178512" extrusionOk="0">
                    <a:moveTo>
                      <a:pt x="59043" y="1"/>
                    </a:moveTo>
                    <a:cubicBezTo>
                      <a:pt x="56930" y="1"/>
                      <a:pt x="54816" y="134"/>
                      <a:pt x="52715" y="399"/>
                    </a:cubicBezTo>
                    <a:cubicBezTo>
                      <a:pt x="63740" y="1769"/>
                      <a:pt x="74472" y="6825"/>
                      <a:pt x="82953" y="15502"/>
                    </a:cubicBezTo>
                    <a:cubicBezTo>
                      <a:pt x="103112" y="36183"/>
                      <a:pt x="103112" y="69684"/>
                      <a:pt x="82953" y="90365"/>
                    </a:cubicBezTo>
                    <a:lnTo>
                      <a:pt x="1" y="175339"/>
                    </a:lnTo>
                    <a:lnTo>
                      <a:pt x="816" y="176188"/>
                    </a:lnTo>
                    <a:cubicBezTo>
                      <a:pt x="2333" y="177737"/>
                      <a:pt x="4315" y="178512"/>
                      <a:pt x="6297" y="178512"/>
                    </a:cubicBezTo>
                    <a:cubicBezTo>
                      <a:pt x="8278" y="178512"/>
                      <a:pt x="10260" y="177737"/>
                      <a:pt x="11777" y="176188"/>
                    </a:cubicBezTo>
                    <a:lnTo>
                      <a:pt x="95545" y="90365"/>
                    </a:lnTo>
                    <a:cubicBezTo>
                      <a:pt x="115736" y="69684"/>
                      <a:pt x="115736" y="36183"/>
                      <a:pt x="95545" y="15502"/>
                    </a:cubicBezTo>
                    <a:cubicBezTo>
                      <a:pt x="85449" y="5182"/>
                      <a:pt x="72251" y="1"/>
                      <a:pt x="59043"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57" name="Google Shape;1457;p55"/>
              <p:cNvSpPr/>
              <p:nvPr/>
            </p:nvSpPr>
            <p:spPr>
              <a:xfrm>
                <a:off x="2870525" y="1918025"/>
                <a:ext cx="1859375" cy="1859375"/>
              </a:xfrm>
              <a:custGeom>
                <a:avLst/>
                <a:gdLst/>
                <a:ahLst/>
                <a:cxnLst/>
                <a:rect l="l" t="t" r="r" b="b"/>
                <a:pathLst>
                  <a:path w="74375" h="74375" extrusionOk="0">
                    <a:moveTo>
                      <a:pt x="37188" y="1"/>
                    </a:moveTo>
                    <a:cubicBezTo>
                      <a:pt x="16670" y="1"/>
                      <a:pt x="1" y="16670"/>
                      <a:pt x="1" y="37188"/>
                    </a:cubicBezTo>
                    <a:cubicBezTo>
                      <a:pt x="1" y="57705"/>
                      <a:pt x="16670" y="74374"/>
                      <a:pt x="37188" y="74374"/>
                    </a:cubicBezTo>
                    <a:cubicBezTo>
                      <a:pt x="57705" y="74374"/>
                      <a:pt x="74374" y="57705"/>
                      <a:pt x="74374" y="37188"/>
                    </a:cubicBezTo>
                    <a:cubicBezTo>
                      <a:pt x="74374" y="16670"/>
                      <a:pt x="57705" y="1"/>
                      <a:pt x="37188"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58" name="Google Shape;1458;p55"/>
              <p:cNvSpPr/>
              <p:nvPr/>
            </p:nvSpPr>
            <p:spPr>
              <a:xfrm>
                <a:off x="3642800" y="1918025"/>
                <a:ext cx="1087100" cy="1859375"/>
              </a:xfrm>
              <a:custGeom>
                <a:avLst/>
                <a:gdLst/>
                <a:ahLst/>
                <a:cxnLst/>
                <a:rect l="l" t="t" r="r" b="b"/>
                <a:pathLst>
                  <a:path w="43484" h="74375" extrusionOk="0">
                    <a:moveTo>
                      <a:pt x="6297" y="1"/>
                    </a:moveTo>
                    <a:cubicBezTo>
                      <a:pt x="4144" y="1"/>
                      <a:pt x="2056" y="197"/>
                      <a:pt x="1" y="555"/>
                    </a:cubicBezTo>
                    <a:cubicBezTo>
                      <a:pt x="17518" y="3556"/>
                      <a:pt x="30859" y="18823"/>
                      <a:pt x="30859" y="37188"/>
                    </a:cubicBezTo>
                    <a:cubicBezTo>
                      <a:pt x="30859" y="55553"/>
                      <a:pt x="17518" y="70819"/>
                      <a:pt x="1" y="73820"/>
                    </a:cubicBezTo>
                    <a:cubicBezTo>
                      <a:pt x="2056" y="74178"/>
                      <a:pt x="4144" y="74374"/>
                      <a:pt x="6297" y="74374"/>
                    </a:cubicBezTo>
                    <a:cubicBezTo>
                      <a:pt x="26782" y="74374"/>
                      <a:pt x="43483" y="57673"/>
                      <a:pt x="43483" y="37188"/>
                    </a:cubicBezTo>
                    <a:cubicBezTo>
                      <a:pt x="43483" y="16702"/>
                      <a:pt x="26782" y="1"/>
                      <a:pt x="6297"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59" name="Google Shape;1459;p55"/>
              <p:cNvSpPr/>
              <p:nvPr/>
            </p:nvSpPr>
            <p:spPr>
              <a:xfrm>
                <a:off x="3186125" y="2233625"/>
                <a:ext cx="1228175" cy="1228175"/>
              </a:xfrm>
              <a:custGeom>
                <a:avLst/>
                <a:gdLst/>
                <a:ahLst/>
                <a:cxnLst/>
                <a:rect l="l" t="t" r="r" b="b"/>
                <a:pathLst>
                  <a:path w="49127" h="49127" extrusionOk="0">
                    <a:moveTo>
                      <a:pt x="20780" y="1"/>
                    </a:moveTo>
                    <a:cubicBezTo>
                      <a:pt x="19377" y="1"/>
                      <a:pt x="18268" y="1110"/>
                      <a:pt x="18268" y="2513"/>
                    </a:cubicBezTo>
                    <a:lnTo>
                      <a:pt x="18268" y="16996"/>
                    </a:lnTo>
                    <a:cubicBezTo>
                      <a:pt x="18268" y="17713"/>
                      <a:pt x="17713" y="18268"/>
                      <a:pt x="16996" y="18268"/>
                    </a:cubicBezTo>
                    <a:lnTo>
                      <a:pt x="2513" y="18268"/>
                    </a:lnTo>
                    <a:cubicBezTo>
                      <a:pt x="1110" y="18268"/>
                      <a:pt x="1" y="19377"/>
                      <a:pt x="1" y="20780"/>
                    </a:cubicBezTo>
                    <a:lnTo>
                      <a:pt x="1" y="28347"/>
                    </a:lnTo>
                    <a:cubicBezTo>
                      <a:pt x="1" y="29750"/>
                      <a:pt x="1110" y="30859"/>
                      <a:pt x="2513" y="30859"/>
                    </a:cubicBezTo>
                    <a:lnTo>
                      <a:pt x="16996" y="30859"/>
                    </a:lnTo>
                    <a:cubicBezTo>
                      <a:pt x="17713" y="30859"/>
                      <a:pt x="18268" y="31414"/>
                      <a:pt x="18268" y="32131"/>
                    </a:cubicBezTo>
                    <a:lnTo>
                      <a:pt x="18268" y="46615"/>
                    </a:lnTo>
                    <a:cubicBezTo>
                      <a:pt x="18268" y="48017"/>
                      <a:pt x="19377" y="49126"/>
                      <a:pt x="20780" y="49126"/>
                    </a:cubicBezTo>
                    <a:lnTo>
                      <a:pt x="28347" y="49126"/>
                    </a:lnTo>
                    <a:cubicBezTo>
                      <a:pt x="29750" y="49126"/>
                      <a:pt x="30859" y="48017"/>
                      <a:pt x="30859" y="46615"/>
                    </a:cubicBezTo>
                    <a:lnTo>
                      <a:pt x="30859" y="32131"/>
                    </a:lnTo>
                    <a:cubicBezTo>
                      <a:pt x="30859" y="31414"/>
                      <a:pt x="31414" y="30859"/>
                      <a:pt x="32131" y="30859"/>
                    </a:cubicBezTo>
                    <a:lnTo>
                      <a:pt x="46615" y="30859"/>
                    </a:lnTo>
                    <a:cubicBezTo>
                      <a:pt x="48017" y="30859"/>
                      <a:pt x="49126" y="29750"/>
                      <a:pt x="49126" y="28347"/>
                    </a:cubicBezTo>
                    <a:lnTo>
                      <a:pt x="49126" y="20780"/>
                    </a:lnTo>
                    <a:cubicBezTo>
                      <a:pt x="49126" y="19377"/>
                      <a:pt x="48017" y="18268"/>
                      <a:pt x="46615" y="18268"/>
                    </a:cubicBezTo>
                    <a:lnTo>
                      <a:pt x="32131" y="18268"/>
                    </a:lnTo>
                    <a:cubicBezTo>
                      <a:pt x="31414" y="18268"/>
                      <a:pt x="30859" y="17713"/>
                      <a:pt x="30859" y="16996"/>
                    </a:cubicBezTo>
                    <a:lnTo>
                      <a:pt x="30859" y="2513"/>
                    </a:lnTo>
                    <a:cubicBezTo>
                      <a:pt x="30859" y="1110"/>
                      <a:pt x="29750" y="1"/>
                      <a:pt x="28347"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60" name="Google Shape;1460;p55"/>
            <p:cNvGrpSpPr/>
            <p:nvPr/>
          </p:nvGrpSpPr>
          <p:grpSpPr>
            <a:xfrm>
              <a:off x="4104607" y="1938037"/>
              <a:ext cx="953227" cy="777459"/>
              <a:chOff x="1064200" y="616100"/>
              <a:chExt cx="5472025" cy="4463025"/>
            </a:xfrm>
          </p:grpSpPr>
          <p:sp>
            <p:nvSpPr>
              <p:cNvPr id="1461" name="Google Shape;1461;p55"/>
              <p:cNvSpPr/>
              <p:nvPr/>
            </p:nvSpPr>
            <p:spPr>
              <a:xfrm>
                <a:off x="1064200" y="616100"/>
                <a:ext cx="5472025" cy="4463025"/>
              </a:xfrm>
              <a:custGeom>
                <a:avLst/>
                <a:gdLst/>
                <a:ahLst/>
                <a:cxnLst/>
                <a:rect l="l" t="t" r="r" b="b"/>
                <a:pathLst>
                  <a:path w="218881" h="178521" extrusionOk="0">
                    <a:moveTo>
                      <a:pt x="56743" y="0"/>
                    </a:moveTo>
                    <a:cubicBezTo>
                      <a:pt x="43516" y="0"/>
                      <a:pt x="30288" y="5171"/>
                      <a:pt x="20193" y="15511"/>
                    </a:cubicBezTo>
                    <a:cubicBezTo>
                      <a:pt x="1" y="36192"/>
                      <a:pt x="1" y="69693"/>
                      <a:pt x="20193" y="90374"/>
                    </a:cubicBezTo>
                    <a:lnTo>
                      <a:pt x="103960" y="176197"/>
                    </a:lnTo>
                    <a:cubicBezTo>
                      <a:pt x="105477" y="177746"/>
                      <a:pt x="107459" y="178521"/>
                      <a:pt x="109441" y="178521"/>
                    </a:cubicBezTo>
                    <a:cubicBezTo>
                      <a:pt x="111422" y="178521"/>
                      <a:pt x="113404" y="177746"/>
                      <a:pt x="114921" y="176197"/>
                    </a:cubicBezTo>
                    <a:lnTo>
                      <a:pt x="198689" y="90374"/>
                    </a:lnTo>
                    <a:cubicBezTo>
                      <a:pt x="218880" y="69693"/>
                      <a:pt x="218880" y="36192"/>
                      <a:pt x="198689" y="15511"/>
                    </a:cubicBezTo>
                    <a:cubicBezTo>
                      <a:pt x="188593" y="5171"/>
                      <a:pt x="175365" y="0"/>
                      <a:pt x="162138" y="0"/>
                    </a:cubicBezTo>
                    <a:cubicBezTo>
                      <a:pt x="148911" y="0"/>
                      <a:pt x="135683" y="5171"/>
                      <a:pt x="125587" y="15511"/>
                    </a:cubicBezTo>
                    <a:lnTo>
                      <a:pt x="112931" y="28494"/>
                    </a:lnTo>
                    <a:cubicBezTo>
                      <a:pt x="111969" y="29489"/>
                      <a:pt x="110705" y="29986"/>
                      <a:pt x="109441" y="29986"/>
                    </a:cubicBezTo>
                    <a:cubicBezTo>
                      <a:pt x="108177" y="29986"/>
                      <a:pt x="106913" y="29489"/>
                      <a:pt x="105950" y="28494"/>
                    </a:cubicBezTo>
                    <a:lnTo>
                      <a:pt x="93294" y="15511"/>
                    </a:lnTo>
                    <a:cubicBezTo>
                      <a:pt x="83198" y="5171"/>
                      <a:pt x="69971" y="0"/>
                      <a:pt x="56743"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2" name="Google Shape;1462;p55"/>
              <p:cNvSpPr/>
              <p:nvPr/>
            </p:nvSpPr>
            <p:spPr>
              <a:xfrm>
                <a:off x="3642800" y="616325"/>
                <a:ext cx="2893425" cy="4462800"/>
              </a:xfrm>
              <a:custGeom>
                <a:avLst/>
                <a:gdLst/>
                <a:ahLst/>
                <a:cxnLst/>
                <a:rect l="l" t="t" r="r" b="b"/>
                <a:pathLst>
                  <a:path w="115737" h="178512" extrusionOk="0">
                    <a:moveTo>
                      <a:pt x="59043" y="1"/>
                    </a:moveTo>
                    <a:cubicBezTo>
                      <a:pt x="56930" y="1"/>
                      <a:pt x="54816" y="134"/>
                      <a:pt x="52715" y="399"/>
                    </a:cubicBezTo>
                    <a:cubicBezTo>
                      <a:pt x="63740" y="1769"/>
                      <a:pt x="74472" y="6825"/>
                      <a:pt x="82953" y="15502"/>
                    </a:cubicBezTo>
                    <a:cubicBezTo>
                      <a:pt x="103112" y="36183"/>
                      <a:pt x="103112" y="69684"/>
                      <a:pt x="82953" y="90365"/>
                    </a:cubicBezTo>
                    <a:lnTo>
                      <a:pt x="1" y="175339"/>
                    </a:lnTo>
                    <a:lnTo>
                      <a:pt x="816" y="176188"/>
                    </a:lnTo>
                    <a:cubicBezTo>
                      <a:pt x="2333" y="177737"/>
                      <a:pt x="4315" y="178512"/>
                      <a:pt x="6297" y="178512"/>
                    </a:cubicBezTo>
                    <a:cubicBezTo>
                      <a:pt x="8278" y="178512"/>
                      <a:pt x="10260" y="177737"/>
                      <a:pt x="11777" y="176188"/>
                    </a:cubicBezTo>
                    <a:lnTo>
                      <a:pt x="95545" y="90365"/>
                    </a:lnTo>
                    <a:cubicBezTo>
                      <a:pt x="115736" y="69684"/>
                      <a:pt x="115736" y="36183"/>
                      <a:pt x="95545" y="15502"/>
                    </a:cubicBezTo>
                    <a:cubicBezTo>
                      <a:pt x="85449" y="5182"/>
                      <a:pt x="72251" y="1"/>
                      <a:pt x="5904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3" name="Google Shape;1463;p55"/>
              <p:cNvSpPr/>
              <p:nvPr/>
            </p:nvSpPr>
            <p:spPr>
              <a:xfrm>
                <a:off x="2870525" y="1918025"/>
                <a:ext cx="1859375" cy="1859375"/>
              </a:xfrm>
              <a:custGeom>
                <a:avLst/>
                <a:gdLst/>
                <a:ahLst/>
                <a:cxnLst/>
                <a:rect l="l" t="t" r="r" b="b"/>
                <a:pathLst>
                  <a:path w="74375" h="74375" extrusionOk="0">
                    <a:moveTo>
                      <a:pt x="37188" y="1"/>
                    </a:moveTo>
                    <a:cubicBezTo>
                      <a:pt x="16670" y="1"/>
                      <a:pt x="1" y="16670"/>
                      <a:pt x="1" y="37188"/>
                    </a:cubicBezTo>
                    <a:cubicBezTo>
                      <a:pt x="1" y="57705"/>
                      <a:pt x="16670" y="74374"/>
                      <a:pt x="37188" y="74374"/>
                    </a:cubicBezTo>
                    <a:cubicBezTo>
                      <a:pt x="57705" y="74374"/>
                      <a:pt x="74374" y="57705"/>
                      <a:pt x="74374" y="37188"/>
                    </a:cubicBezTo>
                    <a:cubicBezTo>
                      <a:pt x="74374" y="16670"/>
                      <a:pt x="57705" y="1"/>
                      <a:pt x="37188"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4" name="Google Shape;1464;p55"/>
              <p:cNvSpPr/>
              <p:nvPr/>
            </p:nvSpPr>
            <p:spPr>
              <a:xfrm>
                <a:off x="3642800" y="1918025"/>
                <a:ext cx="1087100" cy="1859375"/>
              </a:xfrm>
              <a:custGeom>
                <a:avLst/>
                <a:gdLst/>
                <a:ahLst/>
                <a:cxnLst/>
                <a:rect l="l" t="t" r="r" b="b"/>
                <a:pathLst>
                  <a:path w="43484" h="74375" extrusionOk="0">
                    <a:moveTo>
                      <a:pt x="6297" y="1"/>
                    </a:moveTo>
                    <a:cubicBezTo>
                      <a:pt x="4144" y="1"/>
                      <a:pt x="2056" y="197"/>
                      <a:pt x="1" y="555"/>
                    </a:cubicBezTo>
                    <a:cubicBezTo>
                      <a:pt x="17518" y="3556"/>
                      <a:pt x="30859" y="18823"/>
                      <a:pt x="30859" y="37188"/>
                    </a:cubicBezTo>
                    <a:cubicBezTo>
                      <a:pt x="30859" y="55553"/>
                      <a:pt x="17518" y="70819"/>
                      <a:pt x="1" y="73820"/>
                    </a:cubicBezTo>
                    <a:cubicBezTo>
                      <a:pt x="2056" y="74178"/>
                      <a:pt x="4144" y="74374"/>
                      <a:pt x="6297" y="74374"/>
                    </a:cubicBezTo>
                    <a:cubicBezTo>
                      <a:pt x="26782" y="74374"/>
                      <a:pt x="43483" y="57673"/>
                      <a:pt x="43483" y="37188"/>
                    </a:cubicBezTo>
                    <a:cubicBezTo>
                      <a:pt x="43483" y="16702"/>
                      <a:pt x="26782" y="1"/>
                      <a:pt x="6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5" name="Google Shape;1465;p55"/>
              <p:cNvSpPr/>
              <p:nvPr/>
            </p:nvSpPr>
            <p:spPr>
              <a:xfrm>
                <a:off x="3186125" y="2233625"/>
                <a:ext cx="1228175" cy="1228175"/>
              </a:xfrm>
              <a:custGeom>
                <a:avLst/>
                <a:gdLst/>
                <a:ahLst/>
                <a:cxnLst/>
                <a:rect l="l" t="t" r="r" b="b"/>
                <a:pathLst>
                  <a:path w="49127" h="49127" extrusionOk="0">
                    <a:moveTo>
                      <a:pt x="20780" y="1"/>
                    </a:moveTo>
                    <a:cubicBezTo>
                      <a:pt x="19377" y="1"/>
                      <a:pt x="18268" y="1110"/>
                      <a:pt x="18268" y="2513"/>
                    </a:cubicBezTo>
                    <a:lnTo>
                      <a:pt x="18268" y="16996"/>
                    </a:lnTo>
                    <a:cubicBezTo>
                      <a:pt x="18268" y="17713"/>
                      <a:pt x="17713" y="18268"/>
                      <a:pt x="16996" y="18268"/>
                    </a:cubicBezTo>
                    <a:lnTo>
                      <a:pt x="2513" y="18268"/>
                    </a:lnTo>
                    <a:cubicBezTo>
                      <a:pt x="1110" y="18268"/>
                      <a:pt x="1" y="19377"/>
                      <a:pt x="1" y="20780"/>
                    </a:cubicBezTo>
                    <a:lnTo>
                      <a:pt x="1" y="28347"/>
                    </a:lnTo>
                    <a:cubicBezTo>
                      <a:pt x="1" y="29750"/>
                      <a:pt x="1110" y="30859"/>
                      <a:pt x="2513" y="30859"/>
                    </a:cubicBezTo>
                    <a:lnTo>
                      <a:pt x="16996" y="30859"/>
                    </a:lnTo>
                    <a:cubicBezTo>
                      <a:pt x="17713" y="30859"/>
                      <a:pt x="18268" y="31414"/>
                      <a:pt x="18268" y="32131"/>
                    </a:cubicBezTo>
                    <a:lnTo>
                      <a:pt x="18268" y="46615"/>
                    </a:lnTo>
                    <a:cubicBezTo>
                      <a:pt x="18268" y="48017"/>
                      <a:pt x="19377" y="49126"/>
                      <a:pt x="20780" y="49126"/>
                    </a:cubicBezTo>
                    <a:lnTo>
                      <a:pt x="28347" y="49126"/>
                    </a:lnTo>
                    <a:cubicBezTo>
                      <a:pt x="29750" y="49126"/>
                      <a:pt x="30859" y="48017"/>
                      <a:pt x="30859" y="46615"/>
                    </a:cubicBezTo>
                    <a:lnTo>
                      <a:pt x="30859" y="32131"/>
                    </a:lnTo>
                    <a:cubicBezTo>
                      <a:pt x="30859" y="31414"/>
                      <a:pt x="31414" y="30859"/>
                      <a:pt x="32131" y="30859"/>
                    </a:cubicBezTo>
                    <a:lnTo>
                      <a:pt x="46615" y="30859"/>
                    </a:lnTo>
                    <a:cubicBezTo>
                      <a:pt x="48017" y="30859"/>
                      <a:pt x="49126" y="29750"/>
                      <a:pt x="49126" y="28347"/>
                    </a:cubicBezTo>
                    <a:lnTo>
                      <a:pt x="49126" y="20780"/>
                    </a:lnTo>
                    <a:cubicBezTo>
                      <a:pt x="49126" y="19377"/>
                      <a:pt x="48017" y="18268"/>
                      <a:pt x="46615" y="18268"/>
                    </a:cubicBezTo>
                    <a:lnTo>
                      <a:pt x="32131" y="18268"/>
                    </a:lnTo>
                    <a:cubicBezTo>
                      <a:pt x="31414" y="18268"/>
                      <a:pt x="30859" y="17713"/>
                      <a:pt x="30859" y="16996"/>
                    </a:cubicBezTo>
                    <a:lnTo>
                      <a:pt x="30859" y="2513"/>
                    </a:lnTo>
                    <a:cubicBezTo>
                      <a:pt x="30859" y="1110"/>
                      <a:pt x="29750" y="1"/>
                      <a:pt x="28347"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grpSp>
        <p:nvGrpSpPr>
          <p:cNvPr id="1466" name="Google Shape;1466;p55"/>
          <p:cNvGrpSpPr/>
          <p:nvPr/>
        </p:nvGrpSpPr>
        <p:grpSpPr>
          <a:xfrm>
            <a:off x="6860928" y="1995224"/>
            <a:ext cx="672981" cy="662979"/>
            <a:chOff x="6802850" y="1938059"/>
            <a:chExt cx="789143" cy="777415"/>
          </a:xfrm>
        </p:grpSpPr>
        <p:grpSp>
          <p:nvGrpSpPr>
            <p:cNvPr id="1467" name="Google Shape;1467;p55"/>
            <p:cNvGrpSpPr/>
            <p:nvPr/>
          </p:nvGrpSpPr>
          <p:grpSpPr>
            <a:xfrm>
              <a:off x="6802850" y="1938059"/>
              <a:ext cx="789143" cy="777402"/>
              <a:chOff x="1190625" y="276625"/>
              <a:chExt cx="5219200" cy="5141550"/>
            </a:xfrm>
          </p:grpSpPr>
          <p:sp>
            <p:nvSpPr>
              <p:cNvPr id="1468" name="Google Shape;1468;p55"/>
              <p:cNvSpPr/>
              <p:nvPr/>
            </p:nvSpPr>
            <p:spPr>
              <a:xfrm>
                <a:off x="1190625" y="276625"/>
                <a:ext cx="3902975" cy="3943575"/>
              </a:xfrm>
              <a:custGeom>
                <a:avLst/>
                <a:gdLst/>
                <a:ahLst/>
                <a:cxnLst/>
                <a:rect l="l" t="t" r="r" b="b"/>
                <a:pathLst>
                  <a:path w="156119" h="157743" extrusionOk="0">
                    <a:moveTo>
                      <a:pt x="103703" y="0"/>
                    </a:moveTo>
                    <a:cubicBezTo>
                      <a:pt x="101154" y="0"/>
                      <a:pt x="98618" y="866"/>
                      <a:pt x="96555" y="2570"/>
                    </a:cubicBezTo>
                    <a:lnTo>
                      <a:pt x="31054" y="56556"/>
                    </a:lnTo>
                    <a:cubicBezTo>
                      <a:pt x="29586" y="57763"/>
                      <a:pt x="27694" y="58448"/>
                      <a:pt x="25802" y="58448"/>
                    </a:cubicBezTo>
                    <a:lnTo>
                      <a:pt x="4143" y="58448"/>
                    </a:lnTo>
                    <a:cubicBezTo>
                      <a:pt x="1859" y="58448"/>
                      <a:pt x="0" y="60275"/>
                      <a:pt x="0" y="62558"/>
                    </a:cubicBezTo>
                    <a:lnTo>
                      <a:pt x="0" y="136246"/>
                    </a:lnTo>
                    <a:cubicBezTo>
                      <a:pt x="0" y="138530"/>
                      <a:pt x="1859" y="140356"/>
                      <a:pt x="4143" y="140356"/>
                    </a:cubicBezTo>
                    <a:lnTo>
                      <a:pt x="36795" y="140356"/>
                    </a:lnTo>
                    <a:cubicBezTo>
                      <a:pt x="39535" y="140356"/>
                      <a:pt x="42112" y="141726"/>
                      <a:pt x="43645" y="143977"/>
                    </a:cubicBezTo>
                    <a:cubicBezTo>
                      <a:pt x="49517" y="152589"/>
                      <a:pt x="59270" y="157743"/>
                      <a:pt x="69676" y="157743"/>
                    </a:cubicBezTo>
                    <a:lnTo>
                      <a:pt x="132632" y="157743"/>
                    </a:lnTo>
                    <a:lnTo>
                      <a:pt x="156119" y="41877"/>
                    </a:lnTo>
                    <a:lnTo>
                      <a:pt x="102068" y="41877"/>
                    </a:lnTo>
                    <a:cubicBezTo>
                      <a:pt x="99752" y="41877"/>
                      <a:pt x="98382" y="39300"/>
                      <a:pt x="99654" y="37375"/>
                    </a:cubicBezTo>
                    <a:lnTo>
                      <a:pt x="113028" y="17543"/>
                    </a:lnTo>
                    <a:cubicBezTo>
                      <a:pt x="116583" y="12291"/>
                      <a:pt x="115083" y="5147"/>
                      <a:pt x="109733" y="1755"/>
                    </a:cubicBezTo>
                    <a:cubicBezTo>
                      <a:pt x="107883" y="580"/>
                      <a:pt x="105789" y="0"/>
                      <a:pt x="103703"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9" name="Google Shape;1469;p55"/>
              <p:cNvSpPr/>
              <p:nvPr/>
            </p:nvSpPr>
            <p:spPr>
              <a:xfrm>
                <a:off x="4226700" y="1323550"/>
                <a:ext cx="2183125" cy="724175"/>
              </a:xfrm>
              <a:custGeom>
                <a:avLst/>
                <a:gdLst/>
                <a:ahLst/>
                <a:cxnLst/>
                <a:rect l="l" t="t" r="r" b="b"/>
                <a:pathLst>
                  <a:path w="87325" h="28967" extrusionOk="0">
                    <a:moveTo>
                      <a:pt x="1" y="0"/>
                    </a:moveTo>
                    <a:lnTo>
                      <a:pt x="1" y="28966"/>
                    </a:lnTo>
                    <a:lnTo>
                      <a:pt x="72841" y="28966"/>
                    </a:lnTo>
                    <a:cubicBezTo>
                      <a:pt x="80833" y="28966"/>
                      <a:pt x="87324" y="22475"/>
                      <a:pt x="87324" y="14483"/>
                    </a:cubicBezTo>
                    <a:cubicBezTo>
                      <a:pt x="87324" y="6491"/>
                      <a:pt x="80833" y="0"/>
                      <a:pt x="72841"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0" name="Google Shape;1470;p55"/>
              <p:cNvSpPr/>
              <p:nvPr/>
            </p:nvSpPr>
            <p:spPr>
              <a:xfrm>
                <a:off x="3606125" y="1323550"/>
                <a:ext cx="2803700" cy="879125"/>
              </a:xfrm>
              <a:custGeom>
                <a:avLst/>
                <a:gdLst/>
                <a:ahLst/>
                <a:cxnLst/>
                <a:rect l="l" t="t" r="r" b="b"/>
                <a:pathLst>
                  <a:path w="112148" h="35165" extrusionOk="0">
                    <a:moveTo>
                      <a:pt x="97142" y="0"/>
                    </a:moveTo>
                    <a:cubicBezTo>
                      <a:pt x="98773" y="2349"/>
                      <a:pt x="99719" y="5187"/>
                      <a:pt x="99719" y="8285"/>
                    </a:cubicBezTo>
                    <a:cubicBezTo>
                      <a:pt x="99719" y="16277"/>
                      <a:pt x="93260" y="22769"/>
                      <a:pt x="85236" y="22769"/>
                    </a:cubicBezTo>
                    <a:lnTo>
                      <a:pt x="9623" y="22769"/>
                    </a:lnTo>
                    <a:cubicBezTo>
                      <a:pt x="4306" y="22769"/>
                      <a:pt x="0" y="27075"/>
                      <a:pt x="0" y="32392"/>
                    </a:cubicBezTo>
                    <a:lnTo>
                      <a:pt x="0" y="35164"/>
                    </a:lnTo>
                    <a:lnTo>
                      <a:pt x="9329" y="28966"/>
                    </a:lnTo>
                    <a:lnTo>
                      <a:pt x="97664" y="28966"/>
                    </a:lnTo>
                    <a:cubicBezTo>
                      <a:pt x="105656" y="28966"/>
                      <a:pt x="112147" y="22475"/>
                      <a:pt x="112147" y="14483"/>
                    </a:cubicBezTo>
                    <a:cubicBezTo>
                      <a:pt x="112147" y="6491"/>
                      <a:pt x="105656" y="0"/>
                      <a:pt x="97664"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1" name="Google Shape;1471;p55"/>
              <p:cNvSpPr/>
              <p:nvPr/>
            </p:nvSpPr>
            <p:spPr>
              <a:xfrm>
                <a:off x="3284000" y="2047700"/>
                <a:ext cx="1887900" cy="2172500"/>
              </a:xfrm>
              <a:custGeom>
                <a:avLst/>
                <a:gdLst/>
                <a:ahLst/>
                <a:cxnLst/>
                <a:rect l="l" t="t" r="r" b="b"/>
                <a:pathLst>
                  <a:path w="75516" h="86900" extrusionOk="0">
                    <a:moveTo>
                      <a:pt x="21170" y="0"/>
                    </a:moveTo>
                    <a:cubicBezTo>
                      <a:pt x="13179" y="0"/>
                      <a:pt x="6687" y="6492"/>
                      <a:pt x="6687" y="14484"/>
                    </a:cubicBezTo>
                    <a:cubicBezTo>
                      <a:pt x="6687" y="16865"/>
                      <a:pt x="7405" y="19083"/>
                      <a:pt x="8416" y="21073"/>
                    </a:cubicBezTo>
                    <a:cubicBezTo>
                      <a:pt x="10341" y="24792"/>
                      <a:pt x="9427" y="29424"/>
                      <a:pt x="6100" y="32001"/>
                    </a:cubicBezTo>
                    <a:cubicBezTo>
                      <a:pt x="3784" y="33795"/>
                      <a:pt x="2023" y="36274"/>
                      <a:pt x="1142" y="39144"/>
                    </a:cubicBezTo>
                    <a:cubicBezTo>
                      <a:pt x="522" y="41069"/>
                      <a:pt x="489" y="42602"/>
                      <a:pt x="489" y="43450"/>
                    </a:cubicBezTo>
                    <a:cubicBezTo>
                      <a:pt x="424" y="47234"/>
                      <a:pt x="1892" y="50757"/>
                      <a:pt x="3458" y="53432"/>
                    </a:cubicBezTo>
                    <a:cubicBezTo>
                      <a:pt x="4991" y="56074"/>
                      <a:pt x="4926" y="59336"/>
                      <a:pt x="3230" y="61913"/>
                    </a:cubicBezTo>
                    <a:cubicBezTo>
                      <a:pt x="1533" y="64425"/>
                      <a:pt x="0" y="68046"/>
                      <a:pt x="489" y="72417"/>
                    </a:cubicBezTo>
                    <a:cubicBezTo>
                      <a:pt x="1272" y="79560"/>
                      <a:pt x="7144" y="85595"/>
                      <a:pt x="14973" y="86900"/>
                    </a:cubicBezTo>
                    <a:lnTo>
                      <a:pt x="41982" y="86900"/>
                    </a:lnTo>
                    <a:cubicBezTo>
                      <a:pt x="50104" y="86900"/>
                      <a:pt x="56922" y="80245"/>
                      <a:pt x="56759" y="72123"/>
                    </a:cubicBezTo>
                    <a:cubicBezTo>
                      <a:pt x="56596" y="64262"/>
                      <a:pt x="50170" y="57933"/>
                      <a:pt x="42276" y="57933"/>
                    </a:cubicBezTo>
                    <a:lnTo>
                      <a:pt x="54410" y="57933"/>
                    </a:lnTo>
                    <a:cubicBezTo>
                      <a:pt x="62532" y="57933"/>
                      <a:pt x="69317" y="51279"/>
                      <a:pt x="69154" y="43157"/>
                    </a:cubicBezTo>
                    <a:cubicBezTo>
                      <a:pt x="69024" y="35295"/>
                      <a:pt x="62598" y="28967"/>
                      <a:pt x="54671" y="28967"/>
                    </a:cubicBezTo>
                    <a:lnTo>
                      <a:pt x="60901" y="28967"/>
                    </a:lnTo>
                    <a:cubicBezTo>
                      <a:pt x="68795" y="28967"/>
                      <a:pt x="75222" y="22639"/>
                      <a:pt x="75385" y="14777"/>
                    </a:cubicBezTo>
                    <a:cubicBezTo>
                      <a:pt x="75515" y="6655"/>
                      <a:pt x="68730" y="0"/>
                      <a:pt x="60608"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2" name="Google Shape;1472;p55"/>
              <p:cNvSpPr/>
              <p:nvPr/>
            </p:nvSpPr>
            <p:spPr>
              <a:xfrm>
                <a:off x="3761050" y="2047700"/>
                <a:ext cx="1717475" cy="724175"/>
              </a:xfrm>
              <a:custGeom>
                <a:avLst/>
                <a:gdLst/>
                <a:ahLst/>
                <a:cxnLst/>
                <a:rect l="l" t="t" r="r" b="b"/>
                <a:pathLst>
                  <a:path w="68699" h="28967" extrusionOk="0">
                    <a:moveTo>
                      <a:pt x="14484" y="0"/>
                    </a:moveTo>
                    <a:cubicBezTo>
                      <a:pt x="6492" y="0"/>
                      <a:pt x="1" y="6492"/>
                      <a:pt x="1" y="14484"/>
                    </a:cubicBezTo>
                    <a:cubicBezTo>
                      <a:pt x="1" y="22476"/>
                      <a:pt x="6492" y="28967"/>
                      <a:pt x="14484" y="28967"/>
                    </a:cubicBezTo>
                    <a:lnTo>
                      <a:pt x="54215" y="28967"/>
                    </a:lnTo>
                    <a:cubicBezTo>
                      <a:pt x="62207" y="28967"/>
                      <a:pt x="68698" y="22476"/>
                      <a:pt x="68698" y="14484"/>
                    </a:cubicBezTo>
                    <a:cubicBezTo>
                      <a:pt x="68698" y="6492"/>
                      <a:pt x="62207" y="0"/>
                      <a:pt x="54215"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3" name="Google Shape;1473;p55"/>
              <p:cNvSpPr/>
              <p:nvPr/>
            </p:nvSpPr>
            <p:spPr>
              <a:xfrm>
                <a:off x="3761050" y="2254825"/>
                <a:ext cx="1717475" cy="517050"/>
              </a:xfrm>
              <a:custGeom>
                <a:avLst/>
                <a:gdLst/>
                <a:ahLst/>
                <a:cxnLst/>
                <a:rect l="l" t="t" r="r" b="b"/>
                <a:pathLst>
                  <a:path w="68699" h="20682" extrusionOk="0">
                    <a:moveTo>
                      <a:pt x="1403" y="1"/>
                    </a:moveTo>
                    <a:cubicBezTo>
                      <a:pt x="523" y="1893"/>
                      <a:pt x="1" y="3981"/>
                      <a:pt x="1" y="6199"/>
                    </a:cubicBezTo>
                    <a:cubicBezTo>
                      <a:pt x="1" y="14191"/>
                      <a:pt x="6492" y="20682"/>
                      <a:pt x="14484" y="20682"/>
                    </a:cubicBezTo>
                    <a:lnTo>
                      <a:pt x="54215" y="20682"/>
                    </a:lnTo>
                    <a:cubicBezTo>
                      <a:pt x="62207" y="20682"/>
                      <a:pt x="68698" y="14191"/>
                      <a:pt x="68698" y="6199"/>
                    </a:cubicBezTo>
                    <a:cubicBezTo>
                      <a:pt x="68698" y="3981"/>
                      <a:pt x="68209" y="1893"/>
                      <a:pt x="67296" y="1"/>
                    </a:cubicBezTo>
                    <a:cubicBezTo>
                      <a:pt x="64980" y="4894"/>
                      <a:pt x="59989" y="8286"/>
                      <a:pt x="54215" y="8286"/>
                    </a:cubicBezTo>
                    <a:lnTo>
                      <a:pt x="14484" y="8286"/>
                    </a:lnTo>
                    <a:cubicBezTo>
                      <a:pt x="8710" y="8286"/>
                      <a:pt x="3719" y="4894"/>
                      <a:pt x="1403"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4" name="Google Shape;1474;p55"/>
              <p:cNvSpPr/>
              <p:nvPr/>
            </p:nvSpPr>
            <p:spPr>
              <a:xfrm>
                <a:off x="3606125" y="2771850"/>
                <a:ext cx="1717450" cy="724200"/>
              </a:xfrm>
              <a:custGeom>
                <a:avLst/>
                <a:gdLst/>
                <a:ahLst/>
                <a:cxnLst/>
                <a:rect l="l" t="t" r="r" b="b"/>
                <a:pathLst>
                  <a:path w="68698" h="28968" extrusionOk="0">
                    <a:moveTo>
                      <a:pt x="14483" y="1"/>
                    </a:moveTo>
                    <a:cubicBezTo>
                      <a:pt x="6491" y="1"/>
                      <a:pt x="0" y="6492"/>
                      <a:pt x="0" y="14484"/>
                    </a:cubicBezTo>
                    <a:cubicBezTo>
                      <a:pt x="0" y="22476"/>
                      <a:pt x="6491" y="28967"/>
                      <a:pt x="14483" y="28967"/>
                    </a:cubicBezTo>
                    <a:lnTo>
                      <a:pt x="54214" y="28967"/>
                    </a:lnTo>
                    <a:cubicBezTo>
                      <a:pt x="62206" y="28967"/>
                      <a:pt x="68697" y="22476"/>
                      <a:pt x="68697" y="14484"/>
                    </a:cubicBezTo>
                    <a:cubicBezTo>
                      <a:pt x="68697" y="6492"/>
                      <a:pt x="62206" y="1"/>
                      <a:pt x="54214"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5" name="Google Shape;1475;p55"/>
              <p:cNvSpPr/>
              <p:nvPr/>
            </p:nvSpPr>
            <p:spPr>
              <a:xfrm>
                <a:off x="3606125" y="2979000"/>
                <a:ext cx="1717450" cy="517050"/>
              </a:xfrm>
              <a:custGeom>
                <a:avLst/>
                <a:gdLst/>
                <a:ahLst/>
                <a:cxnLst/>
                <a:rect l="l" t="t" r="r" b="b"/>
                <a:pathLst>
                  <a:path w="68698" h="20682" extrusionOk="0">
                    <a:moveTo>
                      <a:pt x="1403" y="0"/>
                    </a:moveTo>
                    <a:cubicBezTo>
                      <a:pt x="522" y="1892"/>
                      <a:pt x="0" y="3980"/>
                      <a:pt x="0" y="6198"/>
                    </a:cubicBezTo>
                    <a:cubicBezTo>
                      <a:pt x="0" y="14190"/>
                      <a:pt x="6491" y="20681"/>
                      <a:pt x="14483" y="20681"/>
                    </a:cubicBezTo>
                    <a:lnTo>
                      <a:pt x="54214" y="20681"/>
                    </a:lnTo>
                    <a:cubicBezTo>
                      <a:pt x="62206" y="20681"/>
                      <a:pt x="68697" y="14190"/>
                      <a:pt x="68697" y="6198"/>
                    </a:cubicBezTo>
                    <a:cubicBezTo>
                      <a:pt x="68697" y="3980"/>
                      <a:pt x="68208" y="1892"/>
                      <a:pt x="67295" y="0"/>
                    </a:cubicBezTo>
                    <a:cubicBezTo>
                      <a:pt x="64979" y="4893"/>
                      <a:pt x="59988" y="8286"/>
                      <a:pt x="54214" y="8286"/>
                    </a:cubicBezTo>
                    <a:lnTo>
                      <a:pt x="14483" y="8286"/>
                    </a:lnTo>
                    <a:cubicBezTo>
                      <a:pt x="8710" y="8286"/>
                      <a:pt x="3719" y="4893"/>
                      <a:pt x="1403"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6" name="Google Shape;1476;p55"/>
              <p:cNvSpPr/>
              <p:nvPr/>
            </p:nvSpPr>
            <p:spPr>
              <a:xfrm>
                <a:off x="3606125" y="3496025"/>
                <a:ext cx="1406750" cy="724175"/>
              </a:xfrm>
              <a:custGeom>
                <a:avLst/>
                <a:gdLst/>
                <a:ahLst/>
                <a:cxnLst/>
                <a:rect l="l" t="t" r="r" b="b"/>
                <a:pathLst>
                  <a:path w="56270" h="28967" extrusionOk="0">
                    <a:moveTo>
                      <a:pt x="14483" y="0"/>
                    </a:moveTo>
                    <a:cubicBezTo>
                      <a:pt x="6491" y="0"/>
                      <a:pt x="0" y="6492"/>
                      <a:pt x="0" y="14484"/>
                    </a:cubicBezTo>
                    <a:cubicBezTo>
                      <a:pt x="0" y="22475"/>
                      <a:pt x="6491" y="28967"/>
                      <a:pt x="14483" y="28967"/>
                    </a:cubicBezTo>
                    <a:lnTo>
                      <a:pt x="41786" y="28967"/>
                    </a:lnTo>
                    <a:cubicBezTo>
                      <a:pt x="49811" y="28967"/>
                      <a:pt x="56269" y="22475"/>
                      <a:pt x="56269" y="14484"/>
                    </a:cubicBezTo>
                    <a:cubicBezTo>
                      <a:pt x="56269" y="6492"/>
                      <a:pt x="49811" y="0"/>
                      <a:pt x="41786"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7" name="Google Shape;1477;p55"/>
              <p:cNvSpPr/>
              <p:nvPr/>
            </p:nvSpPr>
            <p:spPr>
              <a:xfrm>
                <a:off x="3606125" y="3703150"/>
                <a:ext cx="1406750" cy="517050"/>
              </a:xfrm>
              <a:custGeom>
                <a:avLst/>
                <a:gdLst/>
                <a:ahLst/>
                <a:cxnLst/>
                <a:rect l="l" t="t" r="r" b="b"/>
                <a:pathLst>
                  <a:path w="56270" h="20682" extrusionOk="0">
                    <a:moveTo>
                      <a:pt x="1403" y="1"/>
                    </a:moveTo>
                    <a:cubicBezTo>
                      <a:pt x="522" y="1893"/>
                      <a:pt x="0" y="3980"/>
                      <a:pt x="0" y="6199"/>
                    </a:cubicBezTo>
                    <a:cubicBezTo>
                      <a:pt x="0" y="14190"/>
                      <a:pt x="6491" y="20682"/>
                      <a:pt x="14483" y="20682"/>
                    </a:cubicBezTo>
                    <a:lnTo>
                      <a:pt x="41786" y="20682"/>
                    </a:lnTo>
                    <a:cubicBezTo>
                      <a:pt x="49811" y="20682"/>
                      <a:pt x="56269" y="14190"/>
                      <a:pt x="56269" y="6199"/>
                    </a:cubicBezTo>
                    <a:cubicBezTo>
                      <a:pt x="56269" y="3980"/>
                      <a:pt x="55780" y="1893"/>
                      <a:pt x="54899" y="1"/>
                    </a:cubicBezTo>
                    <a:cubicBezTo>
                      <a:pt x="52551" y="4894"/>
                      <a:pt x="47592" y="8286"/>
                      <a:pt x="41786" y="8286"/>
                    </a:cubicBezTo>
                    <a:lnTo>
                      <a:pt x="14483" y="8286"/>
                    </a:lnTo>
                    <a:cubicBezTo>
                      <a:pt x="8710" y="8286"/>
                      <a:pt x="3719" y="4894"/>
                      <a:pt x="1403"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8" name="Google Shape;1478;p55"/>
              <p:cNvSpPr/>
              <p:nvPr/>
            </p:nvSpPr>
            <p:spPr>
              <a:xfrm>
                <a:off x="5845475" y="1608150"/>
                <a:ext cx="345775" cy="154975"/>
              </a:xfrm>
              <a:custGeom>
                <a:avLst/>
                <a:gdLst/>
                <a:ahLst/>
                <a:cxnLst/>
                <a:rect l="l" t="t" r="r" b="b"/>
                <a:pathLst>
                  <a:path w="13831" h="6199" extrusionOk="0">
                    <a:moveTo>
                      <a:pt x="3099" y="0"/>
                    </a:moveTo>
                    <a:cubicBezTo>
                      <a:pt x="1403" y="0"/>
                      <a:pt x="0" y="1403"/>
                      <a:pt x="0" y="3099"/>
                    </a:cubicBezTo>
                    <a:cubicBezTo>
                      <a:pt x="0" y="4828"/>
                      <a:pt x="1403" y="6198"/>
                      <a:pt x="3099" y="6198"/>
                    </a:cubicBezTo>
                    <a:lnTo>
                      <a:pt x="10732" y="6198"/>
                    </a:lnTo>
                    <a:cubicBezTo>
                      <a:pt x="12428" y="6198"/>
                      <a:pt x="13831" y="4828"/>
                      <a:pt x="13831" y="3099"/>
                    </a:cubicBezTo>
                    <a:cubicBezTo>
                      <a:pt x="13831" y="1403"/>
                      <a:pt x="12428" y="0"/>
                      <a:pt x="10732"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9" name="Google Shape;1479;p55"/>
              <p:cNvSpPr/>
              <p:nvPr/>
            </p:nvSpPr>
            <p:spPr>
              <a:xfrm>
                <a:off x="5648925" y="2507650"/>
                <a:ext cx="760900" cy="1005525"/>
              </a:xfrm>
              <a:custGeom>
                <a:avLst/>
                <a:gdLst/>
                <a:ahLst/>
                <a:cxnLst/>
                <a:rect l="l" t="t" r="r" b="b"/>
                <a:pathLst>
                  <a:path w="30436" h="40221" extrusionOk="0">
                    <a:moveTo>
                      <a:pt x="15230" y="0"/>
                    </a:moveTo>
                    <a:cubicBezTo>
                      <a:pt x="14631" y="0"/>
                      <a:pt x="14027" y="261"/>
                      <a:pt x="13603" y="783"/>
                    </a:cubicBezTo>
                    <a:cubicBezTo>
                      <a:pt x="9689" y="5611"/>
                      <a:pt x="1" y="18300"/>
                      <a:pt x="1" y="24987"/>
                    </a:cubicBezTo>
                    <a:cubicBezTo>
                      <a:pt x="1" y="33403"/>
                      <a:pt x="6818" y="40220"/>
                      <a:pt x="15234" y="40220"/>
                    </a:cubicBezTo>
                    <a:cubicBezTo>
                      <a:pt x="23618" y="40220"/>
                      <a:pt x="30435" y="33403"/>
                      <a:pt x="30435" y="24987"/>
                    </a:cubicBezTo>
                    <a:cubicBezTo>
                      <a:pt x="30435" y="18300"/>
                      <a:pt x="20747" y="5611"/>
                      <a:pt x="16833" y="783"/>
                    </a:cubicBezTo>
                    <a:cubicBezTo>
                      <a:pt x="16425" y="261"/>
                      <a:pt x="15830" y="0"/>
                      <a:pt x="15230"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0" name="Google Shape;1480;p55"/>
              <p:cNvSpPr/>
              <p:nvPr/>
            </p:nvSpPr>
            <p:spPr>
              <a:xfrm>
                <a:off x="5874000" y="2507650"/>
                <a:ext cx="535825" cy="1005525"/>
              </a:xfrm>
              <a:custGeom>
                <a:avLst/>
                <a:gdLst/>
                <a:ahLst/>
                <a:cxnLst/>
                <a:rect l="l" t="t" r="r" b="b"/>
                <a:pathLst>
                  <a:path w="21433" h="40221" extrusionOk="0">
                    <a:moveTo>
                      <a:pt x="6227" y="0"/>
                    </a:moveTo>
                    <a:cubicBezTo>
                      <a:pt x="5628" y="0"/>
                      <a:pt x="5024" y="261"/>
                      <a:pt x="4600" y="783"/>
                    </a:cubicBezTo>
                    <a:cubicBezTo>
                      <a:pt x="3459" y="2218"/>
                      <a:pt x="1795" y="4339"/>
                      <a:pt x="1" y="6785"/>
                    </a:cubicBezTo>
                    <a:cubicBezTo>
                      <a:pt x="4209" y="12624"/>
                      <a:pt x="9004" y="20290"/>
                      <a:pt x="9004" y="25020"/>
                    </a:cubicBezTo>
                    <a:cubicBezTo>
                      <a:pt x="9004" y="31185"/>
                      <a:pt x="5318" y="36502"/>
                      <a:pt x="1" y="38883"/>
                    </a:cubicBezTo>
                    <a:cubicBezTo>
                      <a:pt x="1925" y="39731"/>
                      <a:pt x="4013" y="40220"/>
                      <a:pt x="6231" y="40220"/>
                    </a:cubicBezTo>
                    <a:cubicBezTo>
                      <a:pt x="14615" y="40220"/>
                      <a:pt x="21432" y="33403"/>
                      <a:pt x="21432" y="25020"/>
                    </a:cubicBezTo>
                    <a:cubicBezTo>
                      <a:pt x="21432" y="18300"/>
                      <a:pt x="11744" y="5611"/>
                      <a:pt x="7830" y="783"/>
                    </a:cubicBezTo>
                    <a:cubicBezTo>
                      <a:pt x="7422" y="261"/>
                      <a:pt x="6827" y="0"/>
                      <a:pt x="6227"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1" name="Google Shape;1481;p55"/>
              <p:cNvSpPr/>
              <p:nvPr/>
            </p:nvSpPr>
            <p:spPr>
              <a:xfrm>
                <a:off x="5183275" y="4413250"/>
                <a:ext cx="760900" cy="1004925"/>
              </a:xfrm>
              <a:custGeom>
                <a:avLst/>
                <a:gdLst/>
                <a:ahLst/>
                <a:cxnLst/>
                <a:rect l="l" t="t" r="r" b="b"/>
                <a:pathLst>
                  <a:path w="30436" h="40197" extrusionOk="0">
                    <a:moveTo>
                      <a:pt x="15234" y="1"/>
                    </a:moveTo>
                    <a:cubicBezTo>
                      <a:pt x="14639" y="1"/>
                      <a:pt x="14044" y="253"/>
                      <a:pt x="13636" y="759"/>
                    </a:cubicBezTo>
                    <a:cubicBezTo>
                      <a:pt x="9722" y="5619"/>
                      <a:pt x="1" y="18308"/>
                      <a:pt x="1" y="24996"/>
                    </a:cubicBezTo>
                    <a:cubicBezTo>
                      <a:pt x="1" y="33411"/>
                      <a:pt x="6818" y="40196"/>
                      <a:pt x="15234" y="40196"/>
                    </a:cubicBezTo>
                    <a:cubicBezTo>
                      <a:pt x="23618" y="40196"/>
                      <a:pt x="30435" y="33411"/>
                      <a:pt x="30435" y="24996"/>
                    </a:cubicBezTo>
                    <a:cubicBezTo>
                      <a:pt x="30435" y="18308"/>
                      <a:pt x="20747" y="5619"/>
                      <a:pt x="16833" y="759"/>
                    </a:cubicBezTo>
                    <a:cubicBezTo>
                      <a:pt x="16425" y="253"/>
                      <a:pt x="15830" y="1"/>
                      <a:pt x="15234"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2" name="Google Shape;1482;p55"/>
              <p:cNvSpPr/>
              <p:nvPr/>
            </p:nvSpPr>
            <p:spPr>
              <a:xfrm>
                <a:off x="5409175" y="4413250"/>
                <a:ext cx="535000" cy="1004925"/>
              </a:xfrm>
              <a:custGeom>
                <a:avLst/>
                <a:gdLst/>
                <a:ahLst/>
                <a:cxnLst/>
                <a:rect l="l" t="t" r="r" b="b"/>
                <a:pathLst>
                  <a:path w="21400" h="40197" extrusionOk="0">
                    <a:moveTo>
                      <a:pt x="6198" y="1"/>
                    </a:moveTo>
                    <a:cubicBezTo>
                      <a:pt x="5603" y="1"/>
                      <a:pt x="5008" y="253"/>
                      <a:pt x="4600" y="759"/>
                    </a:cubicBezTo>
                    <a:cubicBezTo>
                      <a:pt x="3426" y="2194"/>
                      <a:pt x="1762" y="4347"/>
                      <a:pt x="1" y="6794"/>
                    </a:cubicBezTo>
                    <a:cubicBezTo>
                      <a:pt x="4176" y="12600"/>
                      <a:pt x="9004" y="20266"/>
                      <a:pt x="9004" y="24996"/>
                    </a:cubicBezTo>
                    <a:cubicBezTo>
                      <a:pt x="9004" y="31193"/>
                      <a:pt x="5285" y="36510"/>
                      <a:pt x="1" y="38892"/>
                    </a:cubicBezTo>
                    <a:cubicBezTo>
                      <a:pt x="1893" y="39740"/>
                      <a:pt x="3980" y="40196"/>
                      <a:pt x="6198" y="40196"/>
                    </a:cubicBezTo>
                    <a:cubicBezTo>
                      <a:pt x="14582" y="40196"/>
                      <a:pt x="21399" y="33411"/>
                      <a:pt x="21399" y="24996"/>
                    </a:cubicBezTo>
                    <a:cubicBezTo>
                      <a:pt x="21399" y="18308"/>
                      <a:pt x="11711" y="5619"/>
                      <a:pt x="7797" y="759"/>
                    </a:cubicBezTo>
                    <a:cubicBezTo>
                      <a:pt x="7389" y="253"/>
                      <a:pt x="6794" y="1"/>
                      <a:pt x="6198"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83" name="Google Shape;1483;p55"/>
            <p:cNvGrpSpPr/>
            <p:nvPr/>
          </p:nvGrpSpPr>
          <p:grpSpPr>
            <a:xfrm>
              <a:off x="6802850" y="1938071"/>
              <a:ext cx="789143" cy="777402"/>
              <a:chOff x="1190625" y="276625"/>
              <a:chExt cx="5219200" cy="5141550"/>
            </a:xfrm>
          </p:grpSpPr>
          <p:sp>
            <p:nvSpPr>
              <p:cNvPr id="1484" name="Google Shape;1484;p55"/>
              <p:cNvSpPr/>
              <p:nvPr/>
            </p:nvSpPr>
            <p:spPr>
              <a:xfrm>
                <a:off x="1190625" y="276625"/>
                <a:ext cx="3902975" cy="3943575"/>
              </a:xfrm>
              <a:custGeom>
                <a:avLst/>
                <a:gdLst/>
                <a:ahLst/>
                <a:cxnLst/>
                <a:rect l="l" t="t" r="r" b="b"/>
                <a:pathLst>
                  <a:path w="156119" h="157743" extrusionOk="0">
                    <a:moveTo>
                      <a:pt x="103703" y="0"/>
                    </a:moveTo>
                    <a:cubicBezTo>
                      <a:pt x="101154" y="0"/>
                      <a:pt x="98618" y="866"/>
                      <a:pt x="96555" y="2570"/>
                    </a:cubicBezTo>
                    <a:lnTo>
                      <a:pt x="31054" y="56556"/>
                    </a:lnTo>
                    <a:cubicBezTo>
                      <a:pt x="29586" y="57763"/>
                      <a:pt x="27694" y="58448"/>
                      <a:pt x="25802" y="58448"/>
                    </a:cubicBezTo>
                    <a:lnTo>
                      <a:pt x="4143" y="58448"/>
                    </a:lnTo>
                    <a:cubicBezTo>
                      <a:pt x="1859" y="58448"/>
                      <a:pt x="0" y="60275"/>
                      <a:pt x="0" y="62558"/>
                    </a:cubicBezTo>
                    <a:lnTo>
                      <a:pt x="0" y="136246"/>
                    </a:lnTo>
                    <a:cubicBezTo>
                      <a:pt x="0" y="138530"/>
                      <a:pt x="1859" y="140356"/>
                      <a:pt x="4143" y="140356"/>
                    </a:cubicBezTo>
                    <a:lnTo>
                      <a:pt x="36795" y="140356"/>
                    </a:lnTo>
                    <a:cubicBezTo>
                      <a:pt x="39535" y="140356"/>
                      <a:pt x="42112" y="141726"/>
                      <a:pt x="43645" y="143977"/>
                    </a:cubicBezTo>
                    <a:cubicBezTo>
                      <a:pt x="49517" y="152589"/>
                      <a:pt x="59270" y="157743"/>
                      <a:pt x="69676" y="157743"/>
                    </a:cubicBezTo>
                    <a:lnTo>
                      <a:pt x="132632" y="157743"/>
                    </a:lnTo>
                    <a:lnTo>
                      <a:pt x="156119" y="41877"/>
                    </a:lnTo>
                    <a:lnTo>
                      <a:pt x="102068" y="41877"/>
                    </a:lnTo>
                    <a:cubicBezTo>
                      <a:pt x="99752" y="41877"/>
                      <a:pt x="98382" y="39300"/>
                      <a:pt x="99654" y="37375"/>
                    </a:cubicBezTo>
                    <a:lnTo>
                      <a:pt x="113028" y="17543"/>
                    </a:lnTo>
                    <a:cubicBezTo>
                      <a:pt x="116583" y="12291"/>
                      <a:pt x="115083" y="5147"/>
                      <a:pt x="109733" y="1755"/>
                    </a:cubicBezTo>
                    <a:cubicBezTo>
                      <a:pt x="107883" y="580"/>
                      <a:pt x="105789" y="0"/>
                      <a:pt x="103703"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5" name="Google Shape;1485;p55"/>
              <p:cNvSpPr/>
              <p:nvPr/>
            </p:nvSpPr>
            <p:spPr>
              <a:xfrm>
                <a:off x="4226700" y="1323550"/>
                <a:ext cx="2183125" cy="724175"/>
              </a:xfrm>
              <a:custGeom>
                <a:avLst/>
                <a:gdLst/>
                <a:ahLst/>
                <a:cxnLst/>
                <a:rect l="l" t="t" r="r" b="b"/>
                <a:pathLst>
                  <a:path w="87325" h="28967" extrusionOk="0">
                    <a:moveTo>
                      <a:pt x="1" y="0"/>
                    </a:moveTo>
                    <a:lnTo>
                      <a:pt x="1" y="28966"/>
                    </a:lnTo>
                    <a:lnTo>
                      <a:pt x="72841" y="28966"/>
                    </a:lnTo>
                    <a:cubicBezTo>
                      <a:pt x="80833" y="28966"/>
                      <a:pt x="87324" y="22475"/>
                      <a:pt x="87324" y="14483"/>
                    </a:cubicBezTo>
                    <a:cubicBezTo>
                      <a:pt x="87324" y="6491"/>
                      <a:pt x="80833" y="0"/>
                      <a:pt x="72841"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6" name="Google Shape;1486;p55"/>
              <p:cNvSpPr/>
              <p:nvPr/>
            </p:nvSpPr>
            <p:spPr>
              <a:xfrm>
                <a:off x="3606125" y="1323550"/>
                <a:ext cx="2803700" cy="879125"/>
              </a:xfrm>
              <a:custGeom>
                <a:avLst/>
                <a:gdLst/>
                <a:ahLst/>
                <a:cxnLst/>
                <a:rect l="l" t="t" r="r" b="b"/>
                <a:pathLst>
                  <a:path w="112148" h="35165" extrusionOk="0">
                    <a:moveTo>
                      <a:pt x="97142" y="0"/>
                    </a:moveTo>
                    <a:cubicBezTo>
                      <a:pt x="98773" y="2349"/>
                      <a:pt x="99719" y="5187"/>
                      <a:pt x="99719" y="8285"/>
                    </a:cubicBezTo>
                    <a:cubicBezTo>
                      <a:pt x="99719" y="16277"/>
                      <a:pt x="93260" y="22769"/>
                      <a:pt x="85236" y="22769"/>
                    </a:cubicBezTo>
                    <a:lnTo>
                      <a:pt x="9623" y="22769"/>
                    </a:lnTo>
                    <a:cubicBezTo>
                      <a:pt x="4306" y="22769"/>
                      <a:pt x="0" y="27075"/>
                      <a:pt x="0" y="32392"/>
                    </a:cubicBezTo>
                    <a:lnTo>
                      <a:pt x="0" y="35164"/>
                    </a:lnTo>
                    <a:lnTo>
                      <a:pt x="9329" y="28966"/>
                    </a:lnTo>
                    <a:lnTo>
                      <a:pt x="97664" y="28966"/>
                    </a:lnTo>
                    <a:cubicBezTo>
                      <a:pt x="105656" y="28966"/>
                      <a:pt x="112147" y="22475"/>
                      <a:pt x="112147" y="14483"/>
                    </a:cubicBezTo>
                    <a:cubicBezTo>
                      <a:pt x="112147" y="6491"/>
                      <a:pt x="105656" y="0"/>
                      <a:pt x="97664"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7" name="Google Shape;1487;p55"/>
              <p:cNvSpPr/>
              <p:nvPr/>
            </p:nvSpPr>
            <p:spPr>
              <a:xfrm>
                <a:off x="3284000" y="2047700"/>
                <a:ext cx="1887900" cy="2172500"/>
              </a:xfrm>
              <a:custGeom>
                <a:avLst/>
                <a:gdLst/>
                <a:ahLst/>
                <a:cxnLst/>
                <a:rect l="l" t="t" r="r" b="b"/>
                <a:pathLst>
                  <a:path w="75516" h="86900" extrusionOk="0">
                    <a:moveTo>
                      <a:pt x="21170" y="0"/>
                    </a:moveTo>
                    <a:cubicBezTo>
                      <a:pt x="13179" y="0"/>
                      <a:pt x="6687" y="6492"/>
                      <a:pt x="6687" y="14484"/>
                    </a:cubicBezTo>
                    <a:cubicBezTo>
                      <a:pt x="6687" y="16865"/>
                      <a:pt x="7405" y="19083"/>
                      <a:pt x="8416" y="21073"/>
                    </a:cubicBezTo>
                    <a:cubicBezTo>
                      <a:pt x="10341" y="24792"/>
                      <a:pt x="9427" y="29424"/>
                      <a:pt x="6100" y="32001"/>
                    </a:cubicBezTo>
                    <a:cubicBezTo>
                      <a:pt x="3784" y="33795"/>
                      <a:pt x="2023" y="36274"/>
                      <a:pt x="1142" y="39144"/>
                    </a:cubicBezTo>
                    <a:cubicBezTo>
                      <a:pt x="522" y="41069"/>
                      <a:pt x="489" y="42602"/>
                      <a:pt x="489" y="43450"/>
                    </a:cubicBezTo>
                    <a:cubicBezTo>
                      <a:pt x="424" y="47234"/>
                      <a:pt x="1892" y="50757"/>
                      <a:pt x="3458" y="53432"/>
                    </a:cubicBezTo>
                    <a:cubicBezTo>
                      <a:pt x="4991" y="56074"/>
                      <a:pt x="4926" y="59336"/>
                      <a:pt x="3230" y="61913"/>
                    </a:cubicBezTo>
                    <a:cubicBezTo>
                      <a:pt x="1533" y="64425"/>
                      <a:pt x="0" y="68046"/>
                      <a:pt x="489" y="72417"/>
                    </a:cubicBezTo>
                    <a:cubicBezTo>
                      <a:pt x="1272" y="79560"/>
                      <a:pt x="7144" y="85595"/>
                      <a:pt x="14973" y="86900"/>
                    </a:cubicBezTo>
                    <a:lnTo>
                      <a:pt x="41982" y="86900"/>
                    </a:lnTo>
                    <a:cubicBezTo>
                      <a:pt x="50104" y="86900"/>
                      <a:pt x="56922" y="80245"/>
                      <a:pt x="56759" y="72123"/>
                    </a:cubicBezTo>
                    <a:cubicBezTo>
                      <a:pt x="56596" y="64262"/>
                      <a:pt x="50170" y="57933"/>
                      <a:pt x="42276" y="57933"/>
                    </a:cubicBezTo>
                    <a:lnTo>
                      <a:pt x="54410" y="57933"/>
                    </a:lnTo>
                    <a:cubicBezTo>
                      <a:pt x="62532" y="57933"/>
                      <a:pt x="69317" y="51279"/>
                      <a:pt x="69154" y="43157"/>
                    </a:cubicBezTo>
                    <a:cubicBezTo>
                      <a:pt x="69024" y="35295"/>
                      <a:pt x="62598" y="28967"/>
                      <a:pt x="54671" y="28967"/>
                    </a:cubicBezTo>
                    <a:lnTo>
                      <a:pt x="60901" y="28967"/>
                    </a:lnTo>
                    <a:cubicBezTo>
                      <a:pt x="68795" y="28967"/>
                      <a:pt x="75222" y="22639"/>
                      <a:pt x="75385" y="14777"/>
                    </a:cubicBezTo>
                    <a:cubicBezTo>
                      <a:pt x="75515" y="6655"/>
                      <a:pt x="68730" y="0"/>
                      <a:pt x="60608"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8" name="Google Shape;1488;p55"/>
              <p:cNvSpPr/>
              <p:nvPr/>
            </p:nvSpPr>
            <p:spPr>
              <a:xfrm>
                <a:off x="3761050" y="2047700"/>
                <a:ext cx="1717475" cy="724175"/>
              </a:xfrm>
              <a:custGeom>
                <a:avLst/>
                <a:gdLst/>
                <a:ahLst/>
                <a:cxnLst/>
                <a:rect l="l" t="t" r="r" b="b"/>
                <a:pathLst>
                  <a:path w="68699" h="28967" extrusionOk="0">
                    <a:moveTo>
                      <a:pt x="14484" y="0"/>
                    </a:moveTo>
                    <a:cubicBezTo>
                      <a:pt x="6492" y="0"/>
                      <a:pt x="1" y="6492"/>
                      <a:pt x="1" y="14484"/>
                    </a:cubicBezTo>
                    <a:cubicBezTo>
                      <a:pt x="1" y="22476"/>
                      <a:pt x="6492" y="28967"/>
                      <a:pt x="14484" y="28967"/>
                    </a:cubicBezTo>
                    <a:lnTo>
                      <a:pt x="54215" y="28967"/>
                    </a:lnTo>
                    <a:cubicBezTo>
                      <a:pt x="62207" y="28967"/>
                      <a:pt x="68698" y="22476"/>
                      <a:pt x="68698" y="14484"/>
                    </a:cubicBezTo>
                    <a:cubicBezTo>
                      <a:pt x="68698" y="6492"/>
                      <a:pt x="62207" y="0"/>
                      <a:pt x="54215"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9" name="Google Shape;1489;p55"/>
              <p:cNvSpPr/>
              <p:nvPr/>
            </p:nvSpPr>
            <p:spPr>
              <a:xfrm>
                <a:off x="3761050" y="2254825"/>
                <a:ext cx="1717475" cy="517050"/>
              </a:xfrm>
              <a:custGeom>
                <a:avLst/>
                <a:gdLst/>
                <a:ahLst/>
                <a:cxnLst/>
                <a:rect l="l" t="t" r="r" b="b"/>
                <a:pathLst>
                  <a:path w="68699" h="20682" extrusionOk="0">
                    <a:moveTo>
                      <a:pt x="1403" y="1"/>
                    </a:moveTo>
                    <a:cubicBezTo>
                      <a:pt x="523" y="1893"/>
                      <a:pt x="1" y="3981"/>
                      <a:pt x="1" y="6199"/>
                    </a:cubicBezTo>
                    <a:cubicBezTo>
                      <a:pt x="1" y="14191"/>
                      <a:pt x="6492" y="20682"/>
                      <a:pt x="14484" y="20682"/>
                    </a:cubicBezTo>
                    <a:lnTo>
                      <a:pt x="54215" y="20682"/>
                    </a:lnTo>
                    <a:cubicBezTo>
                      <a:pt x="62207" y="20682"/>
                      <a:pt x="68698" y="14191"/>
                      <a:pt x="68698" y="6199"/>
                    </a:cubicBezTo>
                    <a:cubicBezTo>
                      <a:pt x="68698" y="3981"/>
                      <a:pt x="68209" y="1893"/>
                      <a:pt x="67296" y="1"/>
                    </a:cubicBezTo>
                    <a:cubicBezTo>
                      <a:pt x="64980" y="4894"/>
                      <a:pt x="59989" y="8286"/>
                      <a:pt x="54215" y="8286"/>
                    </a:cubicBezTo>
                    <a:lnTo>
                      <a:pt x="14484" y="8286"/>
                    </a:lnTo>
                    <a:cubicBezTo>
                      <a:pt x="8710" y="8286"/>
                      <a:pt x="3719" y="4894"/>
                      <a:pt x="1403"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0" name="Google Shape;1490;p55"/>
              <p:cNvSpPr/>
              <p:nvPr/>
            </p:nvSpPr>
            <p:spPr>
              <a:xfrm>
                <a:off x="3606125" y="2771850"/>
                <a:ext cx="1717450" cy="724200"/>
              </a:xfrm>
              <a:custGeom>
                <a:avLst/>
                <a:gdLst/>
                <a:ahLst/>
                <a:cxnLst/>
                <a:rect l="l" t="t" r="r" b="b"/>
                <a:pathLst>
                  <a:path w="68698" h="28968" extrusionOk="0">
                    <a:moveTo>
                      <a:pt x="14483" y="1"/>
                    </a:moveTo>
                    <a:cubicBezTo>
                      <a:pt x="6491" y="1"/>
                      <a:pt x="0" y="6492"/>
                      <a:pt x="0" y="14484"/>
                    </a:cubicBezTo>
                    <a:cubicBezTo>
                      <a:pt x="0" y="22476"/>
                      <a:pt x="6491" y="28967"/>
                      <a:pt x="14483" y="28967"/>
                    </a:cubicBezTo>
                    <a:lnTo>
                      <a:pt x="54214" y="28967"/>
                    </a:lnTo>
                    <a:cubicBezTo>
                      <a:pt x="62206" y="28967"/>
                      <a:pt x="68697" y="22476"/>
                      <a:pt x="68697" y="14484"/>
                    </a:cubicBezTo>
                    <a:cubicBezTo>
                      <a:pt x="68697" y="6492"/>
                      <a:pt x="62206" y="1"/>
                      <a:pt x="54214"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1" name="Google Shape;1491;p55"/>
              <p:cNvSpPr/>
              <p:nvPr/>
            </p:nvSpPr>
            <p:spPr>
              <a:xfrm>
                <a:off x="3606125" y="2979000"/>
                <a:ext cx="1717450" cy="517050"/>
              </a:xfrm>
              <a:custGeom>
                <a:avLst/>
                <a:gdLst/>
                <a:ahLst/>
                <a:cxnLst/>
                <a:rect l="l" t="t" r="r" b="b"/>
                <a:pathLst>
                  <a:path w="68698" h="20682" extrusionOk="0">
                    <a:moveTo>
                      <a:pt x="1403" y="0"/>
                    </a:moveTo>
                    <a:cubicBezTo>
                      <a:pt x="522" y="1892"/>
                      <a:pt x="0" y="3980"/>
                      <a:pt x="0" y="6198"/>
                    </a:cubicBezTo>
                    <a:cubicBezTo>
                      <a:pt x="0" y="14190"/>
                      <a:pt x="6491" y="20681"/>
                      <a:pt x="14483" y="20681"/>
                    </a:cubicBezTo>
                    <a:lnTo>
                      <a:pt x="54214" y="20681"/>
                    </a:lnTo>
                    <a:cubicBezTo>
                      <a:pt x="62206" y="20681"/>
                      <a:pt x="68697" y="14190"/>
                      <a:pt x="68697" y="6198"/>
                    </a:cubicBezTo>
                    <a:cubicBezTo>
                      <a:pt x="68697" y="3980"/>
                      <a:pt x="68208" y="1892"/>
                      <a:pt x="67295" y="0"/>
                    </a:cubicBezTo>
                    <a:cubicBezTo>
                      <a:pt x="64979" y="4893"/>
                      <a:pt x="59988" y="8286"/>
                      <a:pt x="54214" y="8286"/>
                    </a:cubicBezTo>
                    <a:lnTo>
                      <a:pt x="14483" y="8286"/>
                    </a:lnTo>
                    <a:cubicBezTo>
                      <a:pt x="8710" y="8286"/>
                      <a:pt x="3719" y="4893"/>
                      <a:pt x="1403"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2" name="Google Shape;1492;p55"/>
              <p:cNvSpPr/>
              <p:nvPr/>
            </p:nvSpPr>
            <p:spPr>
              <a:xfrm>
                <a:off x="3606125" y="3496025"/>
                <a:ext cx="1406750" cy="724175"/>
              </a:xfrm>
              <a:custGeom>
                <a:avLst/>
                <a:gdLst/>
                <a:ahLst/>
                <a:cxnLst/>
                <a:rect l="l" t="t" r="r" b="b"/>
                <a:pathLst>
                  <a:path w="56270" h="28967" extrusionOk="0">
                    <a:moveTo>
                      <a:pt x="14483" y="0"/>
                    </a:moveTo>
                    <a:cubicBezTo>
                      <a:pt x="6491" y="0"/>
                      <a:pt x="0" y="6492"/>
                      <a:pt x="0" y="14484"/>
                    </a:cubicBezTo>
                    <a:cubicBezTo>
                      <a:pt x="0" y="22475"/>
                      <a:pt x="6491" y="28967"/>
                      <a:pt x="14483" y="28967"/>
                    </a:cubicBezTo>
                    <a:lnTo>
                      <a:pt x="41786" y="28967"/>
                    </a:lnTo>
                    <a:cubicBezTo>
                      <a:pt x="49811" y="28967"/>
                      <a:pt x="56269" y="22475"/>
                      <a:pt x="56269" y="14484"/>
                    </a:cubicBezTo>
                    <a:cubicBezTo>
                      <a:pt x="56269" y="6492"/>
                      <a:pt x="49811" y="0"/>
                      <a:pt x="41786"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3" name="Google Shape;1493;p55"/>
              <p:cNvSpPr/>
              <p:nvPr/>
            </p:nvSpPr>
            <p:spPr>
              <a:xfrm>
                <a:off x="3606125" y="3703150"/>
                <a:ext cx="1406750" cy="517050"/>
              </a:xfrm>
              <a:custGeom>
                <a:avLst/>
                <a:gdLst/>
                <a:ahLst/>
                <a:cxnLst/>
                <a:rect l="l" t="t" r="r" b="b"/>
                <a:pathLst>
                  <a:path w="56270" h="20682" extrusionOk="0">
                    <a:moveTo>
                      <a:pt x="1403" y="1"/>
                    </a:moveTo>
                    <a:cubicBezTo>
                      <a:pt x="522" y="1893"/>
                      <a:pt x="0" y="3980"/>
                      <a:pt x="0" y="6199"/>
                    </a:cubicBezTo>
                    <a:cubicBezTo>
                      <a:pt x="0" y="14190"/>
                      <a:pt x="6491" y="20682"/>
                      <a:pt x="14483" y="20682"/>
                    </a:cubicBezTo>
                    <a:lnTo>
                      <a:pt x="41786" y="20682"/>
                    </a:lnTo>
                    <a:cubicBezTo>
                      <a:pt x="49811" y="20682"/>
                      <a:pt x="56269" y="14190"/>
                      <a:pt x="56269" y="6199"/>
                    </a:cubicBezTo>
                    <a:cubicBezTo>
                      <a:pt x="56269" y="3980"/>
                      <a:pt x="55780" y="1893"/>
                      <a:pt x="54899" y="1"/>
                    </a:cubicBezTo>
                    <a:cubicBezTo>
                      <a:pt x="52551" y="4894"/>
                      <a:pt x="47592" y="8286"/>
                      <a:pt x="41786" y="8286"/>
                    </a:cubicBezTo>
                    <a:lnTo>
                      <a:pt x="14483" y="8286"/>
                    </a:lnTo>
                    <a:cubicBezTo>
                      <a:pt x="8710" y="8286"/>
                      <a:pt x="3719" y="4894"/>
                      <a:pt x="1403"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4" name="Google Shape;1494;p55"/>
              <p:cNvSpPr/>
              <p:nvPr/>
            </p:nvSpPr>
            <p:spPr>
              <a:xfrm>
                <a:off x="5845475" y="1608150"/>
                <a:ext cx="345775" cy="154975"/>
              </a:xfrm>
              <a:custGeom>
                <a:avLst/>
                <a:gdLst/>
                <a:ahLst/>
                <a:cxnLst/>
                <a:rect l="l" t="t" r="r" b="b"/>
                <a:pathLst>
                  <a:path w="13831" h="6199" extrusionOk="0">
                    <a:moveTo>
                      <a:pt x="3099" y="0"/>
                    </a:moveTo>
                    <a:cubicBezTo>
                      <a:pt x="1403" y="0"/>
                      <a:pt x="0" y="1403"/>
                      <a:pt x="0" y="3099"/>
                    </a:cubicBezTo>
                    <a:cubicBezTo>
                      <a:pt x="0" y="4828"/>
                      <a:pt x="1403" y="6198"/>
                      <a:pt x="3099" y="6198"/>
                    </a:cubicBezTo>
                    <a:lnTo>
                      <a:pt x="10732" y="6198"/>
                    </a:lnTo>
                    <a:cubicBezTo>
                      <a:pt x="12428" y="6198"/>
                      <a:pt x="13831" y="4828"/>
                      <a:pt x="13831" y="3099"/>
                    </a:cubicBezTo>
                    <a:cubicBezTo>
                      <a:pt x="13831" y="1403"/>
                      <a:pt x="12428" y="0"/>
                      <a:pt x="1073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5" name="Google Shape;1495;p55"/>
              <p:cNvSpPr/>
              <p:nvPr/>
            </p:nvSpPr>
            <p:spPr>
              <a:xfrm>
                <a:off x="5648925" y="2507650"/>
                <a:ext cx="760900" cy="1005525"/>
              </a:xfrm>
              <a:custGeom>
                <a:avLst/>
                <a:gdLst/>
                <a:ahLst/>
                <a:cxnLst/>
                <a:rect l="l" t="t" r="r" b="b"/>
                <a:pathLst>
                  <a:path w="30436" h="40221" extrusionOk="0">
                    <a:moveTo>
                      <a:pt x="15230" y="0"/>
                    </a:moveTo>
                    <a:cubicBezTo>
                      <a:pt x="14631" y="0"/>
                      <a:pt x="14027" y="261"/>
                      <a:pt x="13603" y="783"/>
                    </a:cubicBezTo>
                    <a:cubicBezTo>
                      <a:pt x="9689" y="5611"/>
                      <a:pt x="1" y="18300"/>
                      <a:pt x="1" y="24987"/>
                    </a:cubicBezTo>
                    <a:cubicBezTo>
                      <a:pt x="1" y="33403"/>
                      <a:pt x="6818" y="40220"/>
                      <a:pt x="15234" y="40220"/>
                    </a:cubicBezTo>
                    <a:cubicBezTo>
                      <a:pt x="23618" y="40220"/>
                      <a:pt x="30435" y="33403"/>
                      <a:pt x="30435" y="24987"/>
                    </a:cubicBezTo>
                    <a:cubicBezTo>
                      <a:pt x="30435" y="18300"/>
                      <a:pt x="20747" y="5611"/>
                      <a:pt x="16833" y="783"/>
                    </a:cubicBezTo>
                    <a:cubicBezTo>
                      <a:pt x="16425" y="261"/>
                      <a:pt x="15830" y="0"/>
                      <a:pt x="15230"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6" name="Google Shape;1496;p55"/>
              <p:cNvSpPr/>
              <p:nvPr/>
            </p:nvSpPr>
            <p:spPr>
              <a:xfrm>
                <a:off x="5874000" y="2507650"/>
                <a:ext cx="535825" cy="1005525"/>
              </a:xfrm>
              <a:custGeom>
                <a:avLst/>
                <a:gdLst/>
                <a:ahLst/>
                <a:cxnLst/>
                <a:rect l="l" t="t" r="r" b="b"/>
                <a:pathLst>
                  <a:path w="21433" h="40221" extrusionOk="0">
                    <a:moveTo>
                      <a:pt x="6227" y="0"/>
                    </a:moveTo>
                    <a:cubicBezTo>
                      <a:pt x="5628" y="0"/>
                      <a:pt x="5024" y="261"/>
                      <a:pt x="4600" y="783"/>
                    </a:cubicBezTo>
                    <a:cubicBezTo>
                      <a:pt x="3459" y="2218"/>
                      <a:pt x="1795" y="4339"/>
                      <a:pt x="1" y="6785"/>
                    </a:cubicBezTo>
                    <a:cubicBezTo>
                      <a:pt x="4209" y="12624"/>
                      <a:pt x="9004" y="20290"/>
                      <a:pt x="9004" y="25020"/>
                    </a:cubicBezTo>
                    <a:cubicBezTo>
                      <a:pt x="9004" y="31185"/>
                      <a:pt x="5318" y="36502"/>
                      <a:pt x="1" y="38883"/>
                    </a:cubicBezTo>
                    <a:cubicBezTo>
                      <a:pt x="1925" y="39731"/>
                      <a:pt x="4013" y="40220"/>
                      <a:pt x="6231" y="40220"/>
                    </a:cubicBezTo>
                    <a:cubicBezTo>
                      <a:pt x="14615" y="40220"/>
                      <a:pt x="21432" y="33403"/>
                      <a:pt x="21432" y="25020"/>
                    </a:cubicBezTo>
                    <a:cubicBezTo>
                      <a:pt x="21432" y="18300"/>
                      <a:pt x="11744" y="5611"/>
                      <a:pt x="7830" y="783"/>
                    </a:cubicBezTo>
                    <a:cubicBezTo>
                      <a:pt x="7422" y="261"/>
                      <a:pt x="6827" y="0"/>
                      <a:pt x="622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7" name="Google Shape;1497;p55"/>
              <p:cNvSpPr/>
              <p:nvPr/>
            </p:nvSpPr>
            <p:spPr>
              <a:xfrm>
                <a:off x="5183275" y="4413250"/>
                <a:ext cx="760900" cy="1004925"/>
              </a:xfrm>
              <a:custGeom>
                <a:avLst/>
                <a:gdLst/>
                <a:ahLst/>
                <a:cxnLst/>
                <a:rect l="l" t="t" r="r" b="b"/>
                <a:pathLst>
                  <a:path w="30436" h="40197" extrusionOk="0">
                    <a:moveTo>
                      <a:pt x="15234" y="1"/>
                    </a:moveTo>
                    <a:cubicBezTo>
                      <a:pt x="14639" y="1"/>
                      <a:pt x="14044" y="253"/>
                      <a:pt x="13636" y="759"/>
                    </a:cubicBezTo>
                    <a:cubicBezTo>
                      <a:pt x="9722" y="5619"/>
                      <a:pt x="1" y="18308"/>
                      <a:pt x="1" y="24996"/>
                    </a:cubicBezTo>
                    <a:cubicBezTo>
                      <a:pt x="1" y="33411"/>
                      <a:pt x="6818" y="40196"/>
                      <a:pt x="15234" y="40196"/>
                    </a:cubicBezTo>
                    <a:cubicBezTo>
                      <a:pt x="23618" y="40196"/>
                      <a:pt x="30435" y="33411"/>
                      <a:pt x="30435" y="24996"/>
                    </a:cubicBezTo>
                    <a:cubicBezTo>
                      <a:pt x="30435" y="18308"/>
                      <a:pt x="20747" y="5619"/>
                      <a:pt x="16833" y="759"/>
                    </a:cubicBezTo>
                    <a:cubicBezTo>
                      <a:pt x="16425" y="253"/>
                      <a:pt x="15830" y="1"/>
                      <a:pt x="15234"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8" name="Google Shape;1498;p55"/>
              <p:cNvSpPr/>
              <p:nvPr/>
            </p:nvSpPr>
            <p:spPr>
              <a:xfrm>
                <a:off x="5409175" y="4413250"/>
                <a:ext cx="535000" cy="1004925"/>
              </a:xfrm>
              <a:custGeom>
                <a:avLst/>
                <a:gdLst/>
                <a:ahLst/>
                <a:cxnLst/>
                <a:rect l="l" t="t" r="r" b="b"/>
                <a:pathLst>
                  <a:path w="21400" h="40197" extrusionOk="0">
                    <a:moveTo>
                      <a:pt x="6198" y="1"/>
                    </a:moveTo>
                    <a:cubicBezTo>
                      <a:pt x="5603" y="1"/>
                      <a:pt x="5008" y="253"/>
                      <a:pt x="4600" y="759"/>
                    </a:cubicBezTo>
                    <a:cubicBezTo>
                      <a:pt x="3426" y="2194"/>
                      <a:pt x="1762" y="4347"/>
                      <a:pt x="1" y="6794"/>
                    </a:cubicBezTo>
                    <a:cubicBezTo>
                      <a:pt x="4176" y="12600"/>
                      <a:pt x="9004" y="20266"/>
                      <a:pt x="9004" y="24996"/>
                    </a:cubicBezTo>
                    <a:cubicBezTo>
                      <a:pt x="9004" y="31193"/>
                      <a:pt x="5285" y="36510"/>
                      <a:pt x="1" y="38892"/>
                    </a:cubicBezTo>
                    <a:cubicBezTo>
                      <a:pt x="1893" y="39740"/>
                      <a:pt x="3980" y="40196"/>
                      <a:pt x="6198" y="40196"/>
                    </a:cubicBezTo>
                    <a:cubicBezTo>
                      <a:pt x="14582" y="40196"/>
                      <a:pt x="21399" y="33411"/>
                      <a:pt x="21399" y="24996"/>
                    </a:cubicBezTo>
                    <a:cubicBezTo>
                      <a:pt x="21399" y="18308"/>
                      <a:pt x="11711" y="5619"/>
                      <a:pt x="7797" y="759"/>
                    </a:cubicBezTo>
                    <a:cubicBezTo>
                      <a:pt x="7389" y="253"/>
                      <a:pt x="6794" y="1"/>
                      <a:pt x="619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502"/>
        <p:cNvGrpSpPr/>
        <p:nvPr/>
      </p:nvGrpSpPr>
      <p:grpSpPr>
        <a:xfrm>
          <a:off x="0" y="0"/>
          <a:ext cx="0" cy="0"/>
          <a:chOff x="0" y="0"/>
          <a:chExt cx="0" cy="0"/>
        </a:xfrm>
      </p:grpSpPr>
      <p:sp>
        <p:nvSpPr>
          <p:cNvPr id="1503" name="Google Shape;1503;p56"/>
          <p:cNvSpPr txBox="1">
            <a:spLocks noGrp="1"/>
          </p:cNvSpPr>
          <p:nvPr>
            <p:ph type="title"/>
          </p:nvPr>
        </p:nvSpPr>
        <p:spPr>
          <a:xfrm>
            <a:off x="713100" y="539400"/>
            <a:ext cx="4691238"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accent3"/>
                </a:solidFill>
                <a:cs typeface="B Nazanin" panose="00000700000000000000" pitchFamily="2" charset="-78"/>
              </a:rPr>
              <a:t>ارزشهای</a:t>
            </a:r>
            <a:r>
              <a:rPr lang="fa-IR" dirty="0">
                <a:cs typeface="B Nazanin" panose="00000700000000000000" pitchFamily="2" charset="-78"/>
              </a:rPr>
              <a:t> اصلی</a:t>
            </a:r>
            <a:endParaRPr dirty="0">
              <a:solidFill>
                <a:schemeClr val="accent3"/>
              </a:solidFill>
              <a:cs typeface="B Nazanin" panose="00000700000000000000" pitchFamily="2" charset="-78"/>
            </a:endParaRPr>
          </a:p>
        </p:txBody>
      </p:sp>
      <p:grpSp>
        <p:nvGrpSpPr>
          <p:cNvPr id="1504" name="Google Shape;1504;p56"/>
          <p:cNvGrpSpPr/>
          <p:nvPr/>
        </p:nvGrpSpPr>
        <p:grpSpPr>
          <a:xfrm>
            <a:off x="2453887" y="1576474"/>
            <a:ext cx="1892626" cy="1330285"/>
            <a:chOff x="3400515" y="2283913"/>
            <a:chExt cx="312919" cy="219900"/>
          </a:xfrm>
        </p:grpSpPr>
        <p:sp>
          <p:nvSpPr>
            <p:cNvPr id="1505" name="Google Shape;1505;p56"/>
            <p:cNvSpPr/>
            <p:nvPr/>
          </p:nvSpPr>
          <p:spPr>
            <a:xfrm>
              <a:off x="3493534" y="2283913"/>
              <a:ext cx="219900" cy="219900"/>
            </a:xfrm>
            <a:prstGeom prst="ellipse">
              <a:avLst/>
            </a:prstGeom>
            <a:solidFill>
              <a:schemeClr val="dk2"/>
            </a:solidFill>
            <a:ln w="28575" cap="flat" cmpd="sng">
              <a:solidFill>
                <a:schemeClr val="accent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a:spcBef>
                  <a:spcPts val="0"/>
                </a:spcBef>
                <a:spcAft>
                  <a:spcPts val="0"/>
                </a:spcAft>
                <a:buNone/>
              </a:pPr>
              <a:endParaRPr sz="1400" b="0" i="0" u="none" strike="noStrike" cap="none">
                <a:solidFill>
                  <a:srgbClr val="00C3B1"/>
                </a:solidFill>
                <a:latin typeface="Calibri"/>
                <a:ea typeface="Calibri"/>
                <a:cs typeface="B Nazanin" panose="00000700000000000000" pitchFamily="2" charset="-78"/>
                <a:sym typeface="Calibri"/>
              </a:endParaRPr>
            </a:p>
          </p:txBody>
        </p:sp>
        <p:cxnSp>
          <p:nvCxnSpPr>
            <p:cNvPr id="1506" name="Google Shape;1506;p56"/>
            <p:cNvCxnSpPr/>
            <p:nvPr/>
          </p:nvCxnSpPr>
          <p:spPr>
            <a:xfrm rot="10800000">
              <a:off x="3400515" y="2393804"/>
              <a:ext cx="95400" cy="0"/>
            </a:xfrm>
            <a:prstGeom prst="straightConnector1">
              <a:avLst/>
            </a:prstGeom>
            <a:noFill/>
            <a:ln w="28575" cap="flat" cmpd="sng">
              <a:solidFill>
                <a:schemeClr val="accent3"/>
              </a:solidFill>
              <a:prstDash val="solid"/>
              <a:round/>
              <a:headEnd type="none" w="med" len="med"/>
              <a:tailEnd type="none" w="med" len="med"/>
            </a:ln>
          </p:spPr>
        </p:cxnSp>
      </p:grpSp>
      <p:grpSp>
        <p:nvGrpSpPr>
          <p:cNvPr id="1507" name="Google Shape;1507;p56"/>
          <p:cNvGrpSpPr/>
          <p:nvPr/>
        </p:nvGrpSpPr>
        <p:grpSpPr>
          <a:xfrm rot="5400000">
            <a:off x="3072436" y="2311563"/>
            <a:ext cx="1329999" cy="2003300"/>
            <a:chOff x="3547823" y="2461089"/>
            <a:chExt cx="219900" cy="331146"/>
          </a:xfrm>
        </p:grpSpPr>
        <p:sp>
          <p:nvSpPr>
            <p:cNvPr id="1508" name="Google Shape;1508;p56"/>
            <p:cNvSpPr/>
            <p:nvPr/>
          </p:nvSpPr>
          <p:spPr>
            <a:xfrm>
              <a:off x="3547823" y="2461089"/>
              <a:ext cx="219900" cy="219900"/>
            </a:xfrm>
            <a:prstGeom prst="ellipse">
              <a:avLst/>
            </a:prstGeom>
            <a:solidFill>
              <a:schemeClr val="lt2"/>
            </a:solidFill>
            <a:ln w="28575" cap="flat" cmpd="sng">
              <a:solidFill>
                <a:schemeClr val="accent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a:spcBef>
                  <a:spcPts val="0"/>
                </a:spcBef>
                <a:spcAft>
                  <a:spcPts val="0"/>
                </a:spcAft>
                <a:buNone/>
              </a:pPr>
              <a:endParaRPr sz="1400" b="0" i="0" u="none" strike="noStrike" cap="none">
                <a:solidFill>
                  <a:srgbClr val="00C3B1"/>
                </a:solidFill>
                <a:latin typeface="Calibri"/>
                <a:ea typeface="Calibri"/>
                <a:cs typeface="B Nazanin" panose="00000700000000000000" pitchFamily="2" charset="-78"/>
                <a:sym typeface="Calibri"/>
              </a:endParaRPr>
            </a:p>
          </p:txBody>
        </p:sp>
        <p:cxnSp>
          <p:nvCxnSpPr>
            <p:cNvPr id="1509" name="Google Shape;1509;p56"/>
            <p:cNvCxnSpPr/>
            <p:nvPr/>
          </p:nvCxnSpPr>
          <p:spPr>
            <a:xfrm rot="10800000">
              <a:off x="3657701" y="2678535"/>
              <a:ext cx="0" cy="113700"/>
            </a:xfrm>
            <a:prstGeom prst="straightConnector1">
              <a:avLst/>
            </a:prstGeom>
            <a:noFill/>
            <a:ln w="28575" cap="flat" cmpd="sng">
              <a:solidFill>
                <a:schemeClr val="accent3"/>
              </a:solidFill>
              <a:prstDash val="solid"/>
              <a:round/>
              <a:headEnd type="none" w="med" len="med"/>
              <a:tailEnd type="none" w="med" len="med"/>
            </a:ln>
          </p:spPr>
        </p:cxnSp>
      </p:grpSp>
      <p:grpSp>
        <p:nvGrpSpPr>
          <p:cNvPr id="1510" name="Google Shape;1510;p56"/>
          <p:cNvGrpSpPr/>
          <p:nvPr/>
        </p:nvGrpSpPr>
        <p:grpSpPr>
          <a:xfrm rot="-5400000">
            <a:off x="4730082" y="2312153"/>
            <a:ext cx="1329999" cy="2003300"/>
            <a:chOff x="3734138" y="2461089"/>
            <a:chExt cx="219900" cy="331146"/>
          </a:xfrm>
        </p:grpSpPr>
        <p:sp>
          <p:nvSpPr>
            <p:cNvPr id="1511" name="Google Shape;1511;p56"/>
            <p:cNvSpPr/>
            <p:nvPr/>
          </p:nvSpPr>
          <p:spPr>
            <a:xfrm>
              <a:off x="3734138" y="2461089"/>
              <a:ext cx="219900" cy="219900"/>
            </a:xfrm>
            <a:prstGeom prst="ellipse">
              <a:avLst/>
            </a:prstGeom>
            <a:solidFill>
              <a:schemeClr val="accent2"/>
            </a:solidFill>
            <a:ln w="28575" cap="flat" cmpd="sng">
              <a:solidFill>
                <a:schemeClr val="accent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a:spcBef>
                  <a:spcPts val="0"/>
                </a:spcBef>
                <a:spcAft>
                  <a:spcPts val="0"/>
                </a:spcAft>
                <a:buNone/>
              </a:pPr>
              <a:endParaRPr sz="1400" b="0" i="0" u="none" strike="noStrike" cap="none">
                <a:solidFill>
                  <a:srgbClr val="00C3B1"/>
                </a:solidFill>
                <a:latin typeface="Calibri"/>
                <a:ea typeface="Calibri"/>
                <a:cs typeface="B Nazanin" panose="00000700000000000000" pitchFamily="2" charset="-78"/>
                <a:sym typeface="Calibri"/>
              </a:endParaRPr>
            </a:p>
          </p:txBody>
        </p:sp>
        <p:cxnSp>
          <p:nvCxnSpPr>
            <p:cNvPr id="1512" name="Google Shape;1512;p56"/>
            <p:cNvCxnSpPr/>
            <p:nvPr/>
          </p:nvCxnSpPr>
          <p:spPr>
            <a:xfrm rot="10800000">
              <a:off x="3844020" y="2678535"/>
              <a:ext cx="0" cy="113700"/>
            </a:xfrm>
            <a:prstGeom prst="straightConnector1">
              <a:avLst/>
            </a:prstGeom>
            <a:noFill/>
            <a:ln w="28575" cap="flat" cmpd="sng">
              <a:solidFill>
                <a:schemeClr val="accent3"/>
              </a:solidFill>
              <a:prstDash val="solid"/>
              <a:round/>
              <a:headEnd type="none" w="med" len="med"/>
              <a:tailEnd type="none" w="med" len="med"/>
            </a:ln>
          </p:spPr>
        </p:cxnSp>
      </p:grpSp>
      <p:grpSp>
        <p:nvGrpSpPr>
          <p:cNvPr id="1513" name="Google Shape;1513;p56"/>
          <p:cNvGrpSpPr/>
          <p:nvPr/>
        </p:nvGrpSpPr>
        <p:grpSpPr>
          <a:xfrm>
            <a:off x="4794848" y="1563338"/>
            <a:ext cx="1881562" cy="1330285"/>
            <a:chOff x="3787560" y="2281742"/>
            <a:chExt cx="311089" cy="219900"/>
          </a:xfrm>
        </p:grpSpPr>
        <p:sp>
          <p:nvSpPr>
            <p:cNvPr id="1514" name="Google Shape;1514;p56"/>
            <p:cNvSpPr/>
            <p:nvPr/>
          </p:nvSpPr>
          <p:spPr>
            <a:xfrm>
              <a:off x="3787560" y="2281742"/>
              <a:ext cx="219900" cy="219900"/>
            </a:xfrm>
            <a:prstGeom prst="ellipse">
              <a:avLst/>
            </a:prstGeom>
            <a:solidFill>
              <a:schemeClr val="lt1"/>
            </a:solidFill>
            <a:ln w="28575" cap="flat" cmpd="sng">
              <a:solidFill>
                <a:schemeClr val="accent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a:spcBef>
                  <a:spcPts val="0"/>
                </a:spcBef>
                <a:spcAft>
                  <a:spcPts val="0"/>
                </a:spcAft>
                <a:buNone/>
              </a:pPr>
              <a:endParaRPr sz="1400" b="0" i="0" u="none" strike="noStrike" cap="none">
                <a:solidFill>
                  <a:srgbClr val="00C3B1"/>
                </a:solidFill>
                <a:latin typeface="Calibri"/>
                <a:ea typeface="Calibri"/>
                <a:cs typeface="B Nazanin" panose="00000700000000000000" pitchFamily="2" charset="-78"/>
                <a:sym typeface="Calibri"/>
              </a:endParaRPr>
            </a:p>
          </p:txBody>
        </p:sp>
        <p:cxnSp>
          <p:nvCxnSpPr>
            <p:cNvPr id="1515" name="Google Shape;1515;p56"/>
            <p:cNvCxnSpPr/>
            <p:nvPr/>
          </p:nvCxnSpPr>
          <p:spPr>
            <a:xfrm rot="10800000">
              <a:off x="4003849" y="2393795"/>
              <a:ext cx="94800" cy="0"/>
            </a:xfrm>
            <a:prstGeom prst="straightConnector1">
              <a:avLst/>
            </a:prstGeom>
            <a:noFill/>
            <a:ln w="28575" cap="flat" cmpd="sng">
              <a:solidFill>
                <a:schemeClr val="accent3"/>
              </a:solidFill>
              <a:prstDash val="solid"/>
              <a:round/>
              <a:headEnd type="none" w="med" len="med"/>
              <a:tailEnd type="none" w="med" len="med"/>
            </a:ln>
          </p:spPr>
        </p:cxnSp>
      </p:grpSp>
      <p:sp>
        <p:nvSpPr>
          <p:cNvPr id="1516" name="Google Shape;1516;p56"/>
          <p:cNvSpPr txBox="1">
            <a:spLocks noGrp="1"/>
          </p:cNvSpPr>
          <p:nvPr>
            <p:ph type="subTitle" idx="4294967295"/>
          </p:nvPr>
        </p:nvSpPr>
        <p:spPr>
          <a:xfrm>
            <a:off x="6808376" y="3541424"/>
            <a:ext cx="1796100" cy="48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accent4"/>
                </a:solidFill>
                <a:cs typeface="B Nazanin" panose="00000700000000000000" pitchFamily="2" charset="-78"/>
              </a:rPr>
              <a:t>قالب پاورپوینت آماده خون  قابل ویرایش می باشد</a:t>
            </a:r>
            <a:endParaRPr dirty="0">
              <a:solidFill>
                <a:schemeClr val="accent4"/>
              </a:solidFill>
              <a:cs typeface="B Nazanin" panose="00000700000000000000" pitchFamily="2" charset="-78"/>
            </a:endParaRPr>
          </a:p>
        </p:txBody>
      </p:sp>
      <p:sp>
        <p:nvSpPr>
          <p:cNvPr id="1517" name="Google Shape;1517;p56"/>
          <p:cNvSpPr txBox="1">
            <a:spLocks noGrp="1"/>
          </p:cNvSpPr>
          <p:nvPr>
            <p:ph type="title" idx="4294967295"/>
          </p:nvPr>
        </p:nvSpPr>
        <p:spPr>
          <a:xfrm>
            <a:off x="6808376" y="3084337"/>
            <a:ext cx="1796100" cy="457200"/>
          </a:xfrm>
          <a:prstGeom prst="rect">
            <a:avLst/>
          </a:prstGeom>
          <a:solidFill>
            <a:schemeClr val="dk2"/>
          </a:solidFill>
        </p:spPr>
        <p:txBody>
          <a:bodyPr spcFirstLastPara="1" wrap="square" lIns="91425" tIns="91425" rIns="91425" bIns="91425" anchor="ctr" anchorCtr="0">
            <a:noAutofit/>
          </a:bodyPr>
          <a:lstStyle/>
          <a:p>
            <a:pPr marL="0" lvl="0" indent="0" algn="r">
              <a:spcBef>
                <a:spcPts val="0"/>
              </a:spcBef>
              <a:spcAft>
                <a:spcPts val="0"/>
              </a:spcAft>
              <a:buNone/>
            </a:pPr>
            <a:r>
              <a:rPr lang="fa-IR" sz="2200" dirty="0">
                <a:cs typeface="B Nazanin" panose="00000700000000000000" pitchFamily="2" charset="-78"/>
              </a:rPr>
              <a:t>عنوان در اینجا</a:t>
            </a:r>
          </a:p>
        </p:txBody>
      </p:sp>
      <p:sp>
        <p:nvSpPr>
          <p:cNvPr id="1518" name="Google Shape;1518;p56"/>
          <p:cNvSpPr txBox="1">
            <a:spLocks noGrp="1"/>
          </p:cNvSpPr>
          <p:nvPr>
            <p:ph type="title" idx="4294967295"/>
          </p:nvPr>
        </p:nvSpPr>
        <p:spPr>
          <a:xfrm>
            <a:off x="6808383" y="2017916"/>
            <a:ext cx="1796100" cy="457200"/>
          </a:xfrm>
          <a:prstGeom prst="rect">
            <a:avLst/>
          </a:prstGeom>
          <a:solidFill>
            <a:schemeClr val="dk2"/>
          </a:solidFill>
        </p:spPr>
        <p:txBody>
          <a:bodyPr spcFirstLastPara="1" wrap="square" lIns="91425" tIns="91425" rIns="91425" bIns="91425" anchor="ctr" anchorCtr="0">
            <a:noAutofit/>
          </a:bodyPr>
          <a:lstStyle/>
          <a:p>
            <a:pPr marL="0" lvl="0" indent="0" algn="r">
              <a:spcBef>
                <a:spcPts val="0"/>
              </a:spcBef>
              <a:spcAft>
                <a:spcPts val="0"/>
              </a:spcAft>
              <a:buNone/>
            </a:pPr>
            <a:r>
              <a:rPr lang="fa-IR" sz="2200" dirty="0">
                <a:cs typeface="B Nazanin" panose="00000700000000000000" pitchFamily="2" charset="-78"/>
              </a:rPr>
              <a:t>عنوان در اینجا</a:t>
            </a:r>
          </a:p>
        </p:txBody>
      </p:sp>
      <p:sp>
        <p:nvSpPr>
          <p:cNvPr id="1519" name="Google Shape;1519;p56"/>
          <p:cNvSpPr txBox="1">
            <a:spLocks noGrp="1"/>
          </p:cNvSpPr>
          <p:nvPr>
            <p:ph type="subTitle" idx="4294967295"/>
          </p:nvPr>
        </p:nvSpPr>
        <p:spPr>
          <a:xfrm>
            <a:off x="6808375" y="2475003"/>
            <a:ext cx="1796100" cy="48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accent4"/>
                </a:solidFill>
                <a:cs typeface="B Nazanin" panose="00000700000000000000" pitchFamily="2" charset="-78"/>
              </a:rPr>
              <a:t>قالب پاورپوینت آماده خون  قابل ویرایش می باشد</a:t>
            </a:r>
            <a:endParaRPr dirty="0">
              <a:solidFill>
                <a:schemeClr val="accent4"/>
              </a:solidFill>
              <a:cs typeface="B Nazanin" panose="00000700000000000000" pitchFamily="2" charset="-78"/>
            </a:endParaRPr>
          </a:p>
        </p:txBody>
      </p:sp>
      <p:sp>
        <p:nvSpPr>
          <p:cNvPr id="1520" name="Google Shape;1520;p56"/>
          <p:cNvSpPr txBox="1">
            <a:spLocks noGrp="1"/>
          </p:cNvSpPr>
          <p:nvPr>
            <p:ph type="title" idx="4294967295"/>
          </p:nvPr>
        </p:nvSpPr>
        <p:spPr>
          <a:xfrm>
            <a:off x="3170026" y="1970890"/>
            <a:ext cx="1022700" cy="527700"/>
          </a:xfrm>
          <a:prstGeom prst="rect">
            <a:avLst/>
          </a:prstGeom>
        </p:spPr>
        <p:txBody>
          <a:bodyPr spcFirstLastPara="1" wrap="square" lIns="91425" tIns="91425" rIns="91425" bIns="91425" anchor="ctr" anchorCtr="0">
            <a:noAutofit/>
          </a:bodyPr>
          <a:lstStyle/>
          <a:p>
            <a:pPr marL="0" lvl="0" indent="0" algn="ctr">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1521" name="Google Shape;1521;p56"/>
          <p:cNvSpPr txBox="1">
            <a:spLocks noGrp="1"/>
          </p:cNvSpPr>
          <p:nvPr>
            <p:ph type="title" idx="4294967295"/>
          </p:nvPr>
        </p:nvSpPr>
        <p:spPr>
          <a:xfrm>
            <a:off x="3551026" y="3049365"/>
            <a:ext cx="1022700" cy="527700"/>
          </a:xfrm>
          <a:prstGeom prst="rect">
            <a:avLst/>
          </a:prstGeom>
        </p:spPr>
        <p:txBody>
          <a:bodyPr spcFirstLastPara="1" wrap="square" lIns="91425" tIns="91425" rIns="91425" bIns="91425" anchor="ctr" anchorCtr="0">
            <a:noAutofit/>
          </a:bodyPr>
          <a:lstStyle/>
          <a:p>
            <a:pPr marL="0" lvl="0" indent="0" algn="ctr">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1522" name="Google Shape;1522;p56"/>
          <p:cNvSpPr txBox="1">
            <a:spLocks noGrp="1"/>
          </p:cNvSpPr>
          <p:nvPr>
            <p:ph type="title" idx="4294967295"/>
          </p:nvPr>
        </p:nvSpPr>
        <p:spPr>
          <a:xfrm>
            <a:off x="4545826" y="3049365"/>
            <a:ext cx="1022700" cy="527700"/>
          </a:xfrm>
          <a:prstGeom prst="rect">
            <a:avLst/>
          </a:prstGeom>
        </p:spPr>
        <p:txBody>
          <a:bodyPr spcFirstLastPara="1" wrap="square" lIns="91425" tIns="91425" rIns="91425" bIns="91425" anchor="ctr" anchorCtr="0">
            <a:noAutofit/>
          </a:bodyPr>
          <a:lstStyle/>
          <a:p>
            <a:pPr marL="0" lvl="0" indent="0" algn="ctr">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1523" name="Google Shape;1523;p56"/>
          <p:cNvSpPr txBox="1">
            <a:spLocks noGrp="1"/>
          </p:cNvSpPr>
          <p:nvPr>
            <p:ph type="title" idx="4294967295"/>
          </p:nvPr>
        </p:nvSpPr>
        <p:spPr>
          <a:xfrm>
            <a:off x="4943665" y="1970890"/>
            <a:ext cx="1022700" cy="527700"/>
          </a:xfrm>
          <a:prstGeom prst="rect">
            <a:avLst/>
          </a:prstGeom>
        </p:spPr>
        <p:txBody>
          <a:bodyPr spcFirstLastPara="1" wrap="square" lIns="91425" tIns="91425" rIns="91425" bIns="91425" anchor="ctr" anchorCtr="0">
            <a:noAutofit/>
          </a:bodyPr>
          <a:lstStyle/>
          <a:p>
            <a:pPr marL="0" lvl="0" indent="0" algn="ctr">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1524" name="Google Shape;1524;p56"/>
          <p:cNvSpPr txBox="1">
            <a:spLocks noGrp="1"/>
          </p:cNvSpPr>
          <p:nvPr>
            <p:ph type="subTitle" idx="4294967295"/>
          </p:nvPr>
        </p:nvSpPr>
        <p:spPr>
          <a:xfrm>
            <a:off x="539501" y="3541424"/>
            <a:ext cx="1796100" cy="4848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solidFill>
                  <a:schemeClr val="accent4"/>
                </a:solidFill>
                <a:cs typeface="B Nazanin" panose="00000700000000000000" pitchFamily="2" charset="-78"/>
              </a:rPr>
              <a:t>قالب پاورپوینت آماده خون  قابل ویرایش می باشد</a:t>
            </a:r>
            <a:endParaRPr dirty="0">
              <a:solidFill>
                <a:schemeClr val="accent4"/>
              </a:solidFill>
              <a:cs typeface="B Nazanin" panose="00000700000000000000" pitchFamily="2" charset="-78"/>
            </a:endParaRPr>
          </a:p>
        </p:txBody>
      </p:sp>
      <p:sp>
        <p:nvSpPr>
          <p:cNvPr id="1525" name="Google Shape;1525;p56"/>
          <p:cNvSpPr txBox="1">
            <a:spLocks noGrp="1"/>
          </p:cNvSpPr>
          <p:nvPr>
            <p:ph type="title" idx="4294967295"/>
          </p:nvPr>
        </p:nvSpPr>
        <p:spPr>
          <a:xfrm>
            <a:off x="539501" y="3084337"/>
            <a:ext cx="1796100" cy="457200"/>
          </a:xfrm>
          <a:prstGeom prst="rect">
            <a:avLst/>
          </a:prstGeom>
          <a:solidFill>
            <a:schemeClr val="dk2"/>
          </a:solidFill>
        </p:spPr>
        <p:txBody>
          <a:bodyPr spcFirstLastPara="1" wrap="square" lIns="91425" tIns="91425" rIns="91425" bIns="91425" anchor="ctr" anchorCtr="0">
            <a:noAutofit/>
          </a:bodyPr>
          <a:lstStyle/>
          <a:p>
            <a:pPr marL="0" lvl="0" indent="0" algn="r">
              <a:spcBef>
                <a:spcPts val="0"/>
              </a:spcBef>
              <a:spcAft>
                <a:spcPts val="0"/>
              </a:spcAft>
              <a:buNone/>
            </a:pPr>
            <a:r>
              <a:rPr lang="fa-IR" sz="2200" dirty="0">
                <a:cs typeface="B Nazanin" panose="00000700000000000000" pitchFamily="2" charset="-78"/>
              </a:rPr>
              <a:t>عنوان در اینجا</a:t>
            </a:r>
          </a:p>
        </p:txBody>
      </p:sp>
      <p:sp>
        <p:nvSpPr>
          <p:cNvPr id="1526" name="Google Shape;1526;p56"/>
          <p:cNvSpPr txBox="1">
            <a:spLocks noGrp="1"/>
          </p:cNvSpPr>
          <p:nvPr>
            <p:ph type="title" idx="4294967295"/>
          </p:nvPr>
        </p:nvSpPr>
        <p:spPr>
          <a:xfrm>
            <a:off x="539508" y="2017916"/>
            <a:ext cx="1796100" cy="457200"/>
          </a:xfrm>
          <a:prstGeom prst="rect">
            <a:avLst/>
          </a:prstGeom>
          <a:solidFill>
            <a:schemeClr val="dk2"/>
          </a:solidFill>
        </p:spPr>
        <p:txBody>
          <a:bodyPr spcFirstLastPara="1" wrap="square" lIns="91425" tIns="91425" rIns="91425" bIns="91425" anchor="ctr" anchorCtr="0">
            <a:noAutofit/>
          </a:bodyPr>
          <a:lstStyle/>
          <a:p>
            <a:pPr marL="0" lvl="0" indent="0" algn="r">
              <a:spcBef>
                <a:spcPts val="0"/>
              </a:spcBef>
              <a:spcAft>
                <a:spcPts val="0"/>
              </a:spcAft>
              <a:buNone/>
            </a:pPr>
            <a:r>
              <a:rPr lang="fa-IR" sz="2200" dirty="0">
                <a:cs typeface="B Nazanin" panose="00000700000000000000" pitchFamily="2" charset="-78"/>
              </a:rPr>
              <a:t>عنوان در اینجا</a:t>
            </a:r>
            <a:endParaRPr sz="2200" dirty="0">
              <a:cs typeface="B Nazanin" panose="00000700000000000000" pitchFamily="2" charset="-78"/>
            </a:endParaRPr>
          </a:p>
        </p:txBody>
      </p:sp>
      <p:sp>
        <p:nvSpPr>
          <p:cNvPr id="1527" name="Google Shape;1527;p56"/>
          <p:cNvSpPr txBox="1">
            <a:spLocks noGrp="1"/>
          </p:cNvSpPr>
          <p:nvPr>
            <p:ph type="subTitle" idx="4294967295"/>
          </p:nvPr>
        </p:nvSpPr>
        <p:spPr>
          <a:xfrm>
            <a:off x="539500" y="2475003"/>
            <a:ext cx="1796100" cy="4848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solidFill>
                  <a:schemeClr val="accent4"/>
                </a:solidFill>
                <a:cs typeface="B Nazanin" panose="00000700000000000000" pitchFamily="2" charset="-78"/>
              </a:rPr>
              <a:t>قالب پاورپوینت آماده خون  قابل ویرایش می باشد</a:t>
            </a:r>
            <a:endParaRPr dirty="0">
              <a:solidFill>
                <a:schemeClr val="accent4"/>
              </a:solidFill>
              <a:cs typeface="B Nazanin" panose="00000700000000000000" pitchFamily="2" charset="-78"/>
            </a:endParaRPr>
          </a:p>
        </p:txBody>
      </p:sp>
      <p:grpSp>
        <p:nvGrpSpPr>
          <p:cNvPr id="1528" name="Google Shape;1528;p56"/>
          <p:cNvGrpSpPr/>
          <p:nvPr/>
        </p:nvGrpSpPr>
        <p:grpSpPr>
          <a:xfrm>
            <a:off x="6752686" y="751857"/>
            <a:ext cx="278423" cy="326536"/>
            <a:chOff x="6752686" y="751857"/>
            <a:chExt cx="278423" cy="326536"/>
          </a:xfrm>
        </p:grpSpPr>
        <p:grpSp>
          <p:nvGrpSpPr>
            <p:cNvPr id="1529" name="Google Shape;1529;p56"/>
            <p:cNvGrpSpPr/>
            <p:nvPr/>
          </p:nvGrpSpPr>
          <p:grpSpPr>
            <a:xfrm>
              <a:off x="6752686" y="751857"/>
              <a:ext cx="278423" cy="326536"/>
              <a:chOff x="3102025" y="3097175"/>
              <a:chExt cx="234225" cy="274700"/>
            </a:xfrm>
          </p:grpSpPr>
          <p:sp>
            <p:nvSpPr>
              <p:cNvPr id="1530" name="Google Shape;1530;p56"/>
              <p:cNvSpPr/>
              <p:nvPr/>
            </p:nvSpPr>
            <p:spPr>
              <a:xfrm>
                <a:off x="3120100" y="3105025"/>
                <a:ext cx="216150" cy="266850"/>
              </a:xfrm>
              <a:custGeom>
                <a:avLst/>
                <a:gdLst/>
                <a:ahLst/>
                <a:cxnLst/>
                <a:rect l="l" t="t" r="r" b="b"/>
                <a:pathLst>
                  <a:path w="8646" h="10674" extrusionOk="0">
                    <a:moveTo>
                      <a:pt x="5439" y="1"/>
                    </a:moveTo>
                    <a:cubicBezTo>
                      <a:pt x="3789" y="1"/>
                      <a:pt x="1960" y="1605"/>
                      <a:pt x="1018" y="4017"/>
                    </a:cubicBezTo>
                    <a:cubicBezTo>
                      <a:pt x="991" y="4017"/>
                      <a:pt x="991" y="4043"/>
                      <a:pt x="991" y="4043"/>
                    </a:cubicBezTo>
                    <a:cubicBezTo>
                      <a:pt x="1" y="6613"/>
                      <a:pt x="349" y="9209"/>
                      <a:pt x="1767" y="10226"/>
                    </a:cubicBezTo>
                    <a:cubicBezTo>
                      <a:pt x="1928" y="10360"/>
                      <a:pt x="2088" y="10440"/>
                      <a:pt x="2276" y="10521"/>
                    </a:cubicBezTo>
                    <a:cubicBezTo>
                      <a:pt x="2551" y="10624"/>
                      <a:pt x="2837" y="10674"/>
                      <a:pt x="3130" y="10674"/>
                    </a:cubicBezTo>
                    <a:cubicBezTo>
                      <a:pt x="4803" y="10674"/>
                      <a:pt x="6668" y="9051"/>
                      <a:pt x="7602" y="6613"/>
                    </a:cubicBezTo>
                    <a:cubicBezTo>
                      <a:pt x="7682" y="6425"/>
                      <a:pt x="7763" y="6238"/>
                      <a:pt x="7816" y="6024"/>
                    </a:cubicBezTo>
                    <a:cubicBezTo>
                      <a:pt x="8646" y="3374"/>
                      <a:pt x="8004" y="805"/>
                      <a:pt x="6317" y="162"/>
                    </a:cubicBezTo>
                    <a:cubicBezTo>
                      <a:pt x="6291" y="136"/>
                      <a:pt x="6264" y="136"/>
                      <a:pt x="6237" y="136"/>
                    </a:cubicBezTo>
                    <a:cubicBezTo>
                      <a:pt x="5979" y="45"/>
                      <a:pt x="5711" y="1"/>
                      <a:pt x="5439"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531" name="Google Shape;1531;p56"/>
              <p:cNvSpPr/>
              <p:nvPr/>
            </p:nvSpPr>
            <p:spPr>
              <a:xfrm>
                <a:off x="3102025" y="3097175"/>
                <a:ext cx="217500" cy="266850"/>
              </a:xfrm>
              <a:custGeom>
                <a:avLst/>
                <a:gdLst/>
                <a:ahLst/>
                <a:cxnLst/>
                <a:rect l="l" t="t" r="r" b="b"/>
                <a:pathLst>
                  <a:path w="8700" h="10674" extrusionOk="0">
                    <a:moveTo>
                      <a:pt x="5572" y="0"/>
                    </a:moveTo>
                    <a:cubicBezTo>
                      <a:pt x="3923" y="0"/>
                      <a:pt x="2080" y="1596"/>
                      <a:pt x="1125" y="3983"/>
                    </a:cubicBezTo>
                    <a:cubicBezTo>
                      <a:pt x="1125" y="4009"/>
                      <a:pt x="1098" y="4036"/>
                      <a:pt x="1098" y="4036"/>
                    </a:cubicBezTo>
                    <a:cubicBezTo>
                      <a:pt x="1" y="6900"/>
                      <a:pt x="563" y="9818"/>
                      <a:pt x="2410" y="10513"/>
                    </a:cubicBezTo>
                    <a:cubicBezTo>
                      <a:pt x="2437" y="10513"/>
                      <a:pt x="2463" y="10540"/>
                      <a:pt x="2490" y="10540"/>
                    </a:cubicBezTo>
                    <a:cubicBezTo>
                      <a:pt x="2745" y="10630"/>
                      <a:pt x="3011" y="10674"/>
                      <a:pt x="3281" y="10674"/>
                    </a:cubicBezTo>
                    <a:cubicBezTo>
                      <a:pt x="4939" y="10674"/>
                      <a:pt x="6793" y="9049"/>
                      <a:pt x="7736" y="6632"/>
                    </a:cubicBezTo>
                    <a:cubicBezTo>
                      <a:pt x="7763" y="6525"/>
                      <a:pt x="7817" y="6418"/>
                      <a:pt x="7843" y="6311"/>
                    </a:cubicBezTo>
                    <a:cubicBezTo>
                      <a:pt x="8700" y="3849"/>
                      <a:pt x="8298" y="1413"/>
                      <a:pt x="6960" y="450"/>
                    </a:cubicBezTo>
                    <a:cubicBezTo>
                      <a:pt x="6799" y="316"/>
                      <a:pt x="6612" y="235"/>
                      <a:pt x="6425" y="155"/>
                    </a:cubicBezTo>
                    <a:cubicBezTo>
                      <a:pt x="6151" y="50"/>
                      <a:pt x="5864" y="0"/>
                      <a:pt x="5572"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532" name="Google Shape;1532;p56"/>
              <p:cNvSpPr/>
              <p:nvPr/>
            </p:nvSpPr>
            <p:spPr>
              <a:xfrm>
                <a:off x="3130150" y="3097175"/>
                <a:ext cx="189375" cy="157800"/>
              </a:xfrm>
              <a:custGeom>
                <a:avLst/>
                <a:gdLst/>
                <a:ahLst/>
                <a:cxnLst/>
                <a:rect l="l" t="t" r="r" b="b"/>
                <a:pathLst>
                  <a:path w="7575" h="6312" extrusionOk="0">
                    <a:moveTo>
                      <a:pt x="4447" y="0"/>
                    </a:moveTo>
                    <a:cubicBezTo>
                      <a:pt x="2798" y="0"/>
                      <a:pt x="955" y="1596"/>
                      <a:pt x="0" y="3983"/>
                    </a:cubicBezTo>
                    <a:cubicBezTo>
                      <a:pt x="214" y="4116"/>
                      <a:pt x="402" y="4224"/>
                      <a:pt x="616" y="4331"/>
                    </a:cubicBezTo>
                    <a:cubicBezTo>
                      <a:pt x="1954" y="5026"/>
                      <a:pt x="3399" y="5508"/>
                      <a:pt x="4871" y="5910"/>
                    </a:cubicBezTo>
                    <a:cubicBezTo>
                      <a:pt x="5460" y="6070"/>
                      <a:pt x="6103" y="6231"/>
                      <a:pt x="6718" y="6311"/>
                    </a:cubicBezTo>
                    <a:cubicBezTo>
                      <a:pt x="7575" y="3849"/>
                      <a:pt x="7173" y="1413"/>
                      <a:pt x="5835" y="450"/>
                    </a:cubicBezTo>
                    <a:cubicBezTo>
                      <a:pt x="5674" y="316"/>
                      <a:pt x="5487" y="235"/>
                      <a:pt x="5300" y="155"/>
                    </a:cubicBezTo>
                    <a:cubicBezTo>
                      <a:pt x="5026" y="50"/>
                      <a:pt x="4739" y="0"/>
                      <a:pt x="4447"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1533" name="Google Shape;1533;p56"/>
            <p:cNvGrpSpPr/>
            <p:nvPr/>
          </p:nvGrpSpPr>
          <p:grpSpPr>
            <a:xfrm>
              <a:off x="6752686" y="751857"/>
              <a:ext cx="278423" cy="326536"/>
              <a:chOff x="3102025" y="3097175"/>
              <a:chExt cx="234225" cy="274700"/>
            </a:xfrm>
          </p:grpSpPr>
          <p:sp>
            <p:nvSpPr>
              <p:cNvPr id="1534" name="Google Shape;1534;p56"/>
              <p:cNvSpPr/>
              <p:nvPr/>
            </p:nvSpPr>
            <p:spPr>
              <a:xfrm>
                <a:off x="3120100" y="3105025"/>
                <a:ext cx="216150" cy="266850"/>
              </a:xfrm>
              <a:custGeom>
                <a:avLst/>
                <a:gdLst/>
                <a:ahLst/>
                <a:cxnLst/>
                <a:rect l="l" t="t" r="r" b="b"/>
                <a:pathLst>
                  <a:path w="8646" h="10674" extrusionOk="0">
                    <a:moveTo>
                      <a:pt x="5439" y="1"/>
                    </a:moveTo>
                    <a:cubicBezTo>
                      <a:pt x="3789" y="1"/>
                      <a:pt x="1960" y="1605"/>
                      <a:pt x="1018" y="4017"/>
                    </a:cubicBezTo>
                    <a:cubicBezTo>
                      <a:pt x="991" y="4017"/>
                      <a:pt x="991" y="4043"/>
                      <a:pt x="991" y="4043"/>
                    </a:cubicBezTo>
                    <a:cubicBezTo>
                      <a:pt x="1" y="6613"/>
                      <a:pt x="349" y="9209"/>
                      <a:pt x="1767" y="10226"/>
                    </a:cubicBezTo>
                    <a:cubicBezTo>
                      <a:pt x="1928" y="10360"/>
                      <a:pt x="2088" y="10440"/>
                      <a:pt x="2276" y="10521"/>
                    </a:cubicBezTo>
                    <a:cubicBezTo>
                      <a:pt x="2551" y="10624"/>
                      <a:pt x="2837" y="10674"/>
                      <a:pt x="3130" y="10674"/>
                    </a:cubicBezTo>
                    <a:cubicBezTo>
                      <a:pt x="4803" y="10674"/>
                      <a:pt x="6668" y="9051"/>
                      <a:pt x="7602" y="6613"/>
                    </a:cubicBezTo>
                    <a:cubicBezTo>
                      <a:pt x="7682" y="6425"/>
                      <a:pt x="7763" y="6238"/>
                      <a:pt x="7816" y="6024"/>
                    </a:cubicBezTo>
                    <a:cubicBezTo>
                      <a:pt x="8646" y="3374"/>
                      <a:pt x="8004" y="805"/>
                      <a:pt x="6317" y="162"/>
                    </a:cubicBezTo>
                    <a:cubicBezTo>
                      <a:pt x="6291" y="136"/>
                      <a:pt x="6264" y="136"/>
                      <a:pt x="6237" y="136"/>
                    </a:cubicBezTo>
                    <a:cubicBezTo>
                      <a:pt x="5979" y="45"/>
                      <a:pt x="5711" y="1"/>
                      <a:pt x="5439" y="1"/>
                    </a:cubicBezTo>
                    <a:close/>
                  </a:path>
                </a:pathLst>
              </a:custGeom>
              <a:solidFill>
                <a:srgbClr val="E7D8DD"/>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535" name="Google Shape;1535;p56"/>
              <p:cNvSpPr/>
              <p:nvPr/>
            </p:nvSpPr>
            <p:spPr>
              <a:xfrm>
                <a:off x="3102025" y="3097175"/>
                <a:ext cx="217500" cy="266850"/>
              </a:xfrm>
              <a:custGeom>
                <a:avLst/>
                <a:gdLst/>
                <a:ahLst/>
                <a:cxnLst/>
                <a:rect l="l" t="t" r="r" b="b"/>
                <a:pathLst>
                  <a:path w="8700" h="10674" extrusionOk="0">
                    <a:moveTo>
                      <a:pt x="5572" y="0"/>
                    </a:moveTo>
                    <a:cubicBezTo>
                      <a:pt x="3923" y="0"/>
                      <a:pt x="2080" y="1596"/>
                      <a:pt x="1125" y="3983"/>
                    </a:cubicBezTo>
                    <a:cubicBezTo>
                      <a:pt x="1125" y="4009"/>
                      <a:pt x="1098" y="4036"/>
                      <a:pt x="1098" y="4036"/>
                    </a:cubicBezTo>
                    <a:cubicBezTo>
                      <a:pt x="1" y="6900"/>
                      <a:pt x="563" y="9818"/>
                      <a:pt x="2410" y="10513"/>
                    </a:cubicBezTo>
                    <a:cubicBezTo>
                      <a:pt x="2437" y="10513"/>
                      <a:pt x="2463" y="10540"/>
                      <a:pt x="2490" y="10540"/>
                    </a:cubicBezTo>
                    <a:cubicBezTo>
                      <a:pt x="2745" y="10630"/>
                      <a:pt x="3011" y="10674"/>
                      <a:pt x="3281" y="10674"/>
                    </a:cubicBezTo>
                    <a:cubicBezTo>
                      <a:pt x="4939" y="10674"/>
                      <a:pt x="6793" y="9049"/>
                      <a:pt x="7736" y="6632"/>
                    </a:cubicBezTo>
                    <a:cubicBezTo>
                      <a:pt x="7763" y="6525"/>
                      <a:pt x="7817" y="6418"/>
                      <a:pt x="7843" y="6311"/>
                    </a:cubicBezTo>
                    <a:cubicBezTo>
                      <a:pt x="8700" y="3849"/>
                      <a:pt x="8298" y="1413"/>
                      <a:pt x="6960" y="450"/>
                    </a:cubicBezTo>
                    <a:cubicBezTo>
                      <a:pt x="6799" y="316"/>
                      <a:pt x="6612" y="235"/>
                      <a:pt x="6425" y="155"/>
                    </a:cubicBezTo>
                    <a:cubicBezTo>
                      <a:pt x="6151" y="50"/>
                      <a:pt x="5864" y="0"/>
                      <a:pt x="5572" y="0"/>
                    </a:cubicBezTo>
                    <a:close/>
                  </a:path>
                </a:pathLst>
              </a:custGeom>
              <a:solidFill>
                <a:srgbClr val="FAEDD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536" name="Google Shape;1536;p56"/>
              <p:cNvSpPr/>
              <p:nvPr/>
            </p:nvSpPr>
            <p:spPr>
              <a:xfrm>
                <a:off x="3130150" y="3097175"/>
                <a:ext cx="189375" cy="157800"/>
              </a:xfrm>
              <a:custGeom>
                <a:avLst/>
                <a:gdLst/>
                <a:ahLst/>
                <a:cxnLst/>
                <a:rect l="l" t="t" r="r" b="b"/>
                <a:pathLst>
                  <a:path w="7575" h="6312" extrusionOk="0">
                    <a:moveTo>
                      <a:pt x="4447" y="0"/>
                    </a:moveTo>
                    <a:cubicBezTo>
                      <a:pt x="2798" y="0"/>
                      <a:pt x="955" y="1596"/>
                      <a:pt x="0" y="3983"/>
                    </a:cubicBezTo>
                    <a:cubicBezTo>
                      <a:pt x="214" y="4116"/>
                      <a:pt x="402" y="4224"/>
                      <a:pt x="616" y="4331"/>
                    </a:cubicBezTo>
                    <a:cubicBezTo>
                      <a:pt x="1954" y="5026"/>
                      <a:pt x="3399" y="5508"/>
                      <a:pt x="4871" y="5910"/>
                    </a:cubicBezTo>
                    <a:cubicBezTo>
                      <a:pt x="5460" y="6070"/>
                      <a:pt x="6103" y="6231"/>
                      <a:pt x="6718" y="6311"/>
                    </a:cubicBezTo>
                    <a:cubicBezTo>
                      <a:pt x="7575" y="3849"/>
                      <a:pt x="7173" y="1413"/>
                      <a:pt x="5835" y="450"/>
                    </a:cubicBezTo>
                    <a:cubicBezTo>
                      <a:pt x="5674" y="316"/>
                      <a:pt x="5487" y="235"/>
                      <a:pt x="5300" y="155"/>
                    </a:cubicBezTo>
                    <a:cubicBezTo>
                      <a:pt x="5026" y="50"/>
                      <a:pt x="4739" y="0"/>
                      <a:pt x="4447" y="0"/>
                    </a:cubicBezTo>
                    <a:close/>
                  </a:path>
                </a:pathLst>
              </a:custGeom>
              <a:solidFill>
                <a:srgbClr val="4EBCF7"/>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grpSp>
        <p:nvGrpSpPr>
          <p:cNvPr id="1537" name="Google Shape;1537;p56"/>
          <p:cNvGrpSpPr/>
          <p:nvPr/>
        </p:nvGrpSpPr>
        <p:grpSpPr>
          <a:xfrm>
            <a:off x="7176665" y="593582"/>
            <a:ext cx="346803" cy="277175"/>
            <a:chOff x="7176665" y="593582"/>
            <a:chExt cx="346803" cy="277175"/>
          </a:xfrm>
        </p:grpSpPr>
        <p:grpSp>
          <p:nvGrpSpPr>
            <p:cNvPr id="1538" name="Google Shape;1538;p56"/>
            <p:cNvGrpSpPr/>
            <p:nvPr/>
          </p:nvGrpSpPr>
          <p:grpSpPr>
            <a:xfrm>
              <a:off x="7176665" y="593582"/>
              <a:ext cx="346803" cy="277175"/>
              <a:chOff x="3458700" y="2964025"/>
              <a:chExt cx="291750" cy="233175"/>
            </a:xfrm>
          </p:grpSpPr>
          <p:sp>
            <p:nvSpPr>
              <p:cNvPr id="1539" name="Google Shape;1539;p56"/>
              <p:cNvSpPr/>
              <p:nvPr/>
            </p:nvSpPr>
            <p:spPr>
              <a:xfrm>
                <a:off x="3458700" y="2976475"/>
                <a:ext cx="279050" cy="220725"/>
              </a:xfrm>
              <a:custGeom>
                <a:avLst/>
                <a:gdLst/>
                <a:ahLst/>
                <a:cxnLst/>
                <a:rect l="l" t="t" r="r" b="b"/>
                <a:pathLst>
                  <a:path w="11162" h="8829" extrusionOk="0">
                    <a:moveTo>
                      <a:pt x="3586" y="0"/>
                    </a:moveTo>
                    <a:cubicBezTo>
                      <a:pt x="2820" y="0"/>
                      <a:pt x="2141" y="195"/>
                      <a:pt x="1633" y="594"/>
                    </a:cubicBezTo>
                    <a:cubicBezTo>
                      <a:pt x="1472" y="701"/>
                      <a:pt x="1338" y="861"/>
                      <a:pt x="1204" y="995"/>
                    </a:cubicBezTo>
                    <a:cubicBezTo>
                      <a:pt x="0" y="2547"/>
                      <a:pt x="990" y="5331"/>
                      <a:pt x="3426" y="7231"/>
                    </a:cubicBezTo>
                    <a:cubicBezTo>
                      <a:pt x="3587" y="7365"/>
                      <a:pt x="3747" y="7472"/>
                      <a:pt x="3935" y="7579"/>
                    </a:cubicBezTo>
                    <a:cubicBezTo>
                      <a:pt x="5157" y="8404"/>
                      <a:pt x="6471" y="8828"/>
                      <a:pt x="7602" y="8828"/>
                    </a:cubicBezTo>
                    <a:cubicBezTo>
                      <a:pt x="8600" y="8828"/>
                      <a:pt x="9457" y="8498"/>
                      <a:pt x="9984" y="7820"/>
                    </a:cubicBezTo>
                    <a:cubicBezTo>
                      <a:pt x="10010" y="7794"/>
                      <a:pt x="10037" y="7767"/>
                      <a:pt x="10037" y="7740"/>
                    </a:cubicBezTo>
                    <a:cubicBezTo>
                      <a:pt x="11161" y="6188"/>
                      <a:pt x="10171" y="3484"/>
                      <a:pt x="7816" y="1637"/>
                    </a:cubicBezTo>
                    <a:cubicBezTo>
                      <a:pt x="7789" y="1637"/>
                      <a:pt x="7789" y="1611"/>
                      <a:pt x="7789" y="1611"/>
                    </a:cubicBezTo>
                    <a:cubicBezTo>
                      <a:pt x="6412" y="553"/>
                      <a:pt x="4876" y="0"/>
                      <a:pt x="3586"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540" name="Google Shape;1540;p56"/>
              <p:cNvSpPr/>
              <p:nvPr/>
            </p:nvSpPr>
            <p:spPr>
              <a:xfrm>
                <a:off x="3471400" y="2964025"/>
                <a:ext cx="279050" cy="220675"/>
              </a:xfrm>
              <a:custGeom>
                <a:avLst/>
                <a:gdLst/>
                <a:ahLst/>
                <a:cxnLst/>
                <a:rect l="l" t="t" r="r" b="b"/>
                <a:pathLst>
                  <a:path w="11162" h="8827" extrusionOk="0">
                    <a:moveTo>
                      <a:pt x="3569" y="1"/>
                    </a:moveTo>
                    <a:cubicBezTo>
                      <a:pt x="2566" y="1"/>
                      <a:pt x="1706" y="332"/>
                      <a:pt x="1178" y="1011"/>
                    </a:cubicBezTo>
                    <a:cubicBezTo>
                      <a:pt x="1152" y="1038"/>
                      <a:pt x="1125" y="1065"/>
                      <a:pt x="1125" y="1092"/>
                    </a:cubicBezTo>
                    <a:cubicBezTo>
                      <a:pt x="1" y="2644"/>
                      <a:pt x="991" y="5374"/>
                      <a:pt x="3400" y="7221"/>
                    </a:cubicBezTo>
                    <a:cubicBezTo>
                      <a:pt x="3480" y="7301"/>
                      <a:pt x="3560" y="7355"/>
                      <a:pt x="3667" y="7435"/>
                    </a:cubicBezTo>
                    <a:cubicBezTo>
                      <a:pt x="4959" y="8351"/>
                      <a:pt x="6371" y="8827"/>
                      <a:pt x="7573" y="8827"/>
                    </a:cubicBezTo>
                    <a:cubicBezTo>
                      <a:pt x="8338" y="8827"/>
                      <a:pt x="9019" y="8634"/>
                      <a:pt x="9529" y="8238"/>
                    </a:cubicBezTo>
                    <a:cubicBezTo>
                      <a:pt x="9690" y="8131"/>
                      <a:pt x="9824" y="7970"/>
                      <a:pt x="9957" y="7837"/>
                    </a:cubicBezTo>
                    <a:cubicBezTo>
                      <a:pt x="11162" y="6284"/>
                      <a:pt x="10172" y="3527"/>
                      <a:pt x="7789" y="1654"/>
                    </a:cubicBezTo>
                    <a:cubicBezTo>
                      <a:pt x="7789" y="1654"/>
                      <a:pt x="7763" y="1627"/>
                      <a:pt x="7736" y="1600"/>
                    </a:cubicBezTo>
                    <a:cubicBezTo>
                      <a:pt x="6381" y="547"/>
                      <a:pt x="4858" y="1"/>
                      <a:pt x="3569"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541" name="Google Shape;1541;p56"/>
              <p:cNvSpPr/>
              <p:nvPr/>
            </p:nvSpPr>
            <p:spPr>
              <a:xfrm>
                <a:off x="3563075" y="3005350"/>
                <a:ext cx="187375" cy="179350"/>
              </a:xfrm>
              <a:custGeom>
                <a:avLst/>
                <a:gdLst/>
                <a:ahLst/>
                <a:cxnLst/>
                <a:rect l="l" t="t" r="r" b="b"/>
                <a:pathLst>
                  <a:path w="7495" h="7174" extrusionOk="0">
                    <a:moveTo>
                      <a:pt x="4122" y="1"/>
                    </a:moveTo>
                    <a:cubicBezTo>
                      <a:pt x="3962" y="161"/>
                      <a:pt x="3801" y="322"/>
                      <a:pt x="3641" y="482"/>
                    </a:cubicBezTo>
                    <a:cubicBezTo>
                      <a:pt x="2570" y="1553"/>
                      <a:pt x="1713" y="2838"/>
                      <a:pt x="911" y="4123"/>
                    </a:cubicBezTo>
                    <a:cubicBezTo>
                      <a:pt x="563" y="4631"/>
                      <a:pt x="241" y="5193"/>
                      <a:pt x="0" y="5782"/>
                    </a:cubicBezTo>
                    <a:cubicBezTo>
                      <a:pt x="1292" y="6698"/>
                      <a:pt x="2704" y="7174"/>
                      <a:pt x="3906" y="7174"/>
                    </a:cubicBezTo>
                    <a:cubicBezTo>
                      <a:pt x="4671" y="7174"/>
                      <a:pt x="5352" y="6981"/>
                      <a:pt x="5862" y="6585"/>
                    </a:cubicBezTo>
                    <a:cubicBezTo>
                      <a:pt x="6023" y="6478"/>
                      <a:pt x="6157" y="6344"/>
                      <a:pt x="6290" y="6184"/>
                    </a:cubicBezTo>
                    <a:cubicBezTo>
                      <a:pt x="7495" y="4631"/>
                      <a:pt x="6505" y="1874"/>
                      <a:pt x="4122"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1542" name="Google Shape;1542;p56"/>
            <p:cNvGrpSpPr/>
            <p:nvPr/>
          </p:nvGrpSpPr>
          <p:grpSpPr>
            <a:xfrm>
              <a:off x="7176665" y="593582"/>
              <a:ext cx="346803" cy="277175"/>
              <a:chOff x="3458700" y="2964025"/>
              <a:chExt cx="291750" cy="233175"/>
            </a:xfrm>
          </p:grpSpPr>
          <p:sp>
            <p:nvSpPr>
              <p:cNvPr id="1543" name="Google Shape;1543;p56"/>
              <p:cNvSpPr/>
              <p:nvPr/>
            </p:nvSpPr>
            <p:spPr>
              <a:xfrm>
                <a:off x="3458700" y="2976475"/>
                <a:ext cx="279050" cy="220725"/>
              </a:xfrm>
              <a:custGeom>
                <a:avLst/>
                <a:gdLst/>
                <a:ahLst/>
                <a:cxnLst/>
                <a:rect l="l" t="t" r="r" b="b"/>
                <a:pathLst>
                  <a:path w="11162" h="8829" extrusionOk="0">
                    <a:moveTo>
                      <a:pt x="3586" y="0"/>
                    </a:moveTo>
                    <a:cubicBezTo>
                      <a:pt x="2820" y="0"/>
                      <a:pt x="2141" y="195"/>
                      <a:pt x="1633" y="594"/>
                    </a:cubicBezTo>
                    <a:cubicBezTo>
                      <a:pt x="1472" y="701"/>
                      <a:pt x="1338" y="861"/>
                      <a:pt x="1204" y="995"/>
                    </a:cubicBezTo>
                    <a:cubicBezTo>
                      <a:pt x="0" y="2547"/>
                      <a:pt x="990" y="5331"/>
                      <a:pt x="3426" y="7231"/>
                    </a:cubicBezTo>
                    <a:cubicBezTo>
                      <a:pt x="3587" y="7365"/>
                      <a:pt x="3747" y="7472"/>
                      <a:pt x="3935" y="7579"/>
                    </a:cubicBezTo>
                    <a:cubicBezTo>
                      <a:pt x="5157" y="8404"/>
                      <a:pt x="6471" y="8828"/>
                      <a:pt x="7602" y="8828"/>
                    </a:cubicBezTo>
                    <a:cubicBezTo>
                      <a:pt x="8600" y="8828"/>
                      <a:pt x="9457" y="8498"/>
                      <a:pt x="9984" y="7820"/>
                    </a:cubicBezTo>
                    <a:cubicBezTo>
                      <a:pt x="10010" y="7794"/>
                      <a:pt x="10037" y="7767"/>
                      <a:pt x="10037" y="7740"/>
                    </a:cubicBezTo>
                    <a:cubicBezTo>
                      <a:pt x="11161" y="6188"/>
                      <a:pt x="10171" y="3484"/>
                      <a:pt x="7816" y="1637"/>
                    </a:cubicBezTo>
                    <a:cubicBezTo>
                      <a:pt x="7789" y="1637"/>
                      <a:pt x="7789" y="1611"/>
                      <a:pt x="7789" y="1611"/>
                    </a:cubicBezTo>
                    <a:cubicBezTo>
                      <a:pt x="6412" y="553"/>
                      <a:pt x="4876" y="0"/>
                      <a:pt x="3586" y="0"/>
                    </a:cubicBezTo>
                    <a:close/>
                  </a:path>
                </a:pathLst>
              </a:custGeom>
              <a:solidFill>
                <a:srgbClr val="E7D8DD"/>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544" name="Google Shape;1544;p56"/>
              <p:cNvSpPr/>
              <p:nvPr/>
            </p:nvSpPr>
            <p:spPr>
              <a:xfrm>
                <a:off x="3471400" y="2964025"/>
                <a:ext cx="279050" cy="220675"/>
              </a:xfrm>
              <a:custGeom>
                <a:avLst/>
                <a:gdLst/>
                <a:ahLst/>
                <a:cxnLst/>
                <a:rect l="l" t="t" r="r" b="b"/>
                <a:pathLst>
                  <a:path w="11162" h="8827" extrusionOk="0">
                    <a:moveTo>
                      <a:pt x="3569" y="1"/>
                    </a:moveTo>
                    <a:cubicBezTo>
                      <a:pt x="2566" y="1"/>
                      <a:pt x="1706" y="332"/>
                      <a:pt x="1178" y="1011"/>
                    </a:cubicBezTo>
                    <a:cubicBezTo>
                      <a:pt x="1152" y="1038"/>
                      <a:pt x="1125" y="1065"/>
                      <a:pt x="1125" y="1092"/>
                    </a:cubicBezTo>
                    <a:cubicBezTo>
                      <a:pt x="1" y="2644"/>
                      <a:pt x="991" y="5374"/>
                      <a:pt x="3400" y="7221"/>
                    </a:cubicBezTo>
                    <a:cubicBezTo>
                      <a:pt x="3480" y="7301"/>
                      <a:pt x="3560" y="7355"/>
                      <a:pt x="3667" y="7435"/>
                    </a:cubicBezTo>
                    <a:cubicBezTo>
                      <a:pt x="4959" y="8351"/>
                      <a:pt x="6371" y="8827"/>
                      <a:pt x="7573" y="8827"/>
                    </a:cubicBezTo>
                    <a:cubicBezTo>
                      <a:pt x="8338" y="8827"/>
                      <a:pt x="9019" y="8634"/>
                      <a:pt x="9529" y="8238"/>
                    </a:cubicBezTo>
                    <a:cubicBezTo>
                      <a:pt x="9690" y="8131"/>
                      <a:pt x="9824" y="7970"/>
                      <a:pt x="9957" y="7837"/>
                    </a:cubicBezTo>
                    <a:cubicBezTo>
                      <a:pt x="11162" y="6284"/>
                      <a:pt x="10172" y="3527"/>
                      <a:pt x="7789" y="1654"/>
                    </a:cubicBezTo>
                    <a:cubicBezTo>
                      <a:pt x="7789" y="1654"/>
                      <a:pt x="7763" y="1627"/>
                      <a:pt x="7736" y="1600"/>
                    </a:cubicBezTo>
                    <a:cubicBezTo>
                      <a:pt x="6381" y="547"/>
                      <a:pt x="4858" y="1"/>
                      <a:pt x="3569" y="1"/>
                    </a:cubicBezTo>
                    <a:close/>
                  </a:path>
                </a:pathLst>
              </a:custGeom>
              <a:solidFill>
                <a:srgbClr val="FAEDDC"/>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545" name="Google Shape;1545;p56"/>
              <p:cNvSpPr/>
              <p:nvPr/>
            </p:nvSpPr>
            <p:spPr>
              <a:xfrm>
                <a:off x="3563075" y="3005350"/>
                <a:ext cx="187375" cy="179350"/>
              </a:xfrm>
              <a:custGeom>
                <a:avLst/>
                <a:gdLst/>
                <a:ahLst/>
                <a:cxnLst/>
                <a:rect l="l" t="t" r="r" b="b"/>
                <a:pathLst>
                  <a:path w="7495" h="7174" extrusionOk="0">
                    <a:moveTo>
                      <a:pt x="4122" y="1"/>
                    </a:moveTo>
                    <a:cubicBezTo>
                      <a:pt x="3962" y="161"/>
                      <a:pt x="3801" y="322"/>
                      <a:pt x="3641" y="482"/>
                    </a:cubicBezTo>
                    <a:cubicBezTo>
                      <a:pt x="2570" y="1553"/>
                      <a:pt x="1713" y="2838"/>
                      <a:pt x="911" y="4123"/>
                    </a:cubicBezTo>
                    <a:cubicBezTo>
                      <a:pt x="563" y="4631"/>
                      <a:pt x="241" y="5193"/>
                      <a:pt x="0" y="5782"/>
                    </a:cubicBezTo>
                    <a:cubicBezTo>
                      <a:pt x="1292" y="6698"/>
                      <a:pt x="2704" y="7174"/>
                      <a:pt x="3906" y="7174"/>
                    </a:cubicBezTo>
                    <a:cubicBezTo>
                      <a:pt x="4671" y="7174"/>
                      <a:pt x="5352" y="6981"/>
                      <a:pt x="5862" y="6585"/>
                    </a:cubicBezTo>
                    <a:cubicBezTo>
                      <a:pt x="6023" y="6478"/>
                      <a:pt x="6157" y="6344"/>
                      <a:pt x="6290" y="6184"/>
                    </a:cubicBezTo>
                    <a:cubicBezTo>
                      <a:pt x="7495" y="4631"/>
                      <a:pt x="6505" y="1874"/>
                      <a:pt x="4122" y="1"/>
                    </a:cubicBezTo>
                    <a:close/>
                  </a:path>
                </a:pathLst>
              </a:custGeom>
              <a:solidFill>
                <a:srgbClr val="FFA255"/>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549"/>
        <p:cNvGrpSpPr/>
        <p:nvPr/>
      </p:nvGrpSpPr>
      <p:grpSpPr>
        <a:xfrm>
          <a:off x="0" y="0"/>
          <a:ext cx="0" cy="0"/>
          <a:chOff x="0" y="0"/>
          <a:chExt cx="0" cy="0"/>
        </a:xfrm>
      </p:grpSpPr>
      <p:sp>
        <p:nvSpPr>
          <p:cNvPr id="1550" name="Google Shape;1550;p57"/>
          <p:cNvSpPr txBox="1">
            <a:spLocks noGrp="1"/>
          </p:cNvSpPr>
          <p:nvPr>
            <p:ph type="title"/>
          </p:nvPr>
        </p:nvSpPr>
        <p:spPr>
          <a:xfrm>
            <a:off x="539500" y="658825"/>
            <a:ext cx="6760043" cy="677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2"/>
                </a:solidFill>
                <a:cs typeface="B Nazanin" panose="00000700000000000000" pitchFamily="2" charset="-78"/>
              </a:rPr>
              <a:t>چرا باید </a:t>
            </a:r>
            <a:r>
              <a:rPr lang="fa-IR" dirty="0">
                <a:cs typeface="B Nazanin" panose="00000700000000000000" pitchFamily="2" charset="-78"/>
              </a:rPr>
              <a:t>کمک مالی </a:t>
            </a:r>
            <a:r>
              <a:rPr lang="fa-IR" dirty="0">
                <a:solidFill>
                  <a:schemeClr val="dk2"/>
                </a:solidFill>
                <a:cs typeface="B Nazanin" panose="00000700000000000000" pitchFamily="2" charset="-78"/>
              </a:rPr>
              <a:t>کنید؟</a:t>
            </a:r>
            <a:endParaRPr dirty="0">
              <a:cs typeface="B Nazanin" panose="00000700000000000000" pitchFamily="2" charset="-78"/>
            </a:endParaRPr>
          </a:p>
        </p:txBody>
      </p:sp>
      <p:sp>
        <p:nvSpPr>
          <p:cNvPr id="1551" name="Google Shape;1551;p57"/>
          <p:cNvSpPr txBox="1">
            <a:spLocks noGrp="1"/>
          </p:cNvSpPr>
          <p:nvPr>
            <p:ph type="body" idx="1"/>
          </p:nvPr>
        </p:nvSpPr>
        <p:spPr>
          <a:xfrm>
            <a:off x="539500" y="1661675"/>
            <a:ext cx="4032600" cy="228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accent4"/>
                </a:solidFill>
                <a:cs typeface="B Nazanin" panose="00000700000000000000" pitchFamily="2" charset="-78"/>
              </a:rPr>
              <a:t>آیا می دانید چه چیزی به شما کمک می کند تا نظر خود را واضح و قابل درک کنید؟</a:t>
            </a:r>
          </a:p>
          <a:p>
            <a:pPr marL="0" lvl="0" indent="0" algn="r" rtl="1">
              <a:spcBef>
                <a:spcPts val="0"/>
              </a:spcBef>
              <a:spcAft>
                <a:spcPts val="0"/>
              </a:spcAft>
              <a:buNone/>
            </a:pPr>
            <a:r>
              <a:rPr lang="fa-IR" dirty="0">
                <a:solidFill>
                  <a:schemeClr val="accent4"/>
                </a:solidFill>
                <a:cs typeface="B Nazanin" panose="00000700000000000000" pitchFamily="2" charset="-78"/>
              </a:rPr>
              <a:t>لیست هایی مانند این:</a:t>
            </a:r>
          </a:p>
          <a:p>
            <a:pPr marL="457200" lvl="0" indent="-317500" algn="r" rtl="1">
              <a:spcBef>
                <a:spcPts val="1600"/>
              </a:spcBef>
              <a:spcAft>
                <a:spcPts val="0"/>
              </a:spcAft>
              <a:buClr>
                <a:schemeClr val="accent4"/>
              </a:buClr>
              <a:buSzPts val="1400"/>
              <a:buChar char="●"/>
            </a:pPr>
            <a:r>
              <a:rPr lang="fa-IR" dirty="0">
                <a:solidFill>
                  <a:schemeClr val="accent4"/>
                </a:solidFill>
                <a:cs typeface="B Nazanin" panose="00000700000000000000" pitchFamily="2" charset="-78"/>
              </a:rPr>
              <a:t>آنها ساده هستند</a:t>
            </a:r>
          </a:p>
          <a:p>
            <a:pPr marL="457200" lvl="0" indent="-317500" algn="r" rtl="1">
              <a:spcBef>
                <a:spcPts val="1600"/>
              </a:spcBef>
              <a:spcAft>
                <a:spcPts val="0"/>
              </a:spcAft>
              <a:buClr>
                <a:schemeClr val="accent4"/>
              </a:buClr>
              <a:buSzPts val="1400"/>
              <a:buChar char="●"/>
            </a:pPr>
            <a:r>
              <a:rPr lang="fa-IR" dirty="0">
                <a:solidFill>
                  <a:schemeClr val="accent4"/>
                </a:solidFill>
                <a:cs typeface="B Nazanin" panose="00000700000000000000" pitchFamily="2" charset="-78"/>
              </a:rPr>
              <a:t>شما می توانید ایده های خود را به وضوح سازماندهی کنید</a:t>
            </a:r>
          </a:p>
          <a:p>
            <a:pPr marL="457200" lvl="0" indent="-317500" algn="r" rtl="1">
              <a:spcBef>
                <a:spcPts val="1600"/>
              </a:spcBef>
              <a:spcAft>
                <a:spcPts val="0"/>
              </a:spcAft>
              <a:buClr>
                <a:schemeClr val="accent4"/>
              </a:buClr>
              <a:buSzPts val="1400"/>
              <a:buChar char="●"/>
            </a:pPr>
            <a:r>
              <a:rPr lang="fa-IR" dirty="0">
                <a:solidFill>
                  <a:schemeClr val="accent4"/>
                </a:solidFill>
                <a:cs typeface="B Nazanin" panose="00000700000000000000" pitchFamily="2" charset="-78"/>
              </a:rPr>
              <a:t>خرید شیر را هرگز فراموش نخواهید کرد!</a:t>
            </a:r>
          </a:p>
          <a:p>
            <a:pPr marL="0" lvl="0" indent="0" algn="r" rtl="1">
              <a:spcBef>
                <a:spcPts val="1600"/>
              </a:spcBef>
              <a:spcAft>
                <a:spcPts val="0"/>
              </a:spcAft>
              <a:buNone/>
            </a:pPr>
            <a:r>
              <a:rPr lang="fa-IR" dirty="0">
                <a:solidFill>
                  <a:schemeClr val="accent4"/>
                </a:solidFill>
                <a:cs typeface="B Nazanin" panose="00000700000000000000" pitchFamily="2" charset="-78"/>
              </a:rPr>
              <a:t>و مهم‌ترین چیز: مخاطب از ارائه شما غافل نخواهد شد</a:t>
            </a:r>
            <a:endParaRPr lang="en-US" dirty="0">
              <a:solidFill>
                <a:schemeClr val="accent4"/>
              </a:solidFill>
              <a:cs typeface="B Nazanin" panose="00000700000000000000" pitchFamily="2" charset="-78"/>
            </a:endParaRPr>
          </a:p>
        </p:txBody>
      </p:sp>
      <p:grpSp>
        <p:nvGrpSpPr>
          <p:cNvPr id="1552" name="Google Shape;1552;p57"/>
          <p:cNvGrpSpPr/>
          <p:nvPr/>
        </p:nvGrpSpPr>
        <p:grpSpPr>
          <a:xfrm>
            <a:off x="5070373" y="1476101"/>
            <a:ext cx="2872404" cy="2656654"/>
            <a:chOff x="1423700" y="548325"/>
            <a:chExt cx="2342525" cy="2166575"/>
          </a:xfrm>
        </p:grpSpPr>
        <p:sp>
          <p:nvSpPr>
            <p:cNvPr id="1553" name="Google Shape;1553;p57"/>
            <p:cNvSpPr/>
            <p:nvPr/>
          </p:nvSpPr>
          <p:spPr>
            <a:xfrm>
              <a:off x="1423700" y="548325"/>
              <a:ext cx="2342525" cy="2166575"/>
            </a:xfrm>
            <a:custGeom>
              <a:avLst/>
              <a:gdLst/>
              <a:ahLst/>
              <a:cxnLst/>
              <a:rect l="l" t="t" r="r" b="b"/>
              <a:pathLst>
                <a:path w="93701" h="86663" extrusionOk="0">
                  <a:moveTo>
                    <a:pt x="49002" y="1"/>
                  </a:moveTo>
                  <a:cubicBezTo>
                    <a:pt x="43398" y="1"/>
                    <a:pt x="37960" y="1102"/>
                    <a:pt x="32823" y="3303"/>
                  </a:cubicBezTo>
                  <a:cubicBezTo>
                    <a:pt x="32423" y="3270"/>
                    <a:pt x="32056" y="3237"/>
                    <a:pt x="31656" y="3237"/>
                  </a:cubicBezTo>
                  <a:cubicBezTo>
                    <a:pt x="28220" y="3237"/>
                    <a:pt x="25085" y="4437"/>
                    <a:pt x="22383" y="6806"/>
                  </a:cubicBezTo>
                  <a:cubicBezTo>
                    <a:pt x="20415" y="8507"/>
                    <a:pt x="19247" y="10575"/>
                    <a:pt x="18847" y="13010"/>
                  </a:cubicBezTo>
                  <a:cubicBezTo>
                    <a:pt x="16745" y="15245"/>
                    <a:pt x="14911" y="17714"/>
                    <a:pt x="13343" y="20349"/>
                  </a:cubicBezTo>
                  <a:cubicBezTo>
                    <a:pt x="12009" y="21316"/>
                    <a:pt x="10708" y="22650"/>
                    <a:pt x="9440" y="23918"/>
                  </a:cubicBezTo>
                  <a:lnTo>
                    <a:pt x="9373" y="23985"/>
                  </a:lnTo>
                  <a:cubicBezTo>
                    <a:pt x="9040" y="24318"/>
                    <a:pt x="7072" y="26153"/>
                    <a:pt x="5270" y="28221"/>
                  </a:cubicBezTo>
                  <a:cubicBezTo>
                    <a:pt x="3536" y="30189"/>
                    <a:pt x="0" y="34259"/>
                    <a:pt x="2302" y="37294"/>
                  </a:cubicBezTo>
                  <a:cubicBezTo>
                    <a:pt x="3169" y="38462"/>
                    <a:pt x="4403" y="39062"/>
                    <a:pt x="5771" y="39062"/>
                  </a:cubicBezTo>
                  <a:cubicBezTo>
                    <a:pt x="6471" y="39062"/>
                    <a:pt x="7105" y="38929"/>
                    <a:pt x="7672" y="38729"/>
                  </a:cubicBezTo>
                  <a:lnTo>
                    <a:pt x="7672" y="38729"/>
                  </a:lnTo>
                  <a:cubicBezTo>
                    <a:pt x="7605" y="39629"/>
                    <a:pt x="7572" y="40563"/>
                    <a:pt x="7572" y="41431"/>
                  </a:cubicBezTo>
                  <a:cubicBezTo>
                    <a:pt x="7572" y="42832"/>
                    <a:pt x="7639" y="44266"/>
                    <a:pt x="7806" y="45700"/>
                  </a:cubicBezTo>
                  <a:cubicBezTo>
                    <a:pt x="6671" y="46601"/>
                    <a:pt x="5704" y="47735"/>
                    <a:pt x="4870" y="49036"/>
                  </a:cubicBezTo>
                  <a:cubicBezTo>
                    <a:pt x="4803" y="49103"/>
                    <a:pt x="4770" y="49169"/>
                    <a:pt x="4703" y="49269"/>
                  </a:cubicBezTo>
                  <a:cubicBezTo>
                    <a:pt x="2835" y="52272"/>
                    <a:pt x="2102" y="55741"/>
                    <a:pt x="2769" y="58576"/>
                  </a:cubicBezTo>
                  <a:cubicBezTo>
                    <a:pt x="3202" y="60411"/>
                    <a:pt x="4170" y="61912"/>
                    <a:pt x="5604" y="62846"/>
                  </a:cubicBezTo>
                  <a:cubicBezTo>
                    <a:pt x="5904" y="63113"/>
                    <a:pt x="6204" y="63346"/>
                    <a:pt x="6538" y="63546"/>
                  </a:cubicBezTo>
                  <a:cubicBezTo>
                    <a:pt x="7539" y="64180"/>
                    <a:pt x="8740" y="64514"/>
                    <a:pt x="10007" y="64514"/>
                  </a:cubicBezTo>
                  <a:cubicBezTo>
                    <a:pt x="11308" y="64514"/>
                    <a:pt x="12642" y="64180"/>
                    <a:pt x="13943" y="63513"/>
                  </a:cubicBezTo>
                  <a:cubicBezTo>
                    <a:pt x="15178" y="65448"/>
                    <a:pt x="16545" y="67282"/>
                    <a:pt x="18080" y="69017"/>
                  </a:cubicBezTo>
                  <a:cubicBezTo>
                    <a:pt x="16512" y="71452"/>
                    <a:pt x="16312" y="73754"/>
                    <a:pt x="17679" y="75422"/>
                  </a:cubicBezTo>
                  <a:cubicBezTo>
                    <a:pt x="17913" y="75688"/>
                    <a:pt x="18180" y="75955"/>
                    <a:pt x="18480" y="76155"/>
                  </a:cubicBezTo>
                  <a:cubicBezTo>
                    <a:pt x="19381" y="77089"/>
                    <a:pt x="20681" y="77590"/>
                    <a:pt x="22183" y="77590"/>
                  </a:cubicBezTo>
                  <a:cubicBezTo>
                    <a:pt x="23584" y="77590"/>
                    <a:pt x="25151" y="77156"/>
                    <a:pt x="26719" y="76356"/>
                  </a:cubicBezTo>
                  <a:cubicBezTo>
                    <a:pt x="33090" y="80458"/>
                    <a:pt x="40396" y="82693"/>
                    <a:pt x="47968" y="82860"/>
                  </a:cubicBezTo>
                  <a:cubicBezTo>
                    <a:pt x="48501" y="83361"/>
                    <a:pt x="49068" y="83794"/>
                    <a:pt x="49635" y="84161"/>
                  </a:cubicBezTo>
                  <a:cubicBezTo>
                    <a:pt x="50002" y="84428"/>
                    <a:pt x="50369" y="84628"/>
                    <a:pt x="50636" y="84795"/>
                  </a:cubicBezTo>
                  <a:cubicBezTo>
                    <a:pt x="52738" y="85996"/>
                    <a:pt x="55039" y="86663"/>
                    <a:pt x="57174" y="86663"/>
                  </a:cubicBezTo>
                  <a:cubicBezTo>
                    <a:pt x="59776" y="86663"/>
                    <a:pt x="61978" y="85629"/>
                    <a:pt x="63312" y="83828"/>
                  </a:cubicBezTo>
                  <a:cubicBezTo>
                    <a:pt x="63579" y="83527"/>
                    <a:pt x="63846" y="83227"/>
                    <a:pt x="64079" y="82894"/>
                  </a:cubicBezTo>
                  <a:cubicBezTo>
                    <a:pt x="64713" y="81926"/>
                    <a:pt x="65080" y="80825"/>
                    <a:pt x="65147" y="79625"/>
                  </a:cubicBezTo>
                  <a:cubicBezTo>
                    <a:pt x="70584" y="77323"/>
                    <a:pt x="75521" y="73854"/>
                    <a:pt x="79523" y="69484"/>
                  </a:cubicBezTo>
                  <a:cubicBezTo>
                    <a:pt x="79724" y="69351"/>
                    <a:pt x="79890" y="69217"/>
                    <a:pt x="80057" y="69050"/>
                  </a:cubicBezTo>
                  <a:cubicBezTo>
                    <a:pt x="80291" y="68817"/>
                    <a:pt x="80457" y="68550"/>
                    <a:pt x="80591" y="68283"/>
                  </a:cubicBezTo>
                  <a:cubicBezTo>
                    <a:pt x="81992" y="66615"/>
                    <a:pt x="83293" y="64814"/>
                    <a:pt x="84460" y="62913"/>
                  </a:cubicBezTo>
                  <a:cubicBezTo>
                    <a:pt x="85027" y="61979"/>
                    <a:pt x="85594" y="60978"/>
                    <a:pt x="86061" y="60011"/>
                  </a:cubicBezTo>
                  <a:cubicBezTo>
                    <a:pt x="87729" y="56708"/>
                    <a:pt x="88964" y="53172"/>
                    <a:pt x="89664" y="49536"/>
                  </a:cubicBezTo>
                  <a:cubicBezTo>
                    <a:pt x="90198" y="46901"/>
                    <a:pt x="90465" y="44166"/>
                    <a:pt x="90465" y="41431"/>
                  </a:cubicBezTo>
                  <a:cubicBezTo>
                    <a:pt x="90465" y="39196"/>
                    <a:pt x="90264" y="36927"/>
                    <a:pt x="89898" y="34726"/>
                  </a:cubicBezTo>
                  <a:lnTo>
                    <a:pt x="90098" y="34592"/>
                  </a:lnTo>
                  <a:cubicBezTo>
                    <a:pt x="92866" y="32858"/>
                    <a:pt x="93700" y="29222"/>
                    <a:pt x="91966" y="26453"/>
                  </a:cubicBezTo>
                  <a:lnTo>
                    <a:pt x="90431" y="24018"/>
                  </a:lnTo>
                  <a:cubicBezTo>
                    <a:pt x="89330" y="22284"/>
                    <a:pt x="87462" y="21249"/>
                    <a:pt x="85428" y="21249"/>
                  </a:cubicBezTo>
                  <a:lnTo>
                    <a:pt x="85228" y="21249"/>
                  </a:lnTo>
                  <a:cubicBezTo>
                    <a:pt x="82826" y="16946"/>
                    <a:pt x="79590" y="13044"/>
                    <a:pt x="75821" y="9841"/>
                  </a:cubicBezTo>
                  <a:cubicBezTo>
                    <a:pt x="75187" y="7339"/>
                    <a:pt x="73686" y="5238"/>
                    <a:pt x="71484" y="3770"/>
                  </a:cubicBezTo>
                  <a:cubicBezTo>
                    <a:pt x="68983" y="2069"/>
                    <a:pt x="66314" y="1235"/>
                    <a:pt x="63512" y="1235"/>
                  </a:cubicBezTo>
                  <a:cubicBezTo>
                    <a:pt x="62478" y="1235"/>
                    <a:pt x="61444" y="1335"/>
                    <a:pt x="60376" y="1569"/>
                  </a:cubicBezTo>
                  <a:cubicBezTo>
                    <a:pt x="56707" y="535"/>
                    <a:pt x="52871" y="1"/>
                    <a:pt x="49002"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4" name="Google Shape;1554;p57"/>
            <p:cNvSpPr/>
            <p:nvPr/>
          </p:nvSpPr>
          <p:spPr>
            <a:xfrm>
              <a:off x="1688875" y="618375"/>
              <a:ext cx="1932250" cy="1931425"/>
            </a:xfrm>
            <a:custGeom>
              <a:avLst/>
              <a:gdLst/>
              <a:ahLst/>
              <a:cxnLst/>
              <a:rect l="l" t="t" r="r" b="b"/>
              <a:pathLst>
                <a:path w="77290" h="77257" extrusionOk="0">
                  <a:moveTo>
                    <a:pt x="38628" y="1"/>
                  </a:moveTo>
                  <a:cubicBezTo>
                    <a:pt x="17313" y="1"/>
                    <a:pt x="1" y="17280"/>
                    <a:pt x="1" y="38629"/>
                  </a:cubicBezTo>
                  <a:cubicBezTo>
                    <a:pt x="1" y="59977"/>
                    <a:pt x="17313" y="77256"/>
                    <a:pt x="38628" y="77256"/>
                  </a:cubicBezTo>
                  <a:cubicBezTo>
                    <a:pt x="50136" y="77256"/>
                    <a:pt x="60477" y="72253"/>
                    <a:pt x="67549" y="64280"/>
                  </a:cubicBezTo>
                  <a:cubicBezTo>
                    <a:pt x="67582" y="64214"/>
                    <a:pt x="67649" y="64180"/>
                    <a:pt x="67682" y="64113"/>
                  </a:cubicBezTo>
                  <a:cubicBezTo>
                    <a:pt x="67749" y="64047"/>
                    <a:pt x="67849" y="63947"/>
                    <a:pt x="67916" y="63847"/>
                  </a:cubicBezTo>
                  <a:cubicBezTo>
                    <a:pt x="69317" y="62245"/>
                    <a:pt x="70584" y="60511"/>
                    <a:pt x="71685" y="58676"/>
                  </a:cubicBezTo>
                  <a:cubicBezTo>
                    <a:pt x="72219" y="57776"/>
                    <a:pt x="72719" y="56875"/>
                    <a:pt x="73186" y="55974"/>
                  </a:cubicBezTo>
                  <a:cubicBezTo>
                    <a:pt x="74721" y="52905"/>
                    <a:pt x="75855" y="49636"/>
                    <a:pt x="76555" y="46201"/>
                  </a:cubicBezTo>
                  <a:cubicBezTo>
                    <a:pt x="77022" y="43732"/>
                    <a:pt x="77289" y="41230"/>
                    <a:pt x="77289" y="38629"/>
                  </a:cubicBezTo>
                  <a:cubicBezTo>
                    <a:pt x="77289" y="17280"/>
                    <a:pt x="59977" y="1"/>
                    <a:pt x="3862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5" name="Google Shape;1555;p57"/>
            <p:cNvSpPr/>
            <p:nvPr/>
          </p:nvSpPr>
          <p:spPr>
            <a:xfrm>
              <a:off x="1879850" y="648875"/>
              <a:ext cx="1421875" cy="1157875"/>
            </a:xfrm>
            <a:custGeom>
              <a:avLst/>
              <a:gdLst/>
              <a:ahLst/>
              <a:cxnLst/>
              <a:rect l="l" t="t" r="r" b="b"/>
              <a:pathLst>
                <a:path w="56875" h="46315" extrusionOk="0">
                  <a:moveTo>
                    <a:pt x="45503" y="0"/>
                  </a:moveTo>
                  <a:cubicBezTo>
                    <a:pt x="36801" y="0"/>
                    <a:pt x="29521" y="10322"/>
                    <a:pt x="29521" y="10322"/>
                  </a:cubicBezTo>
                  <a:lnTo>
                    <a:pt x="29455" y="10456"/>
                  </a:lnTo>
                  <a:cubicBezTo>
                    <a:pt x="29455" y="10456"/>
                    <a:pt x="21830" y="2031"/>
                    <a:pt x="13677" y="2031"/>
                  </a:cubicBezTo>
                  <a:cubicBezTo>
                    <a:pt x="11167" y="2031"/>
                    <a:pt x="8608" y="2830"/>
                    <a:pt x="6205" y="4919"/>
                  </a:cubicBezTo>
                  <a:cubicBezTo>
                    <a:pt x="0" y="10289"/>
                    <a:pt x="5404" y="19829"/>
                    <a:pt x="12810" y="28435"/>
                  </a:cubicBezTo>
                  <a:cubicBezTo>
                    <a:pt x="12976" y="28602"/>
                    <a:pt x="13110" y="28769"/>
                    <a:pt x="13277" y="28936"/>
                  </a:cubicBezTo>
                  <a:cubicBezTo>
                    <a:pt x="21416" y="38276"/>
                    <a:pt x="31723" y="46315"/>
                    <a:pt x="31723" y="46315"/>
                  </a:cubicBezTo>
                  <a:lnTo>
                    <a:pt x="31723" y="46148"/>
                  </a:lnTo>
                  <a:cubicBezTo>
                    <a:pt x="32724" y="45147"/>
                    <a:pt x="45967" y="31738"/>
                    <a:pt x="52204" y="19562"/>
                  </a:cubicBezTo>
                  <a:cubicBezTo>
                    <a:pt x="52371" y="19229"/>
                    <a:pt x="52538" y="18895"/>
                    <a:pt x="52705" y="18562"/>
                  </a:cubicBezTo>
                  <a:cubicBezTo>
                    <a:pt x="56007" y="11723"/>
                    <a:pt x="56874" y="5419"/>
                    <a:pt x="51904" y="2050"/>
                  </a:cubicBezTo>
                  <a:cubicBezTo>
                    <a:pt x="49742" y="590"/>
                    <a:pt x="47582" y="0"/>
                    <a:pt x="45503" y="0"/>
                  </a:cubicBezTo>
                  <a:close/>
                </a:path>
              </a:pathLst>
            </a:custGeom>
            <a:solidFill>
              <a:srgbClr val="FE696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6" name="Google Shape;1556;p57"/>
            <p:cNvSpPr/>
            <p:nvPr/>
          </p:nvSpPr>
          <p:spPr>
            <a:xfrm>
              <a:off x="2200075" y="857725"/>
              <a:ext cx="998250" cy="602125"/>
            </a:xfrm>
            <a:custGeom>
              <a:avLst/>
              <a:gdLst/>
              <a:ahLst/>
              <a:cxnLst/>
              <a:rect l="l" t="t" r="r" b="b"/>
              <a:pathLst>
                <a:path w="39930" h="24085" extrusionOk="0">
                  <a:moveTo>
                    <a:pt x="38094" y="0"/>
                  </a:moveTo>
                  <a:cubicBezTo>
                    <a:pt x="37961" y="0"/>
                    <a:pt x="37828" y="67"/>
                    <a:pt x="37794" y="234"/>
                  </a:cubicBezTo>
                  <a:lnTo>
                    <a:pt x="32657" y="16979"/>
                  </a:lnTo>
                  <a:lnTo>
                    <a:pt x="24418" y="16779"/>
                  </a:lnTo>
                  <a:cubicBezTo>
                    <a:pt x="24251" y="16779"/>
                    <a:pt x="24151" y="16879"/>
                    <a:pt x="24084" y="17013"/>
                  </a:cubicBezTo>
                  <a:lnTo>
                    <a:pt x="22650" y="22283"/>
                  </a:lnTo>
                  <a:lnTo>
                    <a:pt x="19381" y="14811"/>
                  </a:lnTo>
                  <a:cubicBezTo>
                    <a:pt x="19314" y="14678"/>
                    <a:pt x="19181" y="14611"/>
                    <a:pt x="19047" y="14611"/>
                  </a:cubicBezTo>
                  <a:cubicBezTo>
                    <a:pt x="18914" y="14611"/>
                    <a:pt x="18814" y="14711"/>
                    <a:pt x="18781" y="14844"/>
                  </a:cubicBezTo>
                  <a:lnTo>
                    <a:pt x="16279" y="22750"/>
                  </a:lnTo>
                  <a:lnTo>
                    <a:pt x="9107" y="1768"/>
                  </a:lnTo>
                  <a:cubicBezTo>
                    <a:pt x="9040" y="1635"/>
                    <a:pt x="8940" y="1568"/>
                    <a:pt x="8807" y="1568"/>
                  </a:cubicBezTo>
                  <a:cubicBezTo>
                    <a:pt x="8673" y="1568"/>
                    <a:pt x="8540" y="1635"/>
                    <a:pt x="8507" y="1735"/>
                  </a:cubicBezTo>
                  <a:lnTo>
                    <a:pt x="1" y="20081"/>
                  </a:lnTo>
                  <a:cubicBezTo>
                    <a:pt x="167" y="20248"/>
                    <a:pt x="301" y="20415"/>
                    <a:pt x="468" y="20615"/>
                  </a:cubicBezTo>
                  <a:lnTo>
                    <a:pt x="8740" y="2736"/>
                  </a:lnTo>
                  <a:lnTo>
                    <a:pt x="15979" y="23884"/>
                  </a:lnTo>
                  <a:cubicBezTo>
                    <a:pt x="16045" y="24018"/>
                    <a:pt x="16145" y="24084"/>
                    <a:pt x="16312" y="24084"/>
                  </a:cubicBezTo>
                  <a:cubicBezTo>
                    <a:pt x="16412" y="24084"/>
                    <a:pt x="16546" y="23984"/>
                    <a:pt x="16579" y="23884"/>
                  </a:cubicBezTo>
                  <a:lnTo>
                    <a:pt x="19114" y="15845"/>
                  </a:lnTo>
                  <a:lnTo>
                    <a:pt x="22450" y="23384"/>
                  </a:lnTo>
                  <a:cubicBezTo>
                    <a:pt x="22483" y="23484"/>
                    <a:pt x="22617" y="23584"/>
                    <a:pt x="22750" y="23584"/>
                  </a:cubicBezTo>
                  <a:cubicBezTo>
                    <a:pt x="22884" y="23551"/>
                    <a:pt x="23017" y="23451"/>
                    <a:pt x="23050" y="23350"/>
                  </a:cubicBezTo>
                  <a:lnTo>
                    <a:pt x="24651" y="17413"/>
                  </a:lnTo>
                  <a:lnTo>
                    <a:pt x="32891" y="17613"/>
                  </a:lnTo>
                  <a:cubicBezTo>
                    <a:pt x="33024" y="17613"/>
                    <a:pt x="33158" y="17546"/>
                    <a:pt x="33191" y="17380"/>
                  </a:cubicBezTo>
                  <a:lnTo>
                    <a:pt x="37961" y="1768"/>
                  </a:lnTo>
                  <a:lnTo>
                    <a:pt x="39395" y="11208"/>
                  </a:lnTo>
                  <a:lnTo>
                    <a:pt x="39429" y="11475"/>
                  </a:lnTo>
                  <a:cubicBezTo>
                    <a:pt x="39595" y="11142"/>
                    <a:pt x="39762" y="10808"/>
                    <a:pt x="39929" y="10508"/>
                  </a:cubicBezTo>
                  <a:lnTo>
                    <a:pt x="39896" y="10208"/>
                  </a:lnTo>
                  <a:lnTo>
                    <a:pt x="38395" y="267"/>
                  </a:lnTo>
                  <a:cubicBezTo>
                    <a:pt x="38361" y="134"/>
                    <a:pt x="38261" y="0"/>
                    <a:pt x="38094"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7" name="Google Shape;1557;p57"/>
            <p:cNvSpPr/>
            <p:nvPr/>
          </p:nvSpPr>
          <p:spPr>
            <a:xfrm>
              <a:off x="3380925" y="2214525"/>
              <a:ext cx="5850" cy="6700"/>
            </a:xfrm>
            <a:custGeom>
              <a:avLst/>
              <a:gdLst/>
              <a:ahLst/>
              <a:cxnLst/>
              <a:rect l="l" t="t" r="r" b="b"/>
              <a:pathLst>
                <a:path w="234" h="268" extrusionOk="0">
                  <a:moveTo>
                    <a:pt x="234" y="1"/>
                  </a:moveTo>
                  <a:lnTo>
                    <a:pt x="0" y="34"/>
                  </a:lnTo>
                  <a:cubicBezTo>
                    <a:pt x="0" y="101"/>
                    <a:pt x="0" y="201"/>
                    <a:pt x="0" y="267"/>
                  </a:cubicBezTo>
                  <a:cubicBezTo>
                    <a:pt x="67" y="201"/>
                    <a:pt x="167" y="101"/>
                    <a:pt x="234"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8" name="Google Shape;1558;p57"/>
            <p:cNvSpPr/>
            <p:nvPr/>
          </p:nvSpPr>
          <p:spPr>
            <a:xfrm>
              <a:off x="1876500" y="1772725"/>
              <a:ext cx="1495275" cy="466125"/>
            </a:xfrm>
            <a:custGeom>
              <a:avLst/>
              <a:gdLst/>
              <a:ahLst/>
              <a:cxnLst/>
              <a:rect l="l" t="t" r="r" b="b"/>
              <a:pathLst>
                <a:path w="59811" h="18645" extrusionOk="0">
                  <a:moveTo>
                    <a:pt x="46807" y="0"/>
                  </a:moveTo>
                  <a:cubicBezTo>
                    <a:pt x="45687" y="0"/>
                    <a:pt x="44637" y="84"/>
                    <a:pt x="43766" y="293"/>
                  </a:cubicBezTo>
                  <a:cubicBezTo>
                    <a:pt x="39429" y="1294"/>
                    <a:pt x="35927" y="2295"/>
                    <a:pt x="32224" y="2895"/>
                  </a:cubicBezTo>
                  <a:cubicBezTo>
                    <a:pt x="28488" y="3496"/>
                    <a:pt x="23985" y="2995"/>
                    <a:pt x="24585" y="6398"/>
                  </a:cubicBezTo>
                  <a:cubicBezTo>
                    <a:pt x="24585" y="6398"/>
                    <a:pt x="17782" y="4362"/>
                    <a:pt x="13274" y="4362"/>
                  </a:cubicBezTo>
                  <a:cubicBezTo>
                    <a:pt x="11540" y="4362"/>
                    <a:pt x="10145" y="4663"/>
                    <a:pt x="9608" y="5497"/>
                  </a:cubicBezTo>
                  <a:cubicBezTo>
                    <a:pt x="9608" y="5497"/>
                    <a:pt x="7805" y="4855"/>
                    <a:pt x="5989" y="4855"/>
                  </a:cubicBezTo>
                  <a:cubicBezTo>
                    <a:pt x="4519" y="4855"/>
                    <a:pt x="3040" y="5276"/>
                    <a:pt x="2503" y="6798"/>
                  </a:cubicBezTo>
                  <a:cubicBezTo>
                    <a:pt x="2503" y="6798"/>
                    <a:pt x="1" y="6898"/>
                    <a:pt x="501" y="9100"/>
                  </a:cubicBezTo>
                  <a:cubicBezTo>
                    <a:pt x="1002" y="11368"/>
                    <a:pt x="24985" y="15338"/>
                    <a:pt x="24985" y="15338"/>
                  </a:cubicBezTo>
                  <a:cubicBezTo>
                    <a:pt x="24985" y="15338"/>
                    <a:pt x="28788" y="18540"/>
                    <a:pt x="31223" y="18640"/>
                  </a:cubicBezTo>
                  <a:cubicBezTo>
                    <a:pt x="31301" y="18643"/>
                    <a:pt x="31399" y="18645"/>
                    <a:pt x="31515" y="18645"/>
                  </a:cubicBezTo>
                  <a:cubicBezTo>
                    <a:pt x="35020" y="18645"/>
                    <a:pt x="55607" y="17239"/>
                    <a:pt x="55607" y="17239"/>
                  </a:cubicBezTo>
                  <a:cubicBezTo>
                    <a:pt x="55607" y="17239"/>
                    <a:pt x="59810" y="7699"/>
                    <a:pt x="56708" y="1294"/>
                  </a:cubicBezTo>
                  <a:cubicBezTo>
                    <a:pt x="56708" y="1294"/>
                    <a:pt x="51215" y="0"/>
                    <a:pt x="46807" y="0"/>
                  </a:cubicBez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9" name="Google Shape;1559;p57"/>
            <p:cNvSpPr/>
            <p:nvPr/>
          </p:nvSpPr>
          <p:spPr>
            <a:xfrm>
              <a:off x="2491125" y="1932650"/>
              <a:ext cx="410300" cy="54250"/>
            </a:xfrm>
            <a:custGeom>
              <a:avLst/>
              <a:gdLst/>
              <a:ahLst/>
              <a:cxnLst/>
              <a:rect l="l" t="t" r="r" b="b"/>
              <a:pathLst>
                <a:path w="16412" h="2170" fill="none" extrusionOk="0">
                  <a:moveTo>
                    <a:pt x="0" y="1"/>
                  </a:moveTo>
                  <a:cubicBezTo>
                    <a:pt x="0" y="1"/>
                    <a:pt x="501" y="1102"/>
                    <a:pt x="4437" y="1635"/>
                  </a:cubicBezTo>
                  <a:cubicBezTo>
                    <a:pt x="8406" y="2169"/>
                    <a:pt x="16412" y="2036"/>
                    <a:pt x="16412" y="2036"/>
                  </a:cubicBezTo>
                </a:path>
              </a:pathLst>
            </a:custGeom>
            <a:noFill/>
            <a:ln w="5000"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0" name="Google Shape;1560;p57"/>
            <p:cNvSpPr/>
            <p:nvPr/>
          </p:nvSpPr>
          <p:spPr>
            <a:xfrm>
              <a:off x="1874850" y="1938500"/>
              <a:ext cx="838125" cy="231850"/>
            </a:xfrm>
            <a:custGeom>
              <a:avLst/>
              <a:gdLst/>
              <a:ahLst/>
              <a:cxnLst/>
              <a:rect l="l" t="t" r="r" b="b"/>
              <a:pathLst>
                <a:path w="33525" h="9274" fill="none" extrusionOk="0">
                  <a:moveTo>
                    <a:pt x="33524" y="9174"/>
                  </a:moveTo>
                  <a:cubicBezTo>
                    <a:pt x="33524" y="9174"/>
                    <a:pt x="28754" y="9274"/>
                    <a:pt x="21082" y="7939"/>
                  </a:cubicBezTo>
                  <a:cubicBezTo>
                    <a:pt x="17880" y="7406"/>
                    <a:pt x="14677" y="6805"/>
                    <a:pt x="11475" y="6138"/>
                  </a:cubicBezTo>
                  <a:cubicBezTo>
                    <a:pt x="9574" y="5738"/>
                    <a:pt x="7672" y="5371"/>
                    <a:pt x="5804" y="4837"/>
                  </a:cubicBezTo>
                  <a:cubicBezTo>
                    <a:pt x="4437" y="4470"/>
                    <a:pt x="2936" y="4203"/>
                    <a:pt x="1701" y="3436"/>
                  </a:cubicBezTo>
                  <a:cubicBezTo>
                    <a:pt x="868" y="2936"/>
                    <a:pt x="0" y="1835"/>
                    <a:pt x="767" y="868"/>
                  </a:cubicBezTo>
                  <a:cubicBezTo>
                    <a:pt x="1368" y="134"/>
                    <a:pt x="2535" y="0"/>
                    <a:pt x="3403" y="67"/>
                  </a:cubicBezTo>
                  <a:cubicBezTo>
                    <a:pt x="4470" y="167"/>
                    <a:pt x="11842" y="934"/>
                    <a:pt x="15244" y="1135"/>
                  </a:cubicBezTo>
                  <a:cubicBezTo>
                    <a:pt x="18680" y="1335"/>
                    <a:pt x="28154" y="2369"/>
                    <a:pt x="31589" y="1668"/>
                  </a:cubicBezTo>
                </a:path>
              </a:pathLst>
            </a:custGeom>
            <a:noFill/>
            <a:ln w="5000"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1" name="Google Shape;1561;p57"/>
            <p:cNvSpPr/>
            <p:nvPr/>
          </p:nvSpPr>
          <p:spPr>
            <a:xfrm>
              <a:off x="1939050" y="1894300"/>
              <a:ext cx="572100" cy="55900"/>
            </a:xfrm>
            <a:custGeom>
              <a:avLst/>
              <a:gdLst/>
              <a:ahLst/>
              <a:cxnLst/>
              <a:rect l="l" t="t" r="r" b="b"/>
              <a:pathLst>
                <a:path w="22884" h="2236" fill="none" extrusionOk="0">
                  <a:moveTo>
                    <a:pt x="1" y="1702"/>
                  </a:moveTo>
                  <a:cubicBezTo>
                    <a:pt x="1" y="1702"/>
                    <a:pt x="501" y="0"/>
                    <a:pt x="2869" y="67"/>
                  </a:cubicBezTo>
                  <a:cubicBezTo>
                    <a:pt x="4671" y="100"/>
                    <a:pt x="5605" y="367"/>
                    <a:pt x="8040" y="901"/>
                  </a:cubicBezTo>
                  <a:cubicBezTo>
                    <a:pt x="10408" y="1401"/>
                    <a:pt x="22884" y="2235"/>
                    <a:pt x="22884" y="2235"/>
                  </a:cubicBezTo>
                </a:path>
              </a:pathLst>
            </a:custGeom>
            <a:noFill/>
            <a:ln w="5000" cap="rnd" cmpd="sng">
              <a:solidFill>
                <a:srgbClr val="3D2929"/>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2" name="Google Shape;1562;p57"/>
            <p:cNvSpPr/>
            <p:nvPr/>
          </p:nvSpPr>
          <p:spPr>
            <a:xfrm>
              <a:off x="3241650" y="1797550"/>
              <a:ext cx="291075" cy="427850"/>
            </a:xfrm>
            <a:custGeom>
              <a:avLst/>
              <a:gdLst/>
              <a:ahLst/>
              <a:cxnLst/>
              <a:rect l="l" t="t" r="r" b="b"/>
              <a:pathLst>
                <a:path w="11643" h="17114" extrusionOk="0">
                  <a:moveTo>
                    <a:pt x="11642" y="1"/>
                  </a:moveTo>
                  <a:lnTo>
                    <a:pt x="9474" y="34"/>
                  </a:lnTo>
                  <a:lnTo>
                    <a:pt x="1635" y="201"/>
                  </a:lnTo>
                  <a:lnTo>
                    <a:pt x="1602" y="201"/>
                  </a:lnTo>
                  <a:cubicBezTo>
                    <a:pt x="1602" y="201"/>
                    <a:pt x="2502" y="3704"/>
                    <a:pt x="1935" y="10275"/>
                  </a:cubicBezTo>
                  <a:cubicBezTo>
                    <a:pt x="1702" y="12877"/>
                    <a:pt x="668" y="15345"/>
                    <a:pt x="201" y="16313"/>
                  </a:cubicBezTo>
                  <a:cubicBezTo>
                    <a:pt x="67" y="16580"/>
                    <a:pt x="1" y="16746"/>
                    <a:pt x="1" y="16746"/>
                  </a:cubicBezTo>
                  <a:lnTo>
                    <a:pt x="5438" y="17113"/>
                  </a:lnTo>
                  <a:lnTo>
                    <a:pt x="5571" y="17113"/>
                  </a:lnTo>
                  <a:cubicBezTo>
                    <a:pt x="5571" y="17080"/>
                    <a:pt x="5571" y="17013"/>
                    <a:pt x="5571" y="16946"/>
                  </a:cubicBezTo>
                  <a:cubicBezTo>
                    <a:pt x="5638" y="16880"/>
                    <a:pt x="5738" y="16780"/>
                    <a:pt x="5805" y="16680"/>
                  </a:cubicBezTo>
                  <a:cubicBezTo>
                    <a:pt x="7206" y="15078"/>
                    <a:pt x="8473" y="13344"/>
                    <a:pt x="9574" y="11509"/>
                  </a:cubicBezTo>
                  <a:cubicBezTo>
                    <a:pt x="10108" y="10609"/>
                    <a:pt x="10608" y="9708"/>
                    <a:pt x="11075" y="8807"/>
                  </a:cubicBezTo>
                  <a:lnTo>
                    <a:pt x="11642" y="1"/>
                  </a:lnTo>
                  <a:close/>
                </a:path>
              </a:pathLst>
            </a:custGeom>
            <a:solidFill>
              <a:srgbClr val="AD8B9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3" name="Google Shape;1563;p57"/>
            <p:cNvSpPr/>
            <p:nvPr/>
          </p:nvSpPr>
          <p:spPr>
            <a:xfrm>
              <a:off x="3477650" y="1773375"/>
              <a:ext cx="125125" cy="311925"/>
            </a:xfrm>
            <a:custGeom>
              <a:avLst/>
              <a:gdLst/>
              <a:ahLst/>
              <a:cxnLst/>
              <a:rect l="l" t="t" r="r" b="b"/>
              <a:pathLst>
                <a:path w="5005" h="12477" extrusionOk="0">
                  <a:moveTo>
                    <a:pt x="5004" y="1"/>
                  </a:moveTo>
                  <a:lnTo>
                    <a:pt x="1" y="167"/>
                  </a:lnTo>
                  <a:cubicBezTo>
                    <a:pt x="1" y="167"/>
                    <a:pt x="1" y="468"/>
                    <a:pt x="34" y="1001"/>
                  </a:cubicBezTo>
                  <a:cubicBezTo>
                    <a:pt x="134" y="2869"/>
                    <a:pt x="301" y="7539"/>
                    <a:pt x="134" y="12476"/>
                  </a:cubicBezTo>
                  <a:cubicBezTo>
                    <a:pt x="668" y="11576"/>
                    <a:pt x="1168" y="10675"/>
                    <a:pt x="1635" y="9774"/>
                  </a:cubicBezTo>
                  <a:cubicBezTo>
                    <a:pt x="3170" y="6705"/>
                    <a:pt x="4304" y="3436"/>
                    <a:pt x="5004"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4" name="Google Shape;1564;p57"/>
            <p:cNvSpPr/>
            <p:nvPr/>
          </p:nvSpPr>
          <p:spPr>
            <a:xfrm>
              <a:off x="3328375" y="2109450"/>
              <a:ext cx="66750" cy="66750"/>
            </a:xfrm>
            <a:custGeom>
              <a:avLst/>
              <a:gdLst/>
              <a:ahLst/>
              <a:cxnLst/>
              <a:rect l="l" t="t" r="r" b="b"/>
              <a:pathLst>
                <a:path w="2670" h="2670" extrusionOk="0">
                  <a:moveTo>
                    <a:pt x="1335" y="1"/>
                  </a:moveTo>
                  <a:cubicBezTo>
                    <a:pt x="601" y="1"/>
                    <a:pt x="1" y="601"/>
                    <a:pt x="1" y="1335"/>
                  </a:cubicBezTo>
                  <a:cubicBezTo>
                    <a:pt x="1" y="2069"/>
                    <a:pt x="601" y="2669"/>
                    <a:pt x="1335" y="2669"/>
                  </a:cubicBezTo>
                  <a:cubicBezTo>
                    <a:pt x="2069" y="2669"/>
                    <a:pt x="2669" y="2069"/>
                    <a:pt x="2669" y="1335"/>
                  </a:cubicBezTo>
                  <a:cubicBezTo>
                    <a:pt x="2669" y="601"/>
                    <a:pt x="2069" y="1"/>
                    <a:pt x="1335"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5" name="Google Shape;1565;p57"/>
            <p:cNvSpPr/>
            <p:nvPr/>
          </p:nvSpPr>
          <p:spPr>
            <a:xfrm>
              <a:off x="1506250" y="1085625"/>
              <a:ext cx="898175" cy="750575"/>
            </a:xfrm>
            <a:custGeom>
              <a:avLst/>
              <a:gdLst/>
              <a:ahLst/>
              <a:cxnLst/>
              <a:rect l="l" t="t" r="r" b="b"/>
              <a:pathLst>
                <a:path w="35927" h="30023" extrusionOk="0">
                  <a:moveTo>
                    <a:pt x="14505" y="1"/>
                  </a:moveTo>
                  <a:cubicBezTo>
                    <a:pt x="12680" y="1"/>
                    <a:pt x="10490" y="2251"/>
                    <a:pt x="8273" y="4528"/>
                  </a:cubicBezTo>
                  <a:cubicBezTo>
                    <a:pt x="8273" y="4528"/>
                    <a:pt x="0" y="12166"/>
                    <a:pt x="1468" y="14101"/>
                  </a:cubicBezTo>
                  <a:cubicBezTo>
                    <a:pt x="1852" y="14605"/>
                    <a:pt x="2280" y="14778"/>
                    <a:pt x="2731" y="14778"/>
                  </a:cubicBezTo>
                  <a:cubicBezTo>
                    <a:pt x="3738" y="14778"/>
                    <a:pt x="4862" y="13913"/>
                    <a:pt x="5880" y="13913"/>
                  </a:cubicBezTo>
                  <a:cubicBezTo>
                    <a:pt x="6189" y="13913"/>
                    <a:pt x="6488" y="13993"/>
                    <a:pt x="6772" y="14201"/>
                  </a:cubicBezTo>
                  <a:cubicBezTo>
                    <a:pt x="8200" y="15221"/>
                    <a:pt x="19257" y="30023"/>
                    <a:pt x="26454" y="30023"/>
                  </a:cubicBezTo>
                  <a:cubicBezTo>
                    <a:pt x="27492" y="30023"/>
                    <a:pt x="28451" y="29714"/>
                    <a:pt x="29288" y="29012"/>
                  </a:cubicBezTo>
                  <a:cubicBezTo>
                    <a:pt x="35926" y="23474"/>
                    <a:pt x="15345" y="6429"/>
                    <a:pt x="15445" y="5428"/>
                  </a:cubicBezTo>
                  <a:cubicBezTo>
                    <a:pt x="15545" y="4427"/>
                    <a:pt x="17046" y="658"/>
                    <a:pt x="15111" y="91"/>
                  </a:cubicBezTo>
                  <a:cubicBezTo>
                    <a:pt x="14914" y="30"/>
                    <a:pt x="14712" y="1"/>
                    <a:pt x="14505"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6" name="Google Shape;1566;p57"/>
            <p:cNvSpPr/>
            <p:nvPr/>
          </p:nvSpPr>
          <p:spPr>
            <a:xfrm>
              <a:off x="1557125" y="1102900"/>
              <a:ext cx="317750" cy="311925"/>
            </a:xfrm>
            <a:custGeom>
              <a:avLst/>
              <a:gdLst/>
              <a:ahLst/>
              <a:cxnLst/>
              <a:rect l="l" t="t" r="r" b="b"/>
              <a:pathLst>
                <a:path w="12710" h="12477" fill="none" extrusionOk="0">
                  <a:moveTo>
                    <a:pt x="12409" y="334"/>
                  </a:moveTo>
                  <a:cubicBezTo>
                    <a:pt x="12709" y="634"/>
                    <a:pt x="10274" y="3536"/>
                    <a:pt x="6905" y="6805"/>
                  </a:cubicBezTo>
                  <a:cubicBezTo>
                    <a:pt x="3569" y="10074"/>
                    <a:pt x="601" y="12476"/>
                    <a:pt x="300" y="12142"/>
                  </a:cubicBezTo>
                  <a:cubicBezTo>
                    <a:pt x="0" y="11842"/>
                    <a:pt x="2435" y="8907"/>
                    <a:pt x="5771" y="5638"/>
                  </a:cubicBezTo>
                  <a:cubicBezTo>
                    <a:pt x="9140" y="2402"/>
                    <a:pt x="12075" y="0"/>
                    <a:pt x="12409" y="334"/>
                  </a:cubicBezTo>
                  <a:close/>
                </a:path>
              </a:pathLst>
            </a:custGeom>
            <a:noFill/>
            <a:ln w="3325" cap="flat" cmpd="sng">
              <a:solidFill>
                <a:srgbClr val="3D2929"/>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7" name="Google Shape;1567;p57"/>
            <p:cNvSpPr/>
            <p:nvPr/>
          </p:nvSpPr>
          <p:spPr>
            <a:xfrm>
              <a:off x="1773950" y="1350575"/>
              <a:ext cx="462850" cy="439675"/>
            </a:xfrm>
            <a:custGeom>
              <a:avLst/>
              <a:gdLst/>
              <a:ahLst/>
              <a:cxnLst/>
              <a:rect l="l" t="t" r="r" b="b"/>
              <a:pathLst>
                <a:path w="18514" h="17587" extrusionOk="0">
                  <a:moveTo>
                    <a:pt x="6905" y="1"/>
                  </a:moveTo>
                  <a:cubicBezTo>
                    <a:pt x="6905" y="1"/>
                    <a:pt x="6872" y="1"/>
                    <a:pt x="6772" y="67"/>
                  </a:cubicBezTo>
                  <a:cubicBezTo>
                    <a:pt x="6138" y="434"/>
                    <a:pt x="2935" y="2369"/>
                    <a:pt x="0" y="5104"/>
                  </a:cubicBezTo>
                  <a:cubicBezTo>
                    <a:pt x="0" y="5104"/>
                    <a:pt x="8673" y="16079"/>
                    <a:pt x="14244" y="17446"/>
                  </a:cubicBezTo>
                  <a:cubicBezTo>
                    <a:pt x="14613" y="17539"/>
                    <a:pt x="14967" y="17587"/>
                    <a:pt x="15303" y="17587"/>
                  </a:cubicBezTo>
                  <a:cubicBezTo>
                    <a:pt x="16059" y="17587"/>
                    <a:pt x="16725" y="17344"/>
                    <a:pt x="17279" y="16813"/>
                  </a:cubicBezTo>
                  <a:cubicBezTo>
                    <a:pt x="18313" y="15778"/>
                    <a:pt x="18513" y="14478"/>
                    <a:pt x="18180" y="13077"/>
                  </a:cubicBezTo>
                  <a:cubicBezTo>
                    <a:pt x="17312" y="9374"/>
                    <a:pt x="12776" y="5071"/>
                    <a:pt x="11308" y="3837"/>
                  </a:cubicBezTo>
                  <a:cubicBezTo>
                    <a:pt x="9273" y="2135"/>
                    <a:pt x="6905" y="1"/>
                    <a:pt x="6905" y="1"/>
                  </a:cubicBezTo>
                  <a:close/>
                </a:path>
              </a:pathLst>
            </a:custGeom>
            <a:solidFill>
              <a:srgbClr val="B0D8E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8" name="Google Shape;1568;p57"/>
            <p:cNvSpPr/>
            <p:nvPr/>
          </p:nvSpPr>
          <p:spPr>
            <a:xfrm>
              <a:off x="1773950" y="1352250"/>
              <a:ext cx="169300" cy="128725"/>
            </a:xfrm>
            <a:custGeom>
              <a:avLst/>
              <a:gdLst/>
              <a:ahLst/>
              <a:cxnLst/>
              <a:rect l="l" t="t" r="r" b="b"/>
              <a:pathLst>
                <a:path w="6772" h="5149" extrusionOk="0">
                  <a:moveTo>
                    <a:pt x="6772" y="0"/>
                  </a:moveTo>
                  <a:cubicBezTo>
                    <a:pt x="6138" y="367"/>
                    <a:pt x="2935" y="2302"/>
                    <a:pt x="0" y="5037"/>
                  </a:cubicBezTo>
                  <a:cubicBezTo>
                    <a:pt x="366" y="5112"/>
                    <a:pt x="737" y="5148"/>
                    <a:pt x="1107" y="5148"/>
                  </a:cubicBezTo>
                  <a:cubicBezTo>
                    <a:pt x="2388" y="5148"/>
                    <a:pt x="3653" y="4713"/>
                    <a:pt x="4637" y="3936"/>
                  </a:cubicBezTo>
                  <a:cubicBezTo>
                    <a:pt x="5838" y="2969"/>
                    <a:pt x="6638" y="1501"/>
                    <a:pt x="6772"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9" name="Google Shape;1569;p57"/>
            <p:cNvSpPr/>
            <p:nvPr/>
          </p:nvSpPr>
          <p:spPr>
            <a:xfrm>
              <a:off x="2130025" y="1677475"/>
              <a:ext cx="106775" cy="112775"/>
            </a:xfrm>
            <a:custGeom>
              <a:avLst/>
              <a:gdLst/>
              <a:ahLst/>
              <a:cxnLst/>
              <a:rect l="l" t="t" r="r" b="b"/>
              <a:pathLst>
                <a:path w="4271" h="4511" extrusionOk="0">
                  <a:moveTo>
                    <a:pt x="3937" y="1"/>
                  </a:moveTo>
                  <a:lnTo>
                    <a:pt x="3937" y="1"/>
                  </a:lnTo>
                  <a:cubicBezTo>
                    <a:pt x="3770" y="1035"/>
                    <a:pt x="3370" y="2035"/>
                    <a:pt x="2669" y="2836"/>
                  </a:cubicBezTo>
                  <a:cubicBezTo>
                    <a:pt x="2002" y="3636"/>
                    <a:pt x="1035" y="4204"/>
                    <a:pt x="1" y="4370"/>
                  </a:cubicBezTo>
                  <a:cubicBezTo>
                    <a:pt x="370" y="4463"/>
                    <a:pt x="724" y="4511"/>
                    <a:pt x="1060" y="4511"/>
                  </a:cubicBezTo>
                  <a:cubicBezTo>
                    <a:pt x="1816" y="4511"/>
                    <a:pt x="2482" y="4268"/>
                    <a:pt x="3036" y="3737"/>
                  </a:cubicBezTo>
                  <a:cubicBezTo>
                    <a:pt x="4070" y="2702"/>
                    <a:pt x="4270" y="1402"/>
                    <a:pt x="3937" y="1"/>
                  </a:cubicBezTo>
                  <a:close/>
                </a:path>
              </a:pathLst>
            </a:custGeom>
            <a:solidFill>
              <a:srgbClr val="3D292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0" name="Google Shape;1570;p57"/>
            <p:cNvSpPr/>
            <p:nvPr/>
          </p:nvSpPr>
          <p:spPr>
            <a:xfrm>
              <a:off x="1898200" y="1534875"/>
              <a:ext cx="70075" cy="70900"/>
            </a:xfrm>
            <a:custGeom>
              <a:avLst/>
              <a:gdLst/>
              <a:ahLst/>
              <a:cxnLst/>
              <a:rect l="l" t="t" r="r" b="b"/>
              <a:pathLst>
                <a:path w="2803" h="2836" fill="none" extrusionOk="0">
                  <a:moveTo>
                    <a:pt x="2635" y="1101"/>
                  </a:moveTo>
                  <a:cubicBezTo>
                    <a:pt x="2802" y="1802"/>
                    <a:pt x="2402" y="2469"/>
                    <a:pt x="1735" y="2669"/>
                  </a:cubicBezTo>
                  <a:cubicBezTo>
                    <a:pt x="1034" y="2836"/>
                    <a:pt x="334" y="2436"/>
                    <a:pt x="167" y="1735"/>
                  </a:cubicBezTo>
                  <a:cubicBezTo>
                    <a:pt x="0" y="1068"/>
                    <a:pt x="401" y="367"/>
                    <a:pt x="1101" y="167"/>
                  </a:cubicBezTo>
                  <a:cubicBezTo>
                    <a:pt x="1768" y="0"/>
                    <a:pt x="2469" y="434"/>
                    <a:pt x="2635" y="1101"/>
                  </a:cubicBezTo>
                  <a:close/>
                </a:path>
              </a:pathLst>
            </a:custGeom>
            <a:noFill/>
            <a:ln w="3325" cap="flat" cmpd="sng">
              <a:solidFill>
                <a:srgbClr val="FAEDDC"/>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1" name="Google Shape;1571;p57"/>
            <p:cNvSpPr/>
            <p:nvPr/>
          </p:nvSpPr>
          <p:spPr>
            <a:xfrm>
              <a:off x="2062475" y="1584075"/>
              <a:ext cx="53400" cy="53400"/>
            </a:xfrm>
            <a:custGeom>
              <a:avLst/>
              <a:gdLst/>
              <a:ahLst/>
              <a:cxnLst/>
              <a:rect l="l" t="t" r="r" b="b"/>
              <a:pathLst>
                <a:path w="2136" h="2136" fill="none" extrusionOk="0">
                  <a:moveTo>
                    <a:pt x="2002" y="834"/>
                  </a:moveTo>
                  <a:cubicBezTo>
                    <a:pt x="2135" y="1335"/>
                    <a:pt x="1835" y="1869"/>
                    <a:pt x="1302" y="2002"/>
                  </a:cubicBezTo>
                  <a:cubicBezTo>
                    <a:pt x="801" y="2135"/>
                    <a:pt x="267" y="1835"/>
                    <a:pt x="134" y="1301"/>
                  </a:cubicBezTo>
                  <a:cubicBezTo>
                    <a:pt x="1" y="801"/>
                    <a:pt x="334" y="267"/>
                    <a:pt x="835" y="134"/>
                  </a:cubicBezTo>
                  <a:cubicBezTo>
                    <a:pt x="1368" y="1"/>
                    <a:pt x="1869" y="301"/>
                    <a:pt x="2002" y="834"/>
                  </a:cubicBezTo>
                  <a:close/>
                </a:path>
              </a:pathLst>
            </a:custGeom>
            <a:noFill/>
            <a:ln w="2500" cap="flat" cmpd="sng">
              <a:solidFill>
                <a:srgbClr val="FAEDDC"/>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2" name="Google Shape;1572;p57"/>
            <p:cNvSpPr/>
            <p:nvPr/>
          </p:nvSpPr>
          <p:spPr>
            <a:xfrm>
              <a:off x="2046625" y="1524025"/>
              <a:ext cx="42575" cy="42575"/>
            </a:xfrm>
            <a:custGeom>
              <a:avLst/>
              <a:gdLst/>
              <a:ahLst/>
              <a:cxnLst/>
              <a:rect l="l" t="t" r="r" b="b"/>
              <a:pathLst>
                <a:path w="1703" h="1703" fill="none" extrusionOk="0">
                  <a:moveTo>
                    <a:pt x="1569" y="668"/>
                  </a:moveTo>
                  <a:cubicBezTo>
                    <a:pt x="1702" y="1068"/>
                    <a:pt x="1435" y="1502"/>
                    <a:pt x="1035" y="1602"/>
                  </a:cubicBezTo>
                  <a:cubicBezTo>
                    <a:pt x="601" y="1702"/>
                    <a:pt x="201" y="1435"/>
                    <a:pt x="101" y="1035"/>
                  </a:cubicBezTo>
                  <a:cubicBezTo>
                    <a:pt x="1" y="635"/>
                    <a:pt x="234" y="201"/>
                    <a:pt x="635" y="101"/>
                  </a:cubicBezTo>
                  <a:cubicBezTo>
                    <a:pt x="1068" y="1"/>
                    <a:pt x="1469" y="234"/>
                    <a:pt x="1569" y="668"/>
                  </a:cubicBezTo>
                  <a:close/>
                </a:path>
              </a:pathLst>
            </a:custGeom>
            <a:noFill/>
            <a:ln w="1675" cap="flat" cmpd="sng">
              <a:solidFill>
                <a:srgbClr val="FAEDDC"/>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3" name="Google Shape;1573;p57"/>
            <p:cNvSpPr/>
            <p:nvPr/>
          </p:nvSpPr>
          <p:spPr>
            <a:xfrm>
              <a:off x="1860675" y="1266200"/>
              <a:ext cx="110100" cy="114750"/>
            </a:xfrm>
            <a:custGeom>
              <a:avLst/>
              <a:gdLst/>
              <a:ahLst/>
              <a:cxnLst/>
              <a:rect l="l" t="t" r="r" b="b"/>
              <a:pathLst>
                <a:path w="4404" h="4590" extrusionOk="0">
                  <a:moveTo>
                    <a:pt x="1203" y="1"/>
                  </a:moveTo>
                  <a:cubicBezTo>
                    <a:pt x="938" y="1"/>
                    <a:pt x="697" y="95"/>
                    <a:pt x="534" y="340"/>
                  </a:cubicBezTo>
                  <a:cubicBezTo>
                    <a:pt x="0" y="1141"/>
                    <a:pt x="934" y="2408"/>
                    <a:pt x="1401" y="3009"/>
                  </a:cubicBezTo>
                  <a:cubicBezTo>
                    <a:pt x="1868" y="3609"/>
                    <a:pt x="2369" y="4243"/>
                    <a:pt x="3102" y="4510"/>
                  </a:cubicBezTo>
                  <a:cubicBezTo>
                    <a:pt x="3260" y="4557"/>
                    <a:pt x="3432" y="4589"/>
                    <a:pt x="3598" y="4589"/>
                  </a:cubicBezTo>
                  <a:cubicBezTo>
                    <a:pt x="3784" y="4589"/>
                    <a:pt x="3962" y="4549"/>
                    <a:pt x="4103" y="4443"/>
                  </a:cubicBezTo>
                  <a:cubicBezTo>
                    <a:pt x="4303" y="4276"/>
                    <a:pt x="4403" y="3976"/>
                    <a:pt x="4403" y="3709"/>
                  </a:cubicBezTo>
                  <a:cubicBezTo>
                    <a:pt x="4403" y="3442"/>
                    <a:pt x="4337" y="3175"/>
                    <a:pt x="4203" y="2942"/>
                  </a:cubicBezTo>
                  <a:cubicBezTo>
                    <a:pt x="3836" y="2041"/>
                    <a:pt x="3269" y="1241"/>
                    <a:pt x="2569" y="607"/>
                  </a:cubicBezTo>
                  <a:cubicBezTo>
                    <a:pt x="2265" y="325"/>
                    <a:pt x="1694" y="1"/>
                    <a:pt x="1203"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4" name="Google Shape;1574;p57"/>
            <p:cNvSpPr/>
            <p:nvPr/>
          </p:nvSpPr>
          <p:spPr>
            <a:xfrm>
              <a:off x="1972425" y="1387575"/>
              <a:ext cx="46725" cy="42275"/>
            </a:xfrm>
            <a:custGeom>
              <a:avLst/>
              <a:gdLst/>
              <a:ahLst/>
              <a:cxnLst/>
              <a:rect l="l" t="t" r="r" b="b"/>
              <a:pathLst>
                <a:path w="1869" h="1691" extrusionOk="0">
                  <a:moveTo>
                    <a:pt x="929" y="1"/>
                  </a:moveTo>
                  <a:cubicBezTo>
                    <a:pt x="865" y="1"/>
                    <a:pt x="800" y="7"/>
                    <a:pt x="734" y="22"/>
                  </a:cubicBezTo>
                  <a:cubicBezTo>
                    <a:pt x="267" y="155"/>
                    <a:pt x="0" y="622"/>
                    <a:pt x="133" y="1056"/>
                  </a:cubicBezTo>
                  <a:cubicBezTo>
                    <a:pt x="216" y="1441"/>
                    <a:pt x="549" y="1690"/>
                    <a:pt x="925" y="1690"/>
                  </a:cubicBezTo>
                  <a:cubicBezTo>
                    <a:pt x="1005" y="1690"/>
                    <a:pt x="1086" y="1679"/>
                    <a:pt x="1168" y="1656"/>
                  </a:cubicBezTo>
                  <a:cubicBezTo>
                    <a:pt x="1601" y="1556"/>
                    <a:pt x="1868" y="1089"/>
                    <a:pt x="1768" y="655"/>
                  </a:cubicBezTo>
                  <a:cubicBezTo>
                    <a:pt x="1653" y="254"/>
                    <a:pt x="1317" y="1"/>
                    <a:pt x="929"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5" name="Google Shape;1575;p57"/>
            <p:cNvSpPr/>
            <p:nvPr/>
          </p:nvSpPr>
          <p:spPr>
            <a:xfrm>
              <a:off x="1970750" y="1697225"/>
              <a:ext cx="140125" cy="85900"/>
            </a:xfrm>
            <a:custGeom>
              <a:avLst/>
              <a:gdLst/>
              <a:ahLst/>
              <a:cxnLst/>
              <a:rect l="l" t="t" r="r" b="b"/>
              <a:pathLst>
                <a:path w="5605" h="3436" extrusionOk="0">
                  <a:moveTo>
                    <a:pt x="1635" y="0"/>
                  </a:moveTo>
                  <a:cubicBezTo>
                    <a:pt x="1303" y="0"/>
                    <a:pt x="980" y="122"/>
                    <a:pt x="768" y="411"/>
                  </a:cubicBezTo>
                  <a:cubicBezTo>
                    <a:pt x="0" y="1512"/>
                    <a:pt x="3169" y="2980"/>
                    <a:pt x="3903" y="3280"/>
                  </a:cubicBezTo>
                  <a:cubicBezTo>
                    <a:pt x="4161" y="3358"/>
                    <a:pt x="4440" y="3435"/>
                    <a:pt x="4723" y="3435"/>
                  </a:cubicBezTo>
                  <a:cubicBezTo>
                    <a:pt x="4805" y="3435"/>
                    <a:pt x="4888" y="3429"/>
                    <a:pt x="4971" y="3414"/>
                  </a:cubicBezTo>
                  <a:cubicBezTo>
                    <a:pt x="5304" y="3313"/>
                    <a:pt x="5604" y="2980"/>
                    <a:pt x="5538" y="2613"/>
                  </a:cubicBezTo>
                  <a:cubicBezTo>
                    <a:pt x="5471" y="2346"/>
                    <a:pt x="5237" y="2146"/>
                    <a:pt x="5004" y="2013"/>
                  </a:cubicBezTo>
                  <a:cubicBezTo>
                    <a:pt x="4137" y="1412"/>
                    <a:pt x="3269" y="678"/>
                    <a:pt x="2335" y="178"/>
                  </a:cubicBezTo>
                  <a:cubicBezTo>
                    <a:pt x="2124" y="65"/>
                    <a:pt x="1877" y="0"/>
                    <a:pt x="1635"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6" name="Google Shape;1576;p57"/>
            <p:cNvSpPr/>
            <p:nvPr/>
          </p:nvSpPr>
          <p:spPr>
            <a:xfrm>
              <a:off x="2933100" y="1150000"/>
              <a:ext cx="758900" cy="557600"/>
            </a:xfrm>
            <a:custGeom>
              <a:avLst/>
              <a:gdLst/>
              <a:ahLst/>
              <a:cxnLst/>
              <a:rect l="l" t="t" r="r" b="b"/>
              <a:pathLst>
                <a:path w="30356" h="22304" extrusionOk="0">
                  <a:moveTo>
                    <a:pt x="25287" y="0"/>
                  </a:moveTo>
                  <a:cubicBezTo>
                    <a:pt x="24724" y="0"/>
                    <a:pt x="24156" y="155"/>
                    <a:pt x="23651" y="485"/>
                  </a:cubicBezTo>
                  <a:lnTo>
                    <a:pt x="1902" y="14161"/>
                  </a:lnTo>
                  <a:cubicBezTo>
                    <a:pt x="434" y="15062"/>
                    <a:pt x="0" y="16963"/>
                    <a:pt x="901" y="18431"/>
                  </a:cubicBezTo>
                  <a:lnTo>
                    <a:pt x="2436" y="20866"/>
                  </a:lnTo>
                  <a:cubicBezTo>
                    <a:pt x="3018" y="21794"/>
                    <a:pt x="4034" y="22303"/>
                    <a:pt x="5066" y="22303"/>
                  </a:cubicBezTo>
                  <a:cubicBezTo>
                    <a:pt x="5630" y="22303"/>
                    <a:pt x="6199" y="22151"/>
                    <a:pt x="6705" y="21833"/>
                  </a:cubicBezTo>
                  <a:lnTo>
                    <a:pt x="28454" y="8157"/>
                  </a:lnTo>
                  <a:cubicBezTo>
                    <a:pt x="29922" y="7256"/>
                    <a:pt x="30355" y="5322"/>
                    <a:pt x="29455" y="3887"/>
                  </a:cubicBezTo>
                  <a:lnTo>
                    <a:pt x="27920" y="1452"/>
                  </a:lnTo>
                  <a:cubicBezTo>
                    <a:pt x="27337" y="524"/>
                    <a:pt x="26321" y="0"/>
                    <a:pt x="25287" y="0"/>
                  </a:cubicBezTo>
                  <a:close/>
                </a:path>
              </a:pathLst>
            </a:custGeom>
            <a:solidFill>
              <a:srgbClr val="AD8B9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7" name="Google Shape;1577;p57"/>
            <p:cNvSpPr/>
            <p:nvPr/>
          </p:nvSpPr>
          <p:spPr>
            <a:xfrm>
              <a:off x="3150750" y="1286375"/>
              <a:ext cx="316100" cy="290225"/>
            </a:xfrm>
            <a:custGeom>
              <a:avLst/>
              <a:gdLst/>
              <a:ahLst/>
              <a:cxnLst/>
              <a:rect l="l" t="t" r="r" b="b"/>
              <a:pathLst>
                <a:path w="12644" h="11609" fill="none" extrusionOk="0">
                  <a:moveTo>
                    <a:pt x="1" y="5571"/>
                  </a:moveTo>
                  <a:lnTo>
                    <a:pt x="8840" y="0"/>
                  </a:lnTo>
                  <a:lnTo>
                    <a:pt x="12643" y="6038"/>
                  </a:lnTo>
                  <a:lnTo>
                    <a:pt x="3770" y="11608"/>
                  </a:lnTo>
                  <a:close/>
                </a:path>
              </a:pathLst>
            </a:custGeom>
            <a:noFill/>
            <a:ln w="2500" cap="flat" cmpd="sng">
              <a:solidFill>
                <a:srgbClr val="E7D8DD"/>
              </a:solidFill>
              <a:prstDash val="solid"/>
              <a:miter lim="3335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8" name="Google Shape;1578;p57"/>
            <p:cNvSpPr/>
            <p:nvPr/>
          </p:nvSpPr>
          <p:spPr>
            <a:xfrm>
              <a:off x="2997300" y="1531125"/>
              <a:ext cx="29225" cy="25500"/>
            </a:xfrm>
            <a:custGeom>
              <a:avLst/>
              <a:gdLst/>
              <a:ahLst/>
              <a:cxnLst/>
              <a:rect l="l" t="t" r="r" b="b"/>
              <a:pathLst>
                <a:path w="1169" h="1020" extrusionOk="0">
                  <a:moveTo>
                    <a:pt x="589" y="1"/>
                  </a:moveTo>
                  <a:cubicBezTo>
                    <a:pt x="502" y="1"/>
                    <a:pt x="414" y="27"/>
                    <a:pt x="335" y="84"/>
                  </a:cubicBezTo>
                  <a:cubicBezTo>
                    <a:pt x="68" y="217"/>
                    <a:pt x="1" y="551"/>
                    <a:pt x="168" y="784"/>
                  </a:cubicBezTo>
                  <a:cubicBezTo>
                    <a:pt x="255" y="938"/>
                    <a:pt x="429" y="1019"/>
                    <a:pt x="605" y="1019"/>
                  </a:cubicBezTo>
                  <a:cubicBezTo>
                    <a:pt x="696" y="1019"/>
                    <a:pt x="788" y="997"/>
                    <a:pt x="868" y="951"/>
                  </a:cubicBezTo>
                  <a:cubicBezTo>
                    <a:pt x="1102" y="784"/>
                    <a:pt x="1168" y="484"/>
                    <a:pt x="1035" y="251"/>
                  </a:cubicBezTo>
                  <a:cubicBezTo>
                    <a:pt x="925" y="97"/>
                    <a:pt x="758" y="1"/>
                    <a:pt x="589"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9" name="Google Shape;1579;p57"/>
            <p:cNvSpPr/>
            <p:nvPr/>
          </p:nvSpPr>
          <p:spPr>
            <a:xfrm>
              <a:off x="3075700" y="1548400"/>
              <a:ext cx="29225" cy="25725"/>
            </a:xfrm>
            <a:custGeom>
              <a:avLst/>
              <a:gdLst/>
              <a:ahLst/>
              <a:cxnLst/>
              <a:rect l="l" t="t" r="r" b="b"/>
              <a:pathLst>
                <a:path w="1169" h="1029" extrusionOk="0">
                  <a:moveTo>
                    <a:pt x="592" y="1"/>
                  </a:moveTo>
                  <a:cubicBezTo>
                    <a:pt x="491" y="1"/>
                    <a:pt x="389" y="30"/>
                    <a:pt x="301" y="93"/>
                  </a:cubicBezTo>
                  <a:cubicBezTo>
                    <a:pt x="67" y="227"/>
                    <a:pt x="1" y="560"/>
                    <a:pt x="134" y="794"/>
                  </a:cubicBezTo>
                  <a:cubicBezTo>
                    <a:pt x="244" y="947"/>
                    <a:pt x="411" y="1029"/>
                    <a:pt x="588" y="1029"/>
                  </a:cubicBezTo>
                  <a:cubicBezTo>
                    <a:pt x="681" y="1029"/>
                    <a:pt x="776" y="1006"/>
                    <a:pt x="868" y="961"/>
                  </a:cubicBezTo>
                  <a:cubicBezTo>
                    <a:pt x="1101" y="794"/>
                    <a:pt x="1168" y="494"/>
                    <a:pt x="1001" y="227"/>
                  </a:cubicBezTo>
                  <a:cubicBezTo>
                    <a:pt x="918" y="81"/>
                    <a:pt x="758" y="1"/>
                    <a:pt x="592"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0" name="Google Shape;1580;p57"/>
            <p:cNvSpPr/>
            <p:nvPr/>
          </p:nvSpPr>
          <p:spPr>
            <a:xfrm>
              <a:off x="3074875" y="1475025"/>
              <a:ext cx="29200" cy="25725"/>
            </a:xfrm>
            <a:custGeom>
              <a:avLst/>
              <a:gdLst/>
              <a:ahLst/>
              <a:cxnLst/>
              <a:rect l="l" t="t" r="r" b="b"/>
              <a:pathLst>
                <a:path w="1168" h="1029" extrusionOk="0">
                  <a:moveTo>
                    <a:pt x="608" y="0"/>
                  </a:moveTo>
                  <a:cubicBezTo>
                    <a:pt x="507" y="0"/>
                    <a:pt x="401" y="30"/>
                    <a:pt x="300" y="93"/>
                  </a:cubicBezTo>
                  <a:cubicBezTo>
                    <a:pt x="67" y="226"/>
                    <a:pt x="0" y="560"/>
                    <a:pt x="167" y="793"/>
                  </a:cubicBezTo>
                  <a:cubicBezTo>
                    <a:pt x="255" y="947"/>
                    <a:pt x="429" y="1028"/>
                    <a:pt x="604" y="1028"/>
                  </a:cubicBezTo>
                  <a:cubicBezTo>
                    <a:pt x="695" y="1028"/>
                    <a:pt x="787" y="1006"/>
                    <a:pt x="867" y="960"/>
                  </a:cubicBezTo>
                  <a:cubicBezTo>
                    <a:pt x="1101" y="793"/>
                    <a:pt x="1168" y="493"/>
                    <a:pt x="1034" y="226"/>
                  </a:cubicBezTo>
                  <a:cubicBezTo>
                    <a:pt x="930" y="81"/>
                    <a:pt x="775" y="0"/>
                    <a:pt x="608"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1" name="Google Shape;1581;p57"/>
            <p:cNvSpPr/>
            <p:nvPr/>
          </p:nvSpPr>
          <p:spPr>
            <a:xfrm>
              <a:off x="3140750" y="1580700"/>
              <a:ext cx="29200" cy="25725"/>
            </a:xfrm>
            <a:custGeom>
              <a:avLst/>
              <a:gdLst/>
              <a:ahLst/>
              <a:cxnLst/>
              <a:rect l="l" t="t" r="r" b="b"/>
              <a:pathLst>
                <a:path w="1168" h="1029" extrusionOk="0">
                  <a:moveTo>
                    <a:pt x="564" y="1"/>
                  </a:moveTo>
                  <a:cubicBezTo>
                    <a:pt x="473" y="1"/>
                    <a:pt x="381" y="23"/>
                    <a:pt x="301" y="69"/>
                  </a:cubicBezTo>
                  <a:cubicBezTo>
                    <a:pt x="67" y="236"/>
                    <a:pt x="0" y="536"/>
                    <a:pt x="134" y="803"/>
                  </a:cubicBezTo>
                  <a:cubicBezTo>
                    <a:pt x="238" y="948"/>
                    <a:pt x="393" y="1029"/>
                    <a:pt x="552" y="1029"/>
                  </a:cubicBezTo>
                  <a:cubicBezTo>
                    <a:pt x="649" y="1029"/>
                    <a:pt x="746" y="999"/>
                    <a:pt x="834" y="936"/>
                  </a:cubicBezTo>
                  <a:cubicBezTo>
                    <a:pt x="1101" y="803"/>
                    <a:pt x="1168" y="469"/>
                    <a:pt x="1001" y="236"/>
                  </a:cubicBezTo>
                  <a:cubicBezTo>
                    <a:pt x="913" y="82"/>
                    <a:pt x="739" y="1"/>
                    <a:pt x="564"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2" name="Google Shape;1582;p57"/>
            <p:cNvSpPr/>
            <p:nvPr/>
          </p:nvSpPr>
          <p:spPr>
            <a:xfrm>
              <a:off x="3058200" y="1624075"/>
              <a:ext cx="29200" cy="25725"/>
            </a:xfrm>
            <a:custGeom>
              <a:avLst/>
              <a:gdLst/>
              <a:ahLst/>
              <a:cxnLst/>
              <a:rect l="l" t="t" r="r" b="b"/>
              <a:pathLst>
                <a:path w="1168" h="1029" extrusionOk="0">
                  <a:moveTo>
                    <a:pt x="589" y="0"/>
                  </a:moveTo>
                  <a:cubicBezTo>
                    <a:pt x="502" y="0"/>
                    <a:pt x="414" y="23"/>
                    <a:pt x="334" y="68"/>
                  </a:cubicBezTo>
                  <a:cubicBezTo>
                    <a:pt x="67" y="235"/>
                    <a:pt x="0" y="535"/>
                    <a:pt x="167" y="802"/>
                  </a:cubicBezTo>
                  <a:cubicBezTo>
                    <a:pt x="250" y="948"/>
                    <a:pt x="410" y="1028"/>
                    <a:pt x="576" y="1028"/>
                  </a:cubicBezTo>
                  <a:cubicBezTo>
                    <a:pt x="677" y="1028"/>
                    <a:pt x="779" y="999"/>
                    <a:pt x="867" y="936"/>
                  </a:cubicBezTo>
                  <a:cubicBezTo>
                    <a:pt x="1101" y="802"/>
                    <a:pt x="1168" y="469"/>
                    <a:pt x="1034" y="235"/>
                  </a:cubicBezTo>
                  <a:cubicBezTo>
                    <a:pt x="925" y="82"/>
                    <a:pt x="757" y="0"/>
                    <a:pt x="589"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3" name="Google Shape;1583;p57"/>
            <p:cNvSpPr/>
            <p:nvPr/>
          </p:nvSpPr>
          <p:spPr>
            <a:xfrm>
              <a:off x="3516850" y="1202100"/>
              <a:ext cx="29200" cy="25475"/>
            </a:xfrm>
            <a:custGeom>
              <a:avLst/>
              <a:gdLst/>
              <a:ahLst/>
              <a:cxnLst/>
              <a:rect l="l" t="t" r="r" b="b"/>
              <a:pathLst>
                <a:path w="1168" h="1019" extrusionOk="0">
                  <a:moveTo>
                    <a:pt x="580" y="1"/>
                  </a:moveTo>
                  <a:cubicBezTo>
                    <a:pt x="488" y="1"/>
                    <a:pt x="392" y="23"/>
                    <a:pt x="301" y="69"/>
                  </a:cubicBezTo>
                  <a:cubicBezTo>
                    <a:pt x="67" y="235"/>
                    <a:pt x="0" y="536"/>
                    <a:pt x="167" y="769"/>
                  </a:cubicBezTo>
                  <a:cubicBezTo>
                    <a:pt x="255" y="923"/>
                    <a:pt x="430" y="1019"/>
                    <a:pt x="605" y="1019"/>
                  </a:cubicBezTo>
                  <a:cubicBezTo>
                    <a:pt x="697" y="1019"/>
                    <a:pt x="788" y="993"/>
                    <a:pt x="868" y="936"/>
                  </a:cubicBezTo>
                  <a:cubicBezTo>
                    <a:pt x="1101" y="803"/>
                    <a:pt x="1168" y="469"/>
                    <a:pt x="1035" y="235"/>
                  </a:cubicBezTo>
                  <a:cubicBezTo>
                    <a:pt x="925" y="82"/>
                    <a:pt x="758" y="1"/>
                    <a:pt x="580"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4" name="Google Shape;1584;p57"/>
            <p:cNvSpPr/>
            <p:nvPr/>
          </p:nvSpPr>
          <p:spPr>
            <a:xfrm>
              <a:off x="3427625" y="1260750"/>
              <a:ext cx="29200" cy="25675"/>
            </a:xfrm>
            <a:custGeom>
              <a:avLst/>
              <a:gdLst/>
              <a:ahLst/>
              <a:cxnLst/>
              <a:rect l="l" t="t" r="r" b="b"/>
              <a:pathLst>
                <a:path w="1168" h="1027" extrusionOk="0">
                  <a:moveTo>
                    <a:pt x="599" y="0"/>
                  </a:moveTo>
                  <a:cubicBezTo>
                    <a:pt x="501" y="0"/>
                    <a:pt x="398" y="30"/>
                    <a:pt x="300" y="91"/>
                  </a:cubicBezTo>
                  <a:cubicBezTo>
                    <a:pt x="67" y="224"/>
                    <a:pt x="0" y="558"/>
                    <a:pt x="167" y="792"/>
                  </a:cubicBezTo>
                  <a:cubicBezTo>
                    <a:pt x="255" y="945"/>
                    <a:pt x="429" y="1026"/>
                    <a:pt x="604" y="1026"/>
                  </a:cubicBezTo>
                  <a:cubicBezTo>
                    <a:pt x="696" y="1026"/>
                    <a:pt x="787" y="1004"/>
                    <a:pt x="868" y="958"/>
                  </a:cubicBezTo>
                  <a:cubicBezTo>
                    <a:pt x="1101" y="792"/>
                    <a:pt x="1168" y="491"/>
                    <a:pt x="1034" y="258"/>
                  </a:cubicBezTo>
                  <a:cubicBezTo>
                    <a:pt x="929" y="89"/>
                    <a:pt x="770" y="0"/>
                    <a:pt x="599"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5" name="Google Shape;1585;p57"/>
            <p:cNvSpPr/>
            <p:nvPr/>
          </p:nvSpPr>
          <p:spPr>
            <a:xfrm>
              <a:off x="3498500" y="1279650"/>
              <a:ext cx="29225" cy="25725"/>
            </a:xfrm>
            <a:custGeom>
              <a:avLst/>
              <a:gdLst/>
              <a:ahLst/>
              <a:cxnLst/>
              <a:rect l="l" t="t" r="r" b="b"/>
              <a:pathLst>
                <a:path w="1169" h="1029" extrusionOk="0">
                  <a:moveTo>
                    <a:pt x="581" y="1"/>
                  </a:moveTo>
                  <a:cubicBezTo>
                    <a:pt x="488" y="1"/>
                    <a:pt x="392" y="23"/>
                    <a:pt x="301" y="69"/>
                  </a:cubicBezTo>
                  <a:cubicBezTo>
                    <a:pt x="67" y="236"/>
                    <a:pt x="1" y="536"/>
                    <a:pt x="167" y="803"/>
                  </a:cubicBezTo>
                  <a:cubicBezTo>
                    <a:pt x="250" y="948"/>
                    <a:pt x="411" y="1029"/>
                    <a:pt x="577" y="1029"/>
                  </a:cubicBezTo>
                  <a:cubicBezTo>
                    <a:pt x="677" y="1029"/>
                    <a:pt x="780" y="999"/>
                    <a:pt x="868" y="936"/>
                  </a:cubicBezTo>
                  <a:cubicBezTo>
                    <a:pt x="1101" y="803"/>
                    <a:pt x="1168" y="469"/>
                    <a:pt x="1035" y="236"/>
                  </a:cubicBezTo>
                  <a:cubicBezTo>
                    <a:pt x="925" y="82"/>
                    <a:pt x="758" y="1"/>
                    <a:pt x="581"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6" name="Google Shape;1586;p57"/>
            <p:cNvSpPr/>
            <p:nvPr/>
          </p:nvSpPr>
          <p:spPr>
            <a:xfrm>
              <a:off x="3574400" y="1297175"/>
              <a:ext cx="29200" cy="25675"/>
            </a:xfrm>
            <a:custGeom>
              <a:avLst/>
              <a:gdLst/>
              <a:ahLst/>
              <a:cxnLst/>
              <a:rect l="l" t="t" r="r" b="b"/>
              <a:pathLst>
                <a:path w="1168" h="1027" extrusionOk="0">
                  <a:moveTo>
                    <a:pt x="564" y="0"/>
                  </a:moveTo>
                  <a:cubicBezTo>
                    <a:pt x="472" y="0"/>
                    <a:pt x="380" y="23"/>
                    <a:pt x="300" y="68"/>
                  </a:cubicBezTo>
                  <a:cubicBezTo>
                    <a:pt x="67" y="235"/>
                    <a:pt x="0" y="535"/>
                    <a:pt x="134" y="769"/>
                  </a:cubicBezTo>
                  <a:cubicBezTo>
                    <a:pt x="239" y="938"/>
                    <a:pt x="398" y="1027"/>
                    <a:pt x="569" y="1027"/>
                  </a:cubicBezTo>
                  <a:cubicBezTo>
                    <a:pt x="667" y="1027"/>
                    <a:pt x="770" y="997"/>
                    <a:pt x="867" y="936"/>
                  </a:cubicBezTo>
                  <a:cubicBezTo>
                    <a:pt x="1101" y="802"/>
                    <a:pt x="1168" y="469"/>
                    <a:pt x="1001" y="235"/>
                  </a:cubicBezTo>
                  <a:cubicBezTo>
                    <a:pt x="913" y="82"/>
                    <a:pt x="739" y="0"/>
                    <a:pt x="564"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7" name="Google Shape;1587;p57"/>
            <p:cNvSpPr/>
            <p:nvPr/>
          </p:nvSpPr>
          <p:spPr>
            <a:xfrm>
              <a:off x="3501850" y="1352475"/>
              <a:ext cx="29200" cy="25675"/>
            </a:xfrm>
            <a:custGeom>
              <a:avLst/>
              <a:gdLst/>
              <a:ahLst/>
              <a:cxnLst/>
              <a:rect l="l" t="t" r="r" b="b"/>
              <a:pathLst>
                <a:path w="1168" h="1027" extrusionOk="0">
                  <a:moveTo>
                    <a:pt x="583" y="0"/>
                  </a:moveTo>
                  <a:cubicBezTo>
                    <a:pt x="485" y="0"/>
                    <a:pt x="386" y="30"/>
                    <a:pt x="300" y="91"/>
                  </a:cubicBezTo>
                  <a:cubicBezTo>
                    <a:pt x="67" y="225"/>
                    <a:pt x="0" y="558"/>
                    <a:pt x="133" y="792"/>
                  </a:cubicBezTo>
                  <a:cubicBezTo>
                    <a:pt x="243" y="945"/>
                    <a:pt x="410" y="1027"/>
                    <a:pt x="588" y="1027"/>
                  </a:cubicBezTo>
                  <a:cubicBezTo>
                    <a:pt x="680" y="1027"/>
                    <a:pt x="776" y="1004"/>
                    <a:pt x="867" y="959"/>
                  </a:cubicBezTo>
                  <a:cubicBezTo>
                    <a:pt x="1101" y="792"/>
                    <a:pt x="1168" y="492"/>
                    <a:pt x="1001" y="258"/>
                  </a:cubicBezTo>
                  <a:cubicBezTo>
                    <a:pt x="916" y="89"/>
                    <a:pt x="752" y="0"/>
                    <a:pt x="583"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8" name="Google Shape;1588;p57"/>
            <p:cNvSpPr/>
            <p:nvPr/>
          </p:nvSpPr>
          <p:spPr>
            <a:xfrm>
              <a:off x="1568800" y="1712575"/>
              <a:ext cx="343600" cy="378600"/>
            </a:xfrm>
            <a:custGeom>
              <a:avLst/>
              <a:gdLst/>
              <a:ahLst/>
              <a:cxnLst/>
              <a:rect l="l" t="t" r="r" b="b"/>
              <a:pathLst>
                <a:path w="13744" h="15144" extrusionOk="0">
                  <a:moveTo>
                    <a:pt x="9281" y="0"/>
                  </a:moveTo>
                  <a:cubicBezTo>
                    <a:pt x="6977" y="0"/>
                    <a:pt x="4238" y="1786"/>
                    <a:pt x="2402" y="4734"/>
                  </a:cubicBezTo>
                  <a:cubicBezTo>
                    <a:pt x="2369" y="4734"/>
                    <a:pt x="2369" y="4768"/>
                    <a:pt x="2369" y="4768"/>
                  </a:cubicBezTo>
                  <a:cubicBezTo>
                    <a:pt x="200" y="8270"/>
                    <a:pt x="0" y="12140"/>
                    <a:pt x="1768" y="14041"/>
                  </a:cubicBezTo>
                  <a:cubicBezTo>
                    <a:pt x="1968" y="14274"/>
                    <a:pt x="2202" y="14441"/>
                    <a:pt x="2469" y="14608"/>
                  </a:cubicBezTo>
                  <a:cubicBezTo>
                    <a:pt x="3053" y="14971"/>
                    <a:pt x="3723" y="15144"/>
                    <a:pt x="4438" y="15144"/>
                  </a:cubicBezTo>
                  <a:cubicBezTo>
                    <a:pt x="6743" y="15144"/>
                    <a:pt x="9508" y="13350"/>
                    <a:pt x="11342" y="10372"/>
                  </a:cubicBezTo>
                  <a:cubicBezTo>
                    <a:pt x="11508" y="10105"/>
                    <a:pt x="11675" y="9838"/>
                    <a:pt x="11809" y="9571"/>
                  </a:cubicBezTo>
                  <a:cubicBezTo>
                    <a:pt x="13743" y="5902"/>
                    <a:pt x="13543" y="1999"/>
                    <a:pt x="11242" y="531"/>
                  </a:cubicBezTo>
                  <a:cubicBezTo>
                    <a:pt x="11208" y="531"/>
                    <a:pt x="11175" y="498"/>
                    <a:pt x="11141" y="465"/>
                  </a:cubicBezTo>
                  <a:cubicBezTo>
                    <a:pt x="10580" y="150"/>
                    <a:pt x="9949" y="0"/>
                    <a:pt x="9281"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9" name="Google Shape;1589;p57"/>
            <p:cNvSpPr/>
            <p:nvPr/>
          </p:nvSpPr>
          <p:spPr>
            <a:xfrm>
              <a:off x="1547100" y="1696575"/>
              <a:ext cx="342775" cy="378975"/>
            </a:xfrm>
            <a:custGeom>
              <a:avLst/>
              <a:gdLst/>
              <a:ahLst/>
              <a:cxnLst/>
              <a:rect l="l" t="t" r="r" b="b"/>
              <a:pathLst>
                <a:path w="13711" h="15159" extrusionOk="0">
                  <a:moveTo>
                    <a:pt x="9343" y="1"/>
                  </a:moveTo>
                  <a:cubicBezTo>
                    <a:pt x="7056" y="1"/>
                    <a:pt x="4326" y="1782"/>
                    <a:pt x="2469" y="4707"/>
                  </a:cubicBezTo>
                  <a:cubicBezTo>
                    <a:pt x="2469" y="4740"/>
                    <a:pt x="2436" y="4740"/>
                    <a:pt x="2436" y="4774"/>
                  </a:cubicBezTo>
                  <a:cubicBezTo>
                    <a:pt x="1" y="8677"/>
                    <a:pt x="34" y="13080"/>
                    <a:pt x="2536" y="14614"/>
                  </a:cubicBezTo>
                  <a:cubicBezTo>
                    <a:pt x="2569" y="14648"/>
                    <a:pt x="2603" y="14681"/>
                    <a:pt x="2636" y="14681"/>
                  </a:cubicBezTo>
                  <a:cubicBezTo>
                    <a:pt x="3201" y="15005"/>
                    <a:pt x="3835" y="15158"/>
                    <a:pt x="4506" y="15158"/>
                  </a:cubicBezTo>
                  <a:cubicBezTo>
                    <a:pt x="6810" y="15158"/>
                    <a:pt x="9549" y="13348"/>
                    <a:pt x="11409" y="10378"/>
                  </a:cubicBezTo>
                  <a:cubicBezTo>
                    <a:pt x="11509" y="10244"/>
                    <a:pt x="11576" y="10111"/>
                    <a:pt x="11676" y="9978"/>
                  </a:cubicBezTo>
                  <a:cubicBezTo>
                    <a:pt x="13611" y="6575"/>
                    <a:pt x="13711" y="2939"/>
                    <a:pt x="12009" y="1105"/>
                  </a:cubicBezTo>
                  <a:cubicBezTo>
                    <a:pt x="11776" y="904"/>
                    <a:pt x="11576" y="704"/>
                    <a:pt x="11309" y="537"/>
                  </a:cubicBezTo>
                  <a:cubicBezTo>
                    <a:pt x="10723" y="173"/>
                    <a:pt x="10054" y="1"/>
                    <a:pt x="9343"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0" name="Google Shape;1590;p57"/>
            <p:cNvSpPr/>
            <p:nvPr/>
          </p:nvSpPr>
          <p:spPr>
            <a:xfrm>
              <a:off x="1608825" y="1696575"/>
              <a:ext cx="281050" cy="249450"/>
            </a:xfrm>
            <a:custGeom>
              <a:avLst/>
              <a:gdLst/>
              <a:ahLst/>
              <a:cxnLst/>
              <a:rect l="l" t="t" r="r" b="b"/>
              <a:pathLst>
                <a:path w="11242" h="9978" extrusionOk="0">
                  <a:moveTo>
                    <a:pt x="6874" y="1"/>
                  </a:moveTo>
                  <a:cubicBezTo>
                    <a:pt x="4587" y="1"/>
                    <a:pt x="1857" y="1782"/>
                    <a:pt x="0" y="4707"/>
                  </a:cubicBezTo>
                  <a:cubicBezTo>
                    <a:pt x="267" y="4941"/>
                    <a:pt x="534" y="5141"/>
                    <a:pt x="801" y="5374"/>
                  </a:cubicBezTo>
                  <a:cubicBezTo>
                    <a:pt x="2569" y="6742"/>
                    <a:pt x="4570" y="7876"/>
                    <a:pt x="6605" y="8877"/>
                  </a:cubicBezTo>
                  <a:cubicBezTo>
                    <a:pt x="7439" y="9277"/>
                    <a:pt x="8306" y="9677"/>
                    <a:pt x="9207" y="9978"/>
                  </a:cubicBezTo>
                  <a:cubicBezTo>
                    <a:pt x="11142" y="6575"/>
                    <a:pt x="11242" y="2939"/>
                    <a:pt x="9540" y="1105"/>
                  </a:cubicBezTo>
                  <a:cubicBezTo>
                    <a:pt x="9307" y="904"/>
                    <a:pt x="9107" y="704"/>
                    <a:pt x="8840" y="537"/>
                  </a:cubicBezTo>
                  <a:cubicBezTo>
                    <a:pt x="8254" y="173"/>
                    <a:pt x="7585" y="1"/>
                    <a:pt x="6874" y="1"/>
                  </a:cubicBezTo>
                  <a:close/>
                </a:path>
              </a:pathLst>
            </a:custGeom>
            <a:solidFill>
              <a:srgbClr val="FF988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1" name="Google Shape;1591;p57"/>
            <p:cNvSpPr/>
            <p:nvPr/>
          </p:nvSpPr>
          <p:spPr>
            <a:xfrm>
              <a:off x="1793950" y="1772450"/>
              <a:ext cx="70075" cy="107775"/>
            </a:xfrm>
            <a:custGeom>
              <a:avLst/>
              <a:gdLst/>
              <a:ahLst/>
              <a:cxnLst/>
              <a:rect l="l" t="t" r="r" b="b"/>
              <a:pathLst>
                <a:path w="2803" h="4311" extrusionOk="0">
                  <a:moveTo>
                    <a:pt x="1689" y="1"/>
                  </a:moveTo>
                  <a:cubicBezTo>
                    <a:pt x="1497" y="1"/>
                    <a:pt x="1295" y="55"/>
                    <a:pt x="1101" y="171"/>
                  </a:cubicBezTo>
                  <a:cubicBezTo>
                    <a:pt x="67" y="838"/>
                    <a:pt x="1" y="2573"/>
                    <a:pt x="334" y="3640"/>
                  </a:cubicBezTo>
                  <a:cubicBezTo>
                    <a:pt x="368" y="3674"/>
                    <a:pt x="368" y="3707"/>
                    <a:pt x="368" y="3774"/>
                  </a:cubicBezTo>
                  <a:cubicBezTo>
                    <a:pt x="519" y="4158"/>
                    <a:pt x="783" y="4311"/>
                    <a:pt x="1069" y="4311"/>
                  </a:cubicBezTo>
                  <a:cubicBezTo>
                    <a:pt x="1479" y="4311"/>
                    <a:pt x="1933" y="3999"/>
                    <a:pt x="2169" y="3607"/>
                  </a:cubicBezTo>
                  <a:cubicBezTo>
                    <a:pt x="2602" y="2840"/>
                    <a:pt x="2803" y="1705"/>
                    <a:pt x="2669" y="872"/>
                  </a:cubicBezTo>
                  <a:cubicBezTo>
                    <a:pt x="2574" y="327"/>
                    <a:pt x="2160" y="1"/>
                    <a:pt x="1689"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2" name="Google Shape;1592;p57"/>
            <p:cNvSpPr/>
            <p:nvPr/>
          </p:nvSpPr>
          <p:spPr>
            <a:xfrm>
              <a:off x="1783950" y="1911800"/>
              <a:ext cx="36725" cy="37550"/>
            </a:xfrm>
            <a:custGeom>
              <a:avLst/>
              <a:gdLst/>
              <a:ahLst/>
              <a:cxnLst/>
              <a:rect l="l" t="t" r="r" b="b"/>
              <a:pathLst>
                <a:path w="1469" h="1502" extrusionOk="0">
                  <a:moveTo>
                    <a:pt x="734" y="1"/>
                  </a:moveTo>
                  <a:cubicBezTo>
                    <a:pt x="301" y="1"/>
                    <a:pt x="0" y="334"/>
                    <a:pt x="0" y="768"/>
                  </a:cubicBezTo>
                  <a:cubicBezTo>
                    <a:pt x="0" y="1168"/>
                    <a:pt x="301" y="1502"/>
                    <a:pt x="734" y="1502"/>
                  </a:cubicBezTo>
                  <a:cubicBezTo>
                    <a:pt x="1134" y="1502"/>
                    <a:pt x="1468" y="1168"/>
                    <a:pt x="1468" y="768"/>
                  </a:cubicBezTo>
                  <a:cubicBezTo>
                    <a:pt x="1468" y="334"/>
                    <a:pt x="1134" y="1"/>
                    <a:pt x="734"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3" name="Google Shape;1593;p57"/>
            <p:cNvSpPr/>
            <p:nvPr/>
          </p:nvSpPr>
          <p:spPr>
            <a:xfrm>
              <a:off x="2572000" y="2325325"/>
              <a:ext cx="423675" cy="319475"/>
            </a:xfrm>
            <a:custGeom>
              <a:avLst/>
              <a:gdLst/>
              <a:ahLst/>
              <a:cxnLst/>
              <a:rect l="l" t="t" r="r" b="b"/>
              <a:pathLst>
                <a:path w="16947" h="12779" extrusionOk="0">
                  <a:moveTo>
                    <a:pt x="5541" y="1"/>
                  </a:moveTo>
                  <a:cubicBezTo>
                    <a:pt x="4213" y="1"/>
                    <a:pt x="3050" y="356"/>
                    <a:pt x="2236" y="1073"/>
                  </a:cubicBezTo>
                  <a:cubicBezTo>
                    <a:pt x="2002" y="1273"/>
                    <a:pt x="1802" y="1506"/>
                    <a:pt x="1635" y="1740"/>
                  </a:cubicBezTo>
                  <a:cubicBezTo>
                    <a:pt x="1" y="4175"/>
                    <a:pt x="1769" y="8211"/>
                    <a:pt x="5538" y="10779"/>
                  </a:cubicBezTo>
                  <a:cubicBezTo>
                    <a:pt x="5805" y="10980"/>
                    <a:pt x="6072" y="11113"/>
                    <a:pt x="6339" y="11280"/>
                  </a:cubicBezTo>
                  <a:cubicBezTo>
                    <a:pt x="8077" y="12278"/>
                    <a:pt x="9893" y="12779"/>
                    <a:pt x="11476" y="12779"/>
                  </a:cubicBezTo>
                  <a:cubicBezTo>
                    <a:pt x="13173" y="12779"/>
                    <a:pt x="14602" y="12203"/>
                    <a:pt x="15378" y="11046"/>
                  </a:cubicBezTo>
                  <a:cubicBezTo>
                    <a:pt x="15412" y="10980"/>
                    <a:pt x="15445" y="10946"/>
                    <a:pt x="15445" y="10913"/>
                  </a:cubicBezTo>
                  <a:cubicBezTo>
                    <a:pt x="16946" y="8478"/>
                    <a:pt x="15245" y="4575"/>
                    <a:pt x="11542" y="2040"/>
                  </a:cubicBezTo>
                  <a:cubicBezTo>
                    <a:pt x="11509" y="2040"/>
                    <a:pt x="11509" y="2007"/>
                    <a:pt x="11476" y="2007"/>
                  </a:cubicBezTo>
                  <a:cubicBezTo>
                    <a:pt x="9505" y="674"/>
                    <a:pt x="7367" y="1"/>
                    <a:pt x="5541"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4" name="Google Shape;1594;p57"/>
            <p:cNvSpPr/>
            <p:nvPr/>
          </p:nvSpPr>
          <p:spPr>
            <a:xfrm>
              <a:off x="2589525" y="2305975"/>
              <a:ext cx="424500" cy="319150"/>
            </a:xfrm>
            <a:custGeom>
              <a:avLst/>
              <a:gdLst/>
              <a:ahLst/>
              <a:cxnLst/>
              <a:rect l="l" t="t" r="r" b="b"/>
              <a:pathLst>
                <a:path w="16980" h="12766" extrusionOk="0">
                  <a:moveTo>
                    <a:pt x="5496" y="1"/>
                  </a:moveTo>
                  <a:cubicBezTo>
                    <a:pt x="3809" y="1"/>
                    <a:pt x="2386" y="578"/>
                    <a:pt x="1601" y="1746"/>
                  </a:cubicBezTo>
                  <a:cubicBezTo>
                    <a:pt x="1568" y="1780"/>
                    <a:pt x="1568" y="1813"/>
                    <a:pt x="1535" y="1847"/>
                  </a:cubicBezTo>
                  <a:cubicBezTo>
                    <a:pt x="0" y="4282"/>
                    <a:pt x="1768" y="8251"/>
                    <a:pt x="5504" y="10786"/>
                  </a:cubicBezTo>
                  <a:cubicBezTo>
                    <a:pt x="5638" y="10886"/>
                    <a:pt x="5771" y="10953"/>
                    <a:pt x="5938" y="11053"/>
                  </a:cubicBezTo>
                  <a:cubicBezTo>
                    <a:pt x="7784" y="12191"/>
                    <a:pt x="9734" y="12765"/>
                    <a:pt x="11422" y="12765"/>
                  </a:cubicBezTo>
                  <a:cubicBezTo>
                    <a:pt x="12753" y="12765"/>
                    <a:pt x="13920" y="12408"/>
                    <a:pt x="14744" y="11687"/>
                  </a:cubicBezTo>
                  <a:cubicBezTo>
                    <a:pt x="14978" y="11487"/>
                    <a:pt x="15178" y="11287"/>
                    <a:pt x="15345" y="11020"/>
                  </a:cubicBezTo>
                  <a:cubicBezTo>
                    <a:pt x="16979" y="8618"/>
                    <a:pt x="15245" y="4615"/>
                    <a:pt x="11509" y="2047"/>
                  </a:cubicBezTo>
                  <a:cubicBezTo>
                    <a:pt x="11475" y="2047"/>
                    <a:pt x="11475" y="2013"/>
                    <a:pt x="11442" y="2013"/>
                  </a:cubicBezTo>
                  <a:cubicBezTo>
                    <a:pt x="9464" y="678"/>
                    <a:pt x="7325" y="1"/>
                    <a:pt x="5496"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5" name="Google Shape;1595;p57"/>
            <p:cNvSpPr/>
            <p:nvPr/>
          </p:nvSpPr>
          <p:spPr>
            <a:xfrm>
              <a:off x="2737950" y="2357125"/>
              <a:ext cx="276075" cy="268000"/>
            </a:xfrm>
            <a:custGeom>
              <a:avLst/>
              <a:gdLst/>
              <a:ahLst/>
              <a:cxnLst/>
              <a:rect l="l" t="t" r="r" b="b"/>
              <a:pathLst>
                <a:path w="11043" h="10720" extrusionOk="0">
                  <a:moveTo>
                    <a:pt x="5572" y="1"/>
                  </a:moveTo>
                  <a:cubicBezTo>
                    <a:pt x="5338" y="268"/>
                    <a:pt x="5105" y="501"/>
                    <a:pt x="4904" y="768"/>
                  </a:cubicBezTo>
                  <a:cubicBezTo>
                    <a:pt x="3437" y="2502"/>
                    <a:pt x="2269" y="4437"/>
                    <a:pt x="1168" y="6439"/>
                  </a:cubicBezTo>
                  <a:cubicBezTo>
                    <a:pt x="735" y="7273"/>
                    <a:pt x="301" y="8106"/>
                    <a:pt x="1" y="9007"/>
                  </a:cubicBezTo>
                  <a:cubicBezTo>
                    <a:pt x="1847" y="10145"/>
                    <a:pt x="3797" y="10719"/>
                    <a:pt x="5485" y="10719"/>
                  </a:cubicBezTo>
                  <a:cubicBezTo>
                    <a:pt x="6816" y="10719"/>
                    <a:pt x="7983" y="10362"/>
                    <a:pt x="8807" y="9641"/>
                  </a:cubicBezTo>
                  <a:cubicBezTo>
                    <a:pt x="9041" y="9441"/>
                    <a:pt x="9241" y="9241"/>
                    <a:pt x="9408" y="8974"/>
                  </a:cubicBezTo>
                  <a:cubicBezTo>
                    <a:pt x="11042" y="6572"/>
                    <a:pt x="9308" y="2569"/>
                    <a:pt x="5572" y="1"/>
                  </a:cubicBezTo>
                  <a:close/>
                </a:path>
              </a:pathLst>
            </a:custGeom>
            <a:solidFill>
              <a:srgbClr val="FFA25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6" name="Google Shape;1596;p57"/>
            <p:cNvSpPr/>
            <p:nvPr/>
          </p:nvSpPr>
          <p:spPr>
            <a:xfrm>
              <a:off x="2793825" y="2545275"/>
              <a:ext cx="122625" cy="64650"/>
            </a:xfrm>
            <a:custGeom>
              <a:avLst/>
              <a:gdLst/>
              <a:ahLst/>
              <a:cxnLst/>
              <a:rect l="l" t="t" r="r" b="b"/>
              <a:pathLst>
                <a:path w="4905" h="2586" extrusionOk="0">
                  <a:moveTo>
                    <a:pt x="2215" y="1"/>
                  </a:moveTo>
                  <a:cubicBezTo>
                    <a:pt x="1815" y="1"/>
                    <a:pt x="1427" y="55"/>
                    <a:pt x="1102" y="147"/>
                  </a:cubicBezTo>
                  <a:cubicBezTo>
                    <a:pt x="1068" y="147"/>
                    <a:pt x="1002" y="180"/>
                    <a:pt x="968" y="180"/>
                  </a:cubicBezTo>
                  <a:cubicBezTo>
                    <a:pt x="1" y="514"/>
                    <a:pt x="434" y="1548"/>
                    <a:pt x="1068" y="1948"/>
                  </a:cubicBezTo>
                  <a:cubicBezTo>
                    <a:pt x="1665" y="2355"/>
                    <a:pt x="2527" y="2586"/>
                    <a:pt x="3295" y="2586"/>
                  </a:cubicBezTo>
                  <a:cubicBezTo>
                    <a:pt x="3471" y="2586"/>
                    <a:pt x="3642" y="2573"/>
                    <a:pt x="3804" y="2549"/>
                  </a:cubicBezTo>
                  <a:cubicBezTo>
                    <a:pt x="4571" y="2448"/>
                    <a:pt x="4904" y="1715"/>
                    <a:pt x="4537" y="1047"/>
                  </a:cubicBezTo>
                  <a:cubicBezTo>
                    <a:pt x="4097" y="283"/>
                    <a:pt x="3125" y="1"/>
                    <a:pt x="2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7" name="Google Shape;1597;p57"/>
            <p:cNvSpPr/>
            <p:nvPr/>
          </p:nvSpPr>
          <p:spPr>
            <a:xfrm>
              <a:off x="2735450" y="2527250"/>
              <a:ext cx="37550" cy="36775"/>
            </a:xfrm>
            <a:custGeom>
              <a:avLst/>
              <a:gdLst/>
              <a:ahLst/>
              <a:cxnLst/>
              <a:rect l="l" t="t" r="r" b="b"/>
              <a:pathLst>
                <a:path w="1502" h="1471" extrusionOk="0">
                  <a:moveTo>
                    <a:pt x="768" y="1"/>
                  </a:moveTo>
                  <a:cubicBezTo>
                    <a:pt x="368" y="1"/>
                    <a:pt x="34" y="301"/>
                    <a:pt x="1" y="734"/>
                  </a:cubicBezTo>
                  <a:cubicBezTo>
                    <a:pt x="1" y="1135"/>
                    <a:pt x="301" y="1468"/>
                    <a:pt x="735" y="1468"/>
                  </a:cubicBezTo>
                  <a:cubicBezTo>
                    <a:pt x="753" y="1470"/>
                    <a:pt x="772" y="1471"/>
                    <a:pt x="790" y="1471"/>
                  </a:cubicBezTo>
                  <a:cubicBezTo>
                    <a:pt x="1165" y="1471"/>
                    <a:pt x="1469" y="1150"/>
                    <a:pt x="1469" y="768"/>
                  </a:cubicBezTo>
                  <a:cubicBezTo>
                    <a:pt x="1502" y="367"/>
                    <a:pt x="1168" y="34"/>
                    <a:pt x="768"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8" name="Google Shape;1598;p57"/>
            <p:cNvSpPr/>
            <p:nvPr/>
          </p:nvSpPr>
          <p:spPr>
            <a:xfrm>
              <a:off x="1909875" y="2174200"/>
              <a:ext cx="313575" cy="243850"/>
            </a:xfrm>
            <a:custGeom>
              <a:avLst/>
              <a:gdLst/>
              <a:ahLst/>
              <a:cxnLst/>
              <a:rect l="l" t="t" r="r" b="b"/>
              <a:pathLst>
                <a:path w="12543" h="9754" extrusionOk="0">
                  <a:moveTo>
                    <a:pt x="9588" y="1"/>
                  </a:moveTo>
                  <a:cubicBezTo>
                    <a:pt x="8090" y="1"/>
                    <a:pt x="6061" y="828"/>
                    <a:pt x="4203" y="2314"/>
                  </a:cubicBezTo>
                  <a:cubicBezTo>
                    <a:pt x="1368" y="4616"/>
                    <a:pt x="0" y="7618"/>
                    <a:pt x="1134" y="9019"/>
                  </a:cubicBezTo>
                  <a:cubicBezTo>
                    <a:pt x="1540" y="9517"/>
                    <a:pt x="2191" y="9754"/>
                    <a:pt x="2988" y="9754"/>
                  </a:cubicBezTo>
                  <a:cubicBezTo>
                    <a:pt x="4483" y="9754"/>
                    <a:pt x="6489" y="8920"/>
                    <a:pt x="8340" y="7418"/>
                  </a:cubicBezTo>
                  <a:cubicBezTo>
                    <a:pt x="11175" y="5149"/>
                    <a:pt x="12543" y="2147"/>
                    <a:pt x="11408" y="713"/>
                  </a:cubicBezTo>
                  <a:cubicBezTo>
                    <a:pt x="11017" y="230"/>
                    <a:pt x="10376" y="1"/>
                    <a:pt x="9588"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9" name="Google Shape;1599;p57"/>
            <p:cNvSpPr/>
            <p:nvPr/>
          </p:nvSpPr>
          <p:spPr>
            <a:xfrm>
              <a:off x="1903200" y="2169775"/>
              <a:ext cx="302750" cy="232500"/>
            </a:xfrm>
            <a:custGeom>
              <a:avLst/>
              <a:gdLst/>
              <a:ahLst/>
              <a:cxnLst/>
              <a:rect l="l" t="t" r="r" b="b"/>
              <a:pathLst>
                <a:path w="12110" h="9300" extrusionOk="0">
                  <a:moveTo>
                    <a:pt x="9871" y="1"/>
                  </a:moveTo>
                  <a:cubicBezTo>
                    <a:pt x="8472" y="1"/>
                    <a:pt x="6354" y="928"/>
                    <a:pt x="4370" y="2558"/>
                  </a:cubicBezTo>
                  <a:cubicBezTo>
                    <a:pt x="1535" y="4859"/>
                    <a:pt x="0" y="7661"/>
                    <a:pt x="901" y="8796"/>
                  </a:cubicBezTo>
                  <a:cubicBezTo>
                    <a:pt x="1174" y="9137"/>
                    <a:pt x="1631" y="9299"/>
                    <a:pt x="2211" y="9299"/>
                  </a:cubicBezTo>
                  <a:cubicBezTo>
                    <a:pt x="3612" y="9299"/>
                    <a:pt x="5734" y="8355"/>
                    <a:pt x="7739" y="6727"/>
                  </a:cubicBezTo>
                  <a:cubicBezTo>
                    <a:pt x="10575" y="4426"/>
                    <a:pt x="12109" y="1657"/>
                    <a:pt x="11175" y="490"/>
                  </a:cubicBezTo>
                  <a:cubicBezTo>
                    <a:pt x="10902" y="159"/>
                    <a:pt x="10448" y="1"/>
                    <a:pt x="9871"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0" name="Google Shape;1600;p57"/>
            <p:cNvSpPr/>
            <p:nvPr/>
          </p:nvSpPr>
          <p:spPr>
            <a:xfrm>
              <a:off x="2012450" y="2233700"/>
              <a:ext cx="95925" cy="105100"/>
            </a:xfrm>
            <a:custGeom>
              <a:avLst/>
              <a:gdLst/>
              <a:ahLst/>
              <a:cxnLst/>
              <a:rect l="l" t="t" r="r" b="b"/>
              <a:pathLst>
                <a:path w="3837" h="4204" fill="none" extrusionOk="0">
                  <a:moveTo>
                    <a:pt x="0" y="1"/>
                  </a:moveTo>
                  <a:lnTo>
                    <a:pt x="3836" y="4204"/>
                  </a:lnTo>
                </a:path>
              </a:pathLst>
            </a:custGeom>
            <a:noFill/>
            <a:ln w="6675" cap="rnd" cmpd="sng">
              <a:solidFill>
                <a:srgbClr val="E7D8DD"/>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1" name="Google Shape;1601;p57"/>
            <p:cNvSpPr/>
            <p:nvPr/>
          </p:nvSpPr>
          <p:spPr>
            <a:xfrm>
              <a:off x="2219250" y="2228475"/>
              <a:ext cx="338600" cy="168050"/>
            </a:xfrm>
            <a:custGeom>
              <a:avLst/>
              <a:gdLst/>
              <a:ahLst/>
              <a:cxnLst/>
              <a:rect l="l" t="t" r="r" b="b"/>
              <a:pathLst>
                <a:path w="13544" h="6722" extrusionOk="0">
                  <a:moveTo>
                    <a:pt x="5524" y="0"/>
                  </a:moveTo>
                  <a:cubicBezTo>
                    <a:pt x="2657" y="0"/>
                    <a:pt x="431" y="996"/>
                    <a:pt x="234" y="2511"/>
                  </a:cubicBezTo>
                  <a:cubicBezTo>
                    <a:pt x="1" y="4313"/>
                    <a:pt x="2769" y="6147"/>
                    <a:pt x="6372" y="6614"/>
                  </a:cubicBezTo>
                  <a:cubicBezTo>
                    <a:pt x="6933" y="6687"/>
                    <a:pt x="7482" y="6722"/>
                    <a:pt x="8011" y="6722"/>
                  </a:cubicBezTo>
                  <a:cubicBezTo>
                    <a:pt x="10880" y="6722"/>
                    <a:pt x="13146" y="5700"/>
                    <a:pt x="13344" y="4179"/>
                  </a:cubicBezTo>
                  <a:cubicBezTo>
                    <a:pt x="13544" y="2378"/>
                    <a:pt x="10808" y="543"/>
                    <a:pt x="7206" y="110"/>
                  </a:cubicBezTo>
                  <a:cubicBezTo>
                    <a:pt x="6629" y="36"/>
                    <a:pt x="6065" y="0"/>
                    <a:pt x="5524"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2" name="Google Shape;1602;p57"/>
            <p:cNvSpPr/>
            <p:nvPr/>
          </p:nvSpPr>
          <p:spPr>
            <a:xfrm>
              <a:off x="2219250" y="2226300"/>
              <a:ext cx="336950" cy="139625"/>
            </a:xfrm>
            <a:custGeom>
              <a:avLst/>
              <a:gdLst/>
              <a:ahLst/>
              <a:cxnLst/>
              <a:rect l="l" t="t" r="r" b="b"/>
              <a:pathLst>
                <a:path w="13478" h="5585" extrusionOk="0">
                  <a:moveTo>
                    <a:pt x="5104" y="0"/>
                  </a:moveTo>
                  <a:cubicBezTo>
                    <a:pt x="2404" y="0"/>
                    <a:pt x="336" y="774"/>
                    <a:pt x="201" y="1965"/>
                  </a:cubicBezTo>
                  <a:cubicBezTo>
                    <a:pt x="1" y="3432"/>
                    <a:pt x="2769" y="5000"/>
                    <a:pt x="6405" y="5467"/>
                  </a:cubicBezTo>
                  <a:cubicBezTo>
                    <a:pt x="7066" y="5547"/>
                    <a:pt x="7710" y="5585"/>
                    <a:pt x="8322" y="5585"/>
                  </a:cubicBezTo>
                  <a:cubicBezTo>
                    <a:pt x="11047" y="5585"/>
                    <a:pt x="13141" y="4831"/>
                    <a:pt x="13277" y="3633"/>
                  </a:cubicBezTo>
                  <a:cubicBezTo>
                    <a:pt x="13477" y="2165"/>
                    <a:pt x="10675" y="597"/>
                    <a:pt x="7072" y="130"/>
                  </a:cubicBezTo>
                  <a:cubicBezTo>
                    <a:pt x="6393" y="42"/>
                    <a:pt x="5731" y="0"/>
                    <a:pt x="5104"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3" name="Google Shape;1603;p57"/>
            <p:cNvSpPr/>
            <p:nvPr/>
          </p:nvSpPr>
          <p:spPr>
            <a:xfrm>
              <a:off x="2386875" y="2231200"/>
              <a:ext cx="12525" cy="140975"/>
            </a:xfrm>
            <a:custGeom>
              <a:avLst/>
              <a:gdLst/>
              <a:ahLst/>
              <a:cxnLst/>
              <a:rect l="l" t="t" r="r" b="b"/>
              <a:pathLst>
                <a:path w="501" h="5639" fill="none" extrusionOk="0">
                  <a:moveTo>
                    <a:pt x="501" y="1"/>
                  </a:moveTo>
                  <a:lnTo>
                    <a:pt x="1" y="5638"/>
                  </a:lnTo>
                </a:path>
              </a:pathLst>
            </a:custGeom>
            <a:noFill/>
            <a:ln w="6675" cap="rnd" cmpd="sng">
              <a:solidFill>
                <a:srgbClr val="E7D8DD"/>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4" name="Google Shape;1604;p57"/>
            <p:cNvSpPr/>
            <p:nvPr/>
          </p:nvSpPr>
          <p:spPr>
            <a:xfrm>
              <a:off x="2604525" y="660075"/>
              <a:ext cx="25" cy="145975"/>
            </a:xfrm>
            <a:custGeom>
              <a:avLst/>
              <a:gdLst/>
              <a:ahLst/>
              <a:cxnLst/>
              <a:rect l="l" t="t" r="r" b="b"/>
              <a:pathLst>
                <a:path w="1" h="5839" fill="none" extrusionOk="0">
                  <a:moveTo>
                    <a:pt x="1" y="1"/>
                  </a:moveTo>
                  <a:lnTo>
                    <a:pt x="1" y="5838"/>
                  </a:lnTo>
                </a:path>
              </a:pathLst>
            </a:custGeom>
            <a:noFill/>
            <a:ln w="91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5" name="Google Shape;1605;p57"/>
            <p:cNvSpPr/>
            <p:nvPr/>
          </p:nvSpPr>
          <p:spPr>
            <a:xfrm>
              <a:off x="2552825" y="681775"/>
              <a:ext cx="103425" cy="103425"/>
            </a:xfrm>
            <a:custGeom>
              <a:avLst/>
              <a:gdLst/>
              <a:ahLst/>
              <a:cxnLst/>
              <a:rect l="l" t="t" r="r" b="b"/>
              <a:pathLst>
                <a:path w="4137" h="4137" fill="none" extrusionOk="0">
                  <a:moveTo>
                    <a:pt x="4137" y="0"/>
                  </a:moveTo>
                  <a:lnTo>
                    <a:pt x="1" y="4136"/>
                  </a:lnTo>
                </a:path>
              </a:pathLst>
            </a:custGeom>
            <a:noFill/>
            <a:ln w="91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6" name="Google Shape;1606;p57"/>
            <p:cNvSpPr/>
            <p:nvPr/>
          </p:nvSpPr>
          <p:spPr>
            <a:xfrm>
              <a:off x="2531150" y="733475"/>
              <a:ext cx="145950" cy="25"/>
            </a:xfrm>
            <a:custGeom>
              <a:avLst/>
              <a:gdLst/>
              <a:ahLst/>
              <a:cxnLst/>
              <a:rect l="l" t="t" r="r" b="b"/>
              <a:pathLst>
                <a:path w="5838" h="1" fill="none" extrusionOk="0">
                  <a:moveTo>
                    <a:pt x="5838" y="0"/>
                  </a:moveTo>
                  <a:lnTo>
                    <a:pt x="0" y="0"/>
                  </a:lnTo>
                </a:path>
              </a:pathLst>
            </a:custGeom>
            <a:noFill/>
            <a:ln w="91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7" name="Google Shape;1607;p57"/>
            <p:cNvSpPr/>
            <p:nvPr/>
          </p:nvSpPr>
          <p:spPr>
            <a:xfrm>
              <a:off x="2552825" y="681775"/>
              <a:ext cx="103425" cy="103425"/>
            </a:xfrm>
            <a:custGeom>
              <a:avLst/>
              <a:gdLst/>
              <a:ahLst/>
              <a:cxnLst/>
              <a:rect l="l" t="t" r="r" b="b"/>
              <a:pathLst>
                <a:path w="4137" h="4137" fill="none" extrusionOk="0">
                  <a:moveTo>
                    <a:pt x="4137" y="4136"/>
                  </a:moveTo>
                  <a:lnTo>
                    <a:pt x="1" y="0"/>
                  </a:lnTo>
                </a:path>
              </a:pathLst>
            </a:custGeom>
            <a:noFill/>
            <a:ln w="91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8" name="Google Shape;1608;p57"/>
            <p:cNvSpPr/>
            <p:nvPr/>
          </p:nvSpPr>
          <p:spPr>
            <a:xfrm>
              <a:off x="3465975" y="1569075"/>
              <a:ext cx="25" cy="146775"/>
            </a:xfrm>
            <a:custGeom>
              <a:avLst/>
              <a:gdLst/>
              <a:ahLst/>
              <a:cxnLst/>
              <a:rect l="l" t="t" r="r" b="b"/>
              <a:pathLst>
                <a:path w="1" h="5871" fill="none" extrusionOk="0">
                  <a:moveTo>
                    <a:pt x="1" y="0"/>
                  </a:moveTo>
                  <a:lnTo>
                    <a:pt x="1" y="5871"/>
                  </a:lnTo>
                </a:path>
              </a:pathLst>
            </a:custGeom>
            <a:noFill/>
            <a:ln w="91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9" name="Google Shape;1609;p57"/>
            <p:cNvSpPr/>
            <p:nvPr/>
          </p:nvSpPr>
          <p:spPr>
            <a:xfrm>
              <a:off x="3414275" y="1590750"/>
              <a:ext cx="103425" cy="103425"/>
            </a:xfrm>
            <a:custGeom>
              <a:avLst/>
              <a:gdLst/>
              <a:ahLst/>
              <a:cxnLst/>
              <a:rect l="l" t="t" r="r" b="b"/>
              <a:pathLst>
                <a:path w="4137" h="4137" fill="none" extrusionOk="0">
                  <a:moveTo>
                    <a:pt x="4137" y="0"/>
                  </a:moveTo>
                  <a:lnTo>
                    <a:pt x="1" y="4137"/>
                  </a:lnTo>
                </a:path>
              </a:pathLst>
            </a:custGeom>
            <a:noFill/>
            <a:ln w="91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0" name="Google Shape;1610;p57"/>
            <p:cNvSpPr/>
            <p:nvPr/>
          </p:nvSpPr>
          <p:spPr>
            <a:xfrm>
              <a:off x="3392600" y="1642450"/>
              <a:ext cx="145950" cy="25"/>
            </a:xfrm>
            <a:custGeom>
              <a:avLst/>
              <a:gdLst/>
              <a:ahLst/>
              <a:cxnLst/>
              <a:rect l="l" t="t" r="r" b="b"/>
              <a:pathLst>
                <a:path w="5838" h="1" fill="none" extrusionOk="0">
                  <a:moveTo>
                    <a:pt x="5838" y="1"/>
                  </a:moveTo>
                  <a:lnTo>
                    <a:pt x="0" y="1"/>
                  </a:lnTo>
                </a:path>
              </a:pathLst>
            </a:custGeom>
            <a:noFill/>
            <a:ln w="91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1" name="Google Shape;1611;p57"/>
            <p:cNvSpPr/>
            <p:nvPr/>
          </p:nvSpPr>
          <p:spPr>
            <a:xfrm>
              <a:off x="3414275" y="1590750"/>
              <a:ext cx="103425" cy="103425"/>
            </a:xfrm>
            <a:custGeom>
              <a:avLst/>
              <a:gdLst/>
              <a:ahLst/>
              <a:cxnLst/>
              <a:rect l="l" t="t" r="r" b="b"/>
              <a:pathLst>
                <a:path w="4137" h="4137" fill="none" extrusionOk="0">
                  <a:moveTo>
                    <a:pt x="4137" y="4137"/>
                  </a:moveTo>
                  <a:lnTo>
                    <a:pt x="1" y="0"/>
                  </a:lnTo>
                </a:path>
              </a:pathLst>
            </a:custGeom>
            <a:noFill/>
            <a:ln w="91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2" name="Google Shape;1612;p57"/>
            <p:cNvSpPr/>
            <p:nvPr/>
          </p:nvSpPr>
          <p:spPr>
            <a:xfrm>
              <a:off x="2387700" y="1688325"/>
              <a:ext cx="25" cy="146800"/>
            </a:xfrm>
            <a:custGeom>
              <a:avLst/>
              <a:gdLst/>
              <a:ahLst/>
              <a:cxnLst/>
              <a:rect l="l" t="t" r="r" b="b"/>
              <a:pathLst>
                <a:path w="1" h="5872" fill="none" extrusionOk="0">
                  <a:moveTo>
                    <a:pt x="1" y="0"/>
                  </a:moveTo>
                  <a:lnTo>
                    <a:pt x="1" y="5871"/>
                  </a:lnTo>
                </a:path>
              </a:pathLst>
            </a:custGeom>
            <a:noFill/>
            <a:ln w="91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3" name="Google Shape;1613;p57"/>
            <p:cNvSpPr/>
            <p:nvPr/>
          </p:nvSpPr>
          <p:spPr>
            <a:xfrm>
              <a:off x="2336000" y="1710000"/>
              <a:ext cx="103450" cy="103425"/>
            </a:xfrm>
            <a:custGeom>
              <a:avLst/>
              <a:gdLst/>
              <a:ahLst/>
              <a:cxnLst/>
              <a:rect l="l" t="t" r="r" b="b"/>
              <a:pathLst>
                <a:path w="4138" h="4137" fill="none" extrusionOk="0">
                  <a:moveTo>
                    <a:pt x="4137" y="0"/>
                  </a:moveTo>
                  <a:lnTo>
                    <a:pt x="1" y="4137"/>
                  </a:lnTo>
                </a:path>
              </a:pathLst>
            </a:custGeom>
            <a:noFill/>
            <a:ln w="91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4" name="Google Shape;1614;p57"/>
            <p:cNvSpPr/>
            <p:nvPr/>
          </p:nvSpPr>
          <p:spPr>
            <a:xfrm>
              <a:off x="2314325" y="1761700"/>
              <a:ext cx="146800" cy="25"/>
            </a:xfrm>
            <a:custGeom>
              <a:avLst/>
              <a:gdLst/>
              <a:ahLst/>
              <a:cxnLst/>
              <a:rect l="l" t="t" r="r" b="b"/>
              <a:pathLst>
                <a:path w="5872" h="1" fill="none" extrusionOk="0">
                  <a:moveTo>
                    <a:pt x="5871" y="1"/>
                  </a:moveTo>
                  <a:lnTo>
                    <a:pt x="0" y="1"/>
                  </a:lnTo>
                </a:path>
              </a:pathLst>
            </a:custGeom>
            <a:noFill/>
            <a:ln w="91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5" name="Google Shape;1615;p57"/>
            <p:cNvSpPr/>
            <p:nvPr/>
          </p:nvSpPr>
          <p:spPr>
            <a:xfrm>
              <a:off x="2336000" y="1710000"/>
              <a:ext cx="103450" cy="103425"/>
            </a:xfrm>
            <a:custGeom>
              <a:avLst/>
              <a:gdLst/>
              <a:ahLst/>
              <a:cxnLst/>
              <a:rect l="l" t="t" r="r" b="b"/>
              <a:pathLst>
                <a:path w="4138" h="4137" fill="none" extrusionOk="0">
                  <a:moveTo>
                    <a:pt x="4137" y="4137"/>
                  </a:moveTo>
                  <a:lnTo>
                    <a:pt x="1" y="0"/>
                  </a:lnTo>
                </a:path>
              </a:pathLst>
            </a:custGeom>
            <a:noFill/>
            <a:ln w="9175" cap="rnd" cmpd="sng">
              <a:solidFill>
                <a:srgbClr val="FAEDD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6" name="Google Shape;1616;p57"/>
            <p:cNvSpPr/>
            <p:nvPr/>
          </p:nvSpPr>
          <p:spPr>
            <a:xfrm>
              <a:off x="3215800" y="1083725"/>
              <a:ext cx="159300" cy="159300"/>
            </a:xfrm>
            <a:custGeom>
              <a:avLst/>
              <a:gdLst/>
              <a:ahLst/>
              <a:cxnLst/>
              <a:rect l="l" t="t" r="r" b="b"/>
              <a:pathLst>
                <a:path w="6372" h="6372" extrusionOk="0">
                  <a:moveTo>
                    <a:pt x="3136" y="0"/>
                  </a:moveTo>
                  <a:lnTo>
                    <a:pt x="2502" y="2535"/>
                  </a:lnTo>
                  <a:lnTo>
                    <a:pt x="1" y="3236"/>
                  </a:lnTo>
                  <a:lnTo>
                    <a:pt x="2569" y="3870"/>
                  </a:lnTo>
                  <a:lnTo>
                    <a:pt x="3236" y="6371"/>
                  </a:lnTo>
                  <a:lnTo>
                    <a:pt x="3870" y="3803"/>
                  </a:lnTo>
                  <a:lnTo>
                    <a:pt x="6372" y="3102"/>
                  </a:lnTo>
                  <a:lnTo>
                    <a:pt x="3803" y="2502"/>
                  </a:lnTo>
                  <a:lnTo>
                    <a:pt x="3136" y="0"/>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7" name="Google Shape;1617;p57"/>
            <p:cNvSpPr/>
            <p:nvPr/>
          </p:nvSpPr>
          <p:spPr>
            <a:xfrm>
              <a:off x="2818025" y="1659125"/>
              <a:ext cx="110925" cy="110100"/>
            </a:xfrm>
            <a:custGeom>
              <a:avLst/>
              <a:gdLst/>
              <a:ahLst/>
              <a:cxnLst/>
              <a:rect l="l" t="t" r="r" b="b"/>
              <a:pathLst>
                <a:path w="4437" h="4404" extrusionOk="0">
                  <a:moveTo>
                    <a:pt x="2168" y="1"/>
                  </a:moveTo>
                  <a:lnTo>
                    <a:pt x="1735" y="1769"/>
                  </a:lnTo>
                  <a:lnTo>
                    <a:pt x="0" y="2269"/>
                  </a:lnTo>
                  <a:lnTo>
                    <a:pt x="1768" y="2669"/>
                  </a:lnTo>
                  <a:lnTo>
                    <a:pt x="2268" y="4404"/>
                  </a:lnTo>
                  <a:lnTo>
                    <a:pt x="2669" y="2636"/>
                  </a:lnTo>
                  <a:lnTo>
                    <a:pt x="4437" y="2169"/>
                  </a:lnTo>
                  <a:lnTo>
                    <a:pt x="2669" y="1735"/>
                  </a:lnTo>
                  <a:lnTo>
                    <a:pt x="2168" y="1"/>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8" name="Google Shape;1618;p57"/>
            <p:cNvSpPr/>
            <p:nvPr/>
          </p:nvSpPr>
          <p:spPr>
            <a:xfrm>
              <a:off x="2999825" y="2312925"/>
              <a:ext cx="110100" cy="110100"/>
            </a:xfrm>
            <a:custGeom>
              <a:avLst/>
              <a:gdLst/>
              <a:ahLst/>
              <a:cxnLst/>
              <a:rect l="l" t="t" r="r" b="b"/>
              <a:pathLst>
                <a:path w="4404" h="4404" extrusionOk="0">
                  <a:moveTo>
                    <a:pt x="2135" y="1"/>
                  </a:moveTo>
                  <a:lnTo>
                    <a:pt x="1735" y="1769"/>
                  </a:lnTo>
                  <a:lnTo>
                    <a:pt x="0" y="2236"/>
                  </a:lnTo>
                  <a:lnTo>
                    <a:pt x="1768" y="2669"/>
                  </a:lnTo>
                  <a:lnTo>
                    <a:pt x="2235" y="4404"/>
                  </a:lnTo>
                  <a:lnTo>
                    <a:pt x="2669" y="2636"/>
                  </a:lnTo>
                  <a:lnTo>
                    <a:pt x="4403" y="2136"/>
                  </a:lnTo>
                  <a:lnTo>
                    <a:pt x="2635" y="1735"/>
                  </a:lnTo>
                  <a:lnTo>
                    <a:pt x="2135" y="1"/>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9" name="Google Shape;1619;p57"/>
            <p:cNvSpPr/>
            <p:nvPr/>
          </p:nvSpPr>
          <p:spPr>
            <a:xfrm>
              <a:off x="1869850" y="2062750"/>
              <a:ext cx="110100" cy="110950"/>
            </a:xfrm>
            <a:custGeom>
              <a:avLst/>
              <a:gdLst/>
              <a:ahLst/>
              <a:cxnLst/>
              <a:rect l="l" t="t" r="r" b="b"/>
              <a:pathLst>
                <a:path w="4404" h="4438" extrusionOk="0">
                  <a:moveTo>
                    <a:pt x="2168" y="1"/>
                  </a:moveTo>
                  <a:lnTo>
                    <a:pt x="1735" y="1769"/>
                  </a:lnTo>
                  <a:lnTo>
                    <a:pt x="0" y="2269"/>
                  </a:lnTo>
                  <a:lnTo>
                    <a:pt x="1768" y="2703"/>
                  </a:lnTo>
                  <a:lnTo>
                    <a:pt x="2268" y="4437"/>
                  </a:lnTo>
                  <a:lnTo>
                    <a:pt x="2669" y="2669"/>
                  </a:lnTo>
                  <a:lnTo>
                    <a:pt x="4403" y="2169"/>
                  </a:lnTo>
                  <a:lnTo>
                    <a:pt x="2635" y="1735"/>
                  </a:lnTo>
                  <a:lnTo>
                    <a:pt x="2168" y="1"/>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0" name="Google Shape;1620;p57"/>
            <p:cNvSpPr/>
            <p:nvPr/>
          </p:nvSpPr>
          <p:spPr>
            <a:xfrm>
              <a:off x="2013275" y="1162100"/>
              <a:ext cx="159300" cy="159325"/>
            </a:xfrm>
            <a:custGeom>
              <a:avLst/>
              <a:gdLst/>
              <a:ahLst/>
              <a:cxnLst/>
              <a:rect l="l" t="t" r="r" b="b"/>
              <a:pathLst>
                <a:path w="6372" h="6373" extrusionOk="0">
                  <a:moveTo>
                    <a:pt x="3136" y="1"/>
                  </a:moveTo>
                  <a:lnTo>
                    <a:pt x="2536" y="2536"/>
                  </a:lnTo>
                  <a:lnTo>
                    <a:pt x="1" y="3236"/>
                  </a:lnTo>
                  <a:lnTo>
                    <a:pt x="2569" y="3837"/>
                  </a:lnTo>
                  <a:lnTo>
                    <a:pt x="3270" y="6372"/>
                  </a:lnTo>
                  <a:lnTo>
                    <a:pt x="3870" y="3804"/>
                  </a:lnTo>
                  <a:lnTo>
                    <a:pt x="6372" y="3103"/>
                  </a:lnTo>
                  <a:lnTo>
                    <a:pt x="3837" y="2503"/>
                  </a:lnTo>
                  <a:lnTo>
                    <a:pt x="3136" y="1"/>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624"/>
        <p:cNvGrpSpPr/>
        <p:nvPr/>
      </p:nvGrpSpPr>
      <p:grpSpPr>
        <a:xfrm>
          <a:off x="0" y="0"/>
          <a:ext cx="0" cy="0"/>
          <a:chOff x="0" y="0"/>
          <a:chExt cx="0" cy="0"/>
        </a:xfrm>
      </p:grpSpPr>
      <p:sp>
        <p:nvSpPr>
          <p:cNvPr id="1625" name="Google Shape;1625;p58"/>
          <p:cNvSpPr txBox="1">
            <a:spLocks noGrp="1"/>
          </p:cNvSpPr>
          <p:nvPr>
            <p:ph type="title" idx="8"/>
          </p:nvPr>
        </p:nvSpPr>
        <p:spPr>
          <a:xfrm>
            <a:off x="713100" y="539400"/>
            <a:ext cx="5277392"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چه چیزی ما را </a:t>
            </a:r>
            <a:r>
              <a:rPr lang="fa-IR" dirty="0">
                <a:solidFill>
                  <a:schemeClr val="accent3"/>
                </a:solidFill>
                <a:cs typeface="B Nazanin" panose="00000700000000000000" pitchFamily="2" charset="-78"/>
              </a:rPr>
              <a:t>متمایز</a:t>
            </a:r>
            <a:r>
              <a:rPr lang="fa-IR" dirty="0">
                <a:cs typeface="B Nazanin" panose="00000700000000000000" pitchFamily="2" charset="-78"/>
              </a:rPr>
              <a:t> می کند؟</a:t>
            </a:r>
            <a:endParaRPr dirty="0">
              <a:solidFill>
                <a:schemeClr val="accent3"/>
              </a:solidFill>
              <a:cs typeface="B Nazanin" panose="00000700000000000000" pitchFamily="2" charset="-78"/>
            </a:endParaRPr>
          </a:p>
        </p:txBody>
      </p:sp>
      <p:sp>
        <p:nvSpPr>
          <p:cNvPr id="1626" name="Google Shape;1626;p58"/>
          <p:cNvSpPr txBox="1">
            <a:spLocks noGrp="1"/>
          </p:cNvSpPr>
          <p:nvPr>
            <p:ph type="subTitle" idx="5"/>
          </p:nvPr>
        </p:nvSpPr>
        <p:spPr>
          <a:xfrm>
            <a:off x="2068811" y="3624150"/>
            <a:ext cx="1978200" cy="665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627" name="Google Shape;1627;p58"/>
          <p:cNvSpPr txBox="1">
            <a:spLocks noGrp="1"/>
          </p:cNvSpPr>
          <p:nvPr>
            <p:ph type="title"/>
          </p:nvPr>
        </p:nvSpPr>
        <p:spPr>
          <a:xfrm>
            <a:off x="2068811" y="1759898"/>
            <a:ext cx="1978200" cy="457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عنوان </a:t>
            </a:r>
            <a:endParaRPr dirty="0">
              <a:cs typeface="B Nazanin" panose="00000700000000000000" pitchFamily="2" charset="-78"/>
            </a:endParaRPr>
          </a:p>
        </p:txBody>
      </p:sp>
      <p:sp>
        <p:nvSpPr>
          <p:cNvPr id="1628" name="Google Shape;1628;p58"/>
          <p:cNvSpPr txBox="1">
            <a:spLocks noGrp="1"/>
          </p:cNvSpPr>
          <p:nvPr>
            <p:ph type="subTitle" idx="1"/>
          </p:nvPr>
        </p:nvSpPr>
        <p:spPr>
          <a:xfrm>
            <a:off x="2068811" y="2190750"/>
            <a:ext cx="1978200" cy="665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629" name="Google Shape;1629;p58"/>
          <p:cNvSpPr txBox="1">
            <a:spLocks noGrp="1"/>
          </p:cNvSpPr>
          <p:nvPr>
            <p:ph type="title" idx="2"/>
          </p:nvPr>
        </p:nvSpPr>
        <p:spPr>
          <a:xfrm>
            <a:off x="6096644" y="1759898"/>
            <a:ext cx="1978200" cy="457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عنوان </a:t>
            </a:r>
          </a:p>
        </p:txBody>
      </p:sp>
      <p:sp>
        <p:nvSpPr>
          <p:cNvPr id="1630" name="Google Shape;1630;p58"/>
          <p:cNvSpPr txBox="1">
            <a:spLocks noGrp="1"/>
          </p:cNvSpPr>
          <p:nvPr>
            <p:ph type="subTitle" idx="3"/>
          </p:nvPr>
        </p:nvSpPr>
        <p:spPr>
          <a:xfrm>
            <a:off x="6096640" y="2190750"/>
            <a:ext cx="1978200" cy="665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631" name="Google Shape;1631;p58"/>
          <p:cNvSpPr txBox="1">
            <a:spLocks noGrp="1"/>
          </p:cNvSpPr>
          <p:nvPr>
            <p:ph type="title" idx="4"/>
          </p:nvPr>
        </p:nvSpPr>
        <p:spPr>
          <a:xfrm>
            <a:off x="2068811" y="3194700"/>
            <a:ext cx="1978200" cy="457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عنوان </a:t>
            </a:r>
          </a:p>
        </p:txBody>
      </p:sp>
      <p:sp>
        <p:nvSpPr>
          <p:cNvPr id="1632" name="Google Shape;1632;p58"/>
          <p:cNvSpPr txBox="1">
            <a:spLocks noGrp="1"/>
          </p:cNvSpPr>
          <p:nvPr>
            <p:ph type="title" idx="6"/>
          </p:nvPr>
        </p:nvSpPr>
        <p:spPr>
          <a:xfrm>
            <a:off x="6096644" y="3194700"/>
            <a:ext cx="1978200" cy="457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عنوان </a:t>
            </a:r>
          </a:p>
        </p:txBody>
      </p:sp>
      <p:sp>
        <p:nvSpPr>
          <p:cNvPr id="1633" name="Google Shape;1633;p58"/>
          <p:cNvSpPr txBox="1">
            <a:spLocks noGrp="1"/>
          </p:cNvSpPr>
          <p:nvPr>
            <p:ph type="subTitle" idx="7"/>
          </p:nvPr>
        </p:nvSpPr>
        <p:spPr>
          <a:xfrm>
            <a:off x="6096640" y="3624150"/>
            <a:ext cx="1978200" cy="665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grpSp>
        <p:nvGrpSpPr>
          <p:cNvPr id="1634" name="Google Shape;1634;p58"/>
          <p:cNvGrpSpPr/>
          <p:nvPr/>
        </p:nvGrpSpPr>
        <p:grpSpPr>
          <a:xfrm>
            <a:off x="1125817" y="1901252"/>
            <a:ext cx="602821" cy="548934"/>
            <a:chOff x="912860" y="1759889"/>
            <a:chExt cx="1028704" cy="936747"/>
          </a:xfrm>
        </p:grpSpPr>
        <p:grpSp>
          <p:nvGrpSpPr>
            <p:cNvPr id="1635" name="Google Shape;1635;p58"/>
            <p:cNvGrpSpPr/>
            <p:nvPr/>
          </p:nvGrpSpPr>
          <p:grpSpPr>
            <a:xfrm>
              <a:off x="912860" y="1759889"/>
              <a:ext cx="1028704" cy="936747"/>
              <a:chOff x="1190625" y="471350"/>
              <a:chExt cx="5219200" cy="4752650"/>
            </a:xfrm>
          </p:grpSpPr>
          <p:sp>
            <p:nvSpPr>
              <p:cNvPr id="1636" name="Google Shape;1636;p58"/>
              <p:cNvSpPr/>
              <p:nvPr/>
            </p:nvSpPr>
            <p:spPr>
              <a:xfrm>
                <a:off x="1190625" y="3363900"/>
                <a:ext cx="5219200" cy="1860100"/>
              </a:xfrm>
              <a:custGeom>
                <a:avLst/>
                <a:gdLst/>
                <a:ahLst/>
                <a:cxnLst/>
                <a:rect l="l" t="t" r="r" b="b"/>
                <a:pathLst>
                  <a:path w="208768" h="74404" extrusionOk="0">
                    <a:moveTo>
                      <a:pt x="0" y="1"/>
                    </a:moveTo>
                    <a:lnTo>
                      <a:pt x="0" y="21824"/>
                    </a:lnTo>
                    <a:cubicBezTo>
                      <a:pt x="0" y="24238"/>
                      <a:pt x="1957" y="26195"/>
                      <a:pt x="4338" y="26195"/>
                    </a:cubicBezTo>
                    <a:lnTo>
                      <a:pt x="35099" y="26195"/>
                    </a:lnTo>
                    <a:cubicBezTo>
                      <a:pt x="38296" y="26195"/>
                      <a:pt x="41362" y="27304"/>
                      <a:pt x="43808" y="29391"/>
                    </a:cubicBezTo>
                    <a:lnTo>
                      <a:pt x="87356" y="66317"/>
                    </a:lnTo>
                    <a:cubicBezTo>
                      <a:pt x="93585" y="71600"/>
                      <a:pt x="101429" y="74403"/>
                      <a:pt x="109399" y="74403"/>
                    </a:cubicBezTo>
                    <a:cubicBezTo>
                      <a:pt x="112699" y="74403"/>
                      <a:pt x="116021" y="73923"/>
                      <a:pt x="119258" y="72939"/>
                    </a:cubicBezTo>
                    <a:lnTo>
                      <a:pt x="200482" y="48213"/>
                    </a:lnTo>
                    <a:cubicBezTo>
                      <a:pt x="205407" y="46713"/>
                      <a:pt x="208767" y="42178"/>
                      <a:pt x="208767" y="37024"/>
                    </a:cubicBezTo>
                    <a:cubicBezTo>
                      <a:pt x="208767" y="30500"/>
                      <a:pt x="203441" y="25307"/>
                      <a:pt x="197044" y="25307"/>
                    </a:cubicBezTo>
                    <a:cubicBezTo>
                      <a:pt x="196724" y="25307"/>
                      <a:pt x="196402" y="25320"/>
                      <a:pt x="196078" y="25347"/>
                    </a:cubicBezTo>
                    <a:lnTo>
                      <a:pt x="111854" y="32392"/>
                    </a:lnTo>
                    <a:lnTo>
                      <a:pt x="89705" y="16311"/>
                    </a:lnTo>
                    <a:lnTo>
                      <a:pt x="0" y="1"/>
                    </a:ln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7" name="Google Shape;1637;p58"/>
              <p:cNvSpPr/>
              <p:nvPr/>
            </p:nvSpPr>
            <p:spPr>
              <a:xfrm>
                <a:off x="1190625" y="3583275"/>
                <a:ext cx="5219200" cy="1640725"/>
              </a:xfrm>
              <a:custGeom>
                <a:avLst/>
                <a:gdLst/>
                <a:ahLst/>
                <a:cxnLst/>
                <a:rect l="l" t="t" r="r" b="b"/>
                <a:pathLst>
                  <a:path w="208768" h="65629" extrusionOk="0">
                    <a:moveTo>
                      <a:pt x="0" y="1"/>
                    </a:moveTo>
                    <a:lnTo>
                      <a:pt x="0" y="13049"/>
                    </a:lnTo>
                    <a:cubicBezTo>
                      <a:pt x="0" y="15463"/>
                      <a:pt x="1957" y="17420"/>
                      <a:pt x="4338" y="17420"/>
                    </a:cubicBezTo>
                    <a:lnTo>
                      <a:pt x="35099" y="17420"/>
                    </a:lnTo>
                    <a:cubicBezTo>
                      <a:pt x="38296" y="17420"/>
                      <a:pt x="41362" y="18529"/>
                      <a:pt x="43808" y="20616"/>
                    </a:cubicBezTo>
                    <a:lnTo>
                      <a:pt x="87356" y="57542"/>
                    </a:lnTo>
                    <a:cubicBezTo>
                      <a:pt x="93585" y="62825"/>
                      <a:pt x="101429" y="65628"/>
                      <a:pt x="109399" y="65628"/>
                    </a:cubicBezTo>
                    <a:cubicBezTo>
                      <a:pt x="112699" y="65628"/>
                      <a:pt x="116021" y="65148"/>
                      <a:pt x="119258" y="64164"/>
                    </a:cubicBezTo>
                    <a:lnTo>
                      <a:pt x="200482" y="39438"/>
                    </a:lnTo>
                    <a:cubicBezTo>
                      <a:pt x="205407" y="37938"/>
                      <a:pt x="208767" y="33403"/>
                      <a:pt x="208767" y="28249"/>
                    </a:cubicBezTo>
                    <a:cubicBezTo>
                      <a:pt x="208767" y="25803"/>
                      <a:pt x="208017" y="23585"/>
                      <a:pt x="206777" y="21726"/>
                    </a:cubicBezTo>
                    <a:cubicBezTo>
                      <a:pt x="205309" y="23911"/>
                      <a:pt x="203124" y="25575"/>
                      <a:pt x="200482" y="26390"/>
                    </a:cubicBezTo>
                    <a:lnTo>
                      <a:pt x="119258" y="51083"/>
                    </a:lnTo>
                    <a:cubicBezTo>
                      <a:pt x="116005" y="52082"/>
                      <a:pt x="112666" y="52569"/>
                      <a:pt x="109350" y="52569"/>
                    </a:cubicBezTo>
                    <a:cubicBezTo>
                      <a:pt x="101397" y="52569"/>
                      <a:pt x="93572" y="49766"/>
                      <a:pt x="87356" y="44494"/>
                    </a:cubicBezTo>
                    <a:lnTo>
                      <a:pt x="43808" y="7568"/>
                    </a:lnTo>
                    <a:cubicBezTo>
                      <a:pt x="41362" y="5481"/>
                      <a:pt x="38296" y="4372"/>
                      <a:pt x="35099" y="4372"/>
                    </a:cubicBezTo>
                    <a:lnTo>
                      <a:pt x="4338" y="4372"/>
                    </a:lnTo>
                    <a:cubicBezTo>
                      <a:pt x="1957" y="4372"/>
                      <a:pt x="0" y="2415"/>
                      <a:pt x="0"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8" name="Google Shape;1638;p58"/>
              <p:cNvSpPr/>
              <p:nvPr/>
            </p:nvSpPr>
            <p:spPr>
              <a:xfrm>
                <a:off x="1190625" y="2814275"/>
                <a:ext cx="3100525" cy="1405825"/>
              </a:xfrm>
              <a:custGeom>
                <a:avLst/>
                <a:gdLst/>
                <a:ahLst/>
                <a:cxnLst/>
                <a:rect l="l" t="t" r="r" b="b"/>
                <a:pathLst>
                  <a:path w="124021" h="56233" extrusionOk="0">
                    <a:moveTo>
                      <a:pt x="4338" y="0"/>
                    </a:moveTo>
                    <a:cubicBezTo>
                      <a:pt x="1957" y="0"/>
                      <a:pt x="0" y="1925"/>
                      <a:pt x="0" y="4339"/>
                    </a:cubicBezTo>
                    <a:lnTo>
                      <a:pt x="0" y="23845"/>
                    </a:lnTo>
                    <a:lnTo>
                      <a:pt x="87454" y="37937"/>
                    </a:lnTo>
                    <a:cubicBezTo>
                      <a:pt x="88922" y="38165"/>
                      <a:pt x="90259" y="38850"/>
                      <a:pt x="91303" y="39927"/>
                    </a:cubicBezTo>
                    <a:lnTo>
                      <a:pt x="104025" y="52910"/>
                    </a:lnTo>
                    <a:cubicBezTo>
                      <a:pt x="106190" y="55124"/>
                      <a:pt x="109047" y="56233"/>
                      <a:pt x="111905" y="56233"/>
                    </a:cubicBezTo>
                    <a:cubicBezTo>
                      <a:pt x="114731" y="56233"/>
                      <a:pt x="117558" y="55148"/>
                      <a:pt x="119715" y="52975"/>
                    </a:cubicBezTo>
                    <a:cubicBezTo>
                      <a:pt x="124021" y="48636"/>
                      <a:pt x="123955" y="41623"/>
                      <a:pt x="119617" y="37350"/>
                    </a:cubicBezTo>
                    <a:lnTo>
                      <a:pt x="85529" y="3915"/>
                    </a:lnTo>
                    <a:cubicBezTo>
                      <a:pt x="82985" y="1403"/>
                      <a:pt x="79527" y="0"/>
                      <a:pt x="75939"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9" name="Google Shape;1639;p58"/>
              <p:cNvSpPr/>
              <p:nvPr/>
            </p:nvSpPr>
            <p:spPr>
              <a:xfrm>
                <a:off x="3376950" y="3468950"/>
                <a:ext cx="911750" cy="751150"/>
              </a:xfrm>
              <a:custGeom>
                <a:avLst/>
                <a:gdLst/>
                <a:ahLst/>
                <a:cxnLst/>
                <a:rect l="l" t="t" r="r" b="b"/>
                <a:pathLst>
                  <a:path w="36470" h="30046" extrusionOk="0">
                    <a:moveTo>
                      <a:pt x="2283" y="1"/>
                    </a:moveTo>
                    <a:cubicBezTo>
                      <a:pt x="1124" y="1"/>
                      <a:pt x="1" y="933"/>
                      <a:pt x="1" y="2290"/>
                    </a:cubicBezTo>
                    <a:lnTo>
                      <a:pt x="1" y="4378"/>
                    </a:lnTo>
                    <a:cubicBezTo>
                      <a:pt x="1" y="7868"/>
                      <a:pt x="1371" y="11228"/>
                      <a:pt x="3817" y="13707"/>
                    </a:cubicBezTo>
                    <a:lnTo>
                      <a:pt x="3850" y="13740"/>
                    </a:lnTo>
                    <a:lnTo>
                      <a:pt x="16572" y="26723"/>
                    </a:lnTo>
                    <a:cubicBezTo>
                      <a:pt x="18737" y="28937"/>
                      <a:pt x="21594" y="30046"/>
                      <a:pt x="24452" y="30046"/>
                    </a:cubicBezTo>
                    <a:cubicBezTo>
                      <a:pt x="27278" y="30046"/>
                      <a:pt x="30105" y="28961"/>
                      <a:pt x="32262" y="26788"/>
                    </a:cubicBezTo>
                    <a:cubicBezTo>
                      <a:pt x="36144" y="22873"/>
                      <a:pt x="36470" y="16806"/>
                      <a:pt x="33306" y="12500"/>
                    </a:cubicBezTo>
                    <a:lnTo>
                      <a:pt x="33306" y="12500"/>
                    </a:lnTo>
                    <a:cubicBezTo>
                      <a:pt x="32980" y="12924"/>
                      <a:pt x="32653" y="13348"/>
                      <a:pt x="32262" y="13740"/>
                    </a:cubicBezTo>
                    <a:cubicBezTo>
                      <a:pt x="30105" y="15913"/>
                      <a:pt x="27278" y="16998"/>
                      <a:pt x="24452" y="16998"/>
                    </a:cubicBezTo>
                    <a:cubicBezTo>
                      <a:pt x="21594" y="16998"/>
                      <a:pt x="18737" y="15889"/>
                      <a:pt x="16572" y="13675"/>
                    </a:cubicBezTo>
                    <a:lnTo>
                      <a:pt x="3850" y="692"/>
                    </a:lnTo>
                    <a:cubicBezTo>
                      <a:pt x="3850" y="659"/>
                      <a:pt x="3817" y="659"/>
                      <a:pt x="3817" y="659"/>
                    </a:cubicBezTo>
                    <a:cubicBezTo>
                      <a:pt x="3372" y="203"/>
                      <a:pt x="2824" y="1"/>
                      <a:pt x="2283"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0" name="Google Shape;1640;p58"/>
              <p:cNvSpPr/>
              <p:nvPr/>
            </p:nvSpPr>
            <p:spPr>
              <a:xfrm>
                <a:off x="3990200" y="471350"/>
                <a:ext cx="2306250" cy="2935000"/>
              </a:xfrm>
              <a:custGeom>
                <a:avLst/>
                <a:gdLst/>
                <a:ahLst/>
                <a:cxnLst/>
                <a:rect l="l" t="t" r="r" b="b"/>
                <a:pathLst>
                  <a:path w="92250" h="117400" extrusionOk="0">
                    <a:moveTo>
                      <a:pt x="46125" y="0"/>
                    </a:moveTo>
                    <a:cubicBezTo>
                      <a:pt x="45555" y="0"/>
                      <a:pt x="44984" y="229"/>
                      <a:pt x="44560" y="685"/>
                    </a:cubicBezTo>
                    <a:cubicBezTo>
                      <a:pt x="36470" y="9166"/>
                      <a:pt x="1" y="48637"/>
                      <a:pt x="1" y="71275"/>
                    </a:cubicBezTo>
                    <a:cubicBezTo>
                      <a:pt x="1" y="96751"/>
                      <a:pt x="20649" y="117399"/>
                      <a:pt x="46125" y="117399"/>
                    </a:cubicBezTo>
                    <a:cubicBezTo>
                      <a:pt x="71602" y="117399"/>
                      <a:pt x="92250" y="96751"/>
                      <a:pt x="92250" y="71275"/>
                    </a:cubicBezTo>
                    <a:cubicBezTo>
                      <a:pt x="92250" y="48637"/>
                      <a:pt x="55781" y="9166"/>
                      <a:pt x="47691" y="685"/>
                    </a:cubicBezTo>
                    <a:cubicBezTo>
                      <a:pt x="47267" y="229"/>
                      <a:pt x="46696" y="0"/>
                      <a:pt x="46125"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1" name="Google Shape;1641;p58"/>
              <p:cNvSpPr/>
              <p:nvPr/>
            </p:nvSpPr>
            <p:spPr>
              <a:xfrm>
                <a:off x="4980225" y="471350"/>
                <a:ext cx="1316225" cy="2935000"/>
              </a:xfrm>
              <a:custGeom>
                <a:avLst/>
                <a:gdLst/>
                <a:ahLst/>
                <a:cxnLst/>
                <a:rect l="l" t="t" r="r" b="b"/>
                <a:pathLst>
                  <a:path w="52649" h="117400" extrusionOk="0">
                    <a:moveTo>
                      <a:pt x="6524" y="0"/>
                    </a:moveTo>
                    <a:cubicBezTo>
                      <a:pt x="5954" y="0"/>
                      <a:pt x="5383" y="229"/>
                      <a:pt x="4959" y="685"/>
                    </a:cubicBezTo>
                    <a:cubicBezTo>
                      <a:pt x="3817" y="1892"/>
                      <a:pt x="2088" y="3719"/>
                      <a:pt x="1" y="6002"/>
                    </a:cubicBezTo>
                    <a:cubicBezTo>
                      <a:pt x="12722" y="19996"/>
                      <a:pt x="39601" y="51833"/>
                      <a:pt x="39601" y="71275"/>
                    </a:cubicBezTo>
                    <a:cubicBezTo>
                      <a:pt x="39601" y="94533"/>
                      <a:pt x="22378" y="113778"/>
                      <a:pt x="1" y="116942"/>
                    </a:cubicBezTo>
                    <a:cubicBezTo>
                      <a:pt x="2153" y="117236"/>
                      <a:pt x="4306" y="117399"/>
                      <a:pt x="6524" y="117399"/>
                    </a:cubicBezTo>
                    <a:cubicBezTo>
                      <a:pt x="32001" y="117399"/>
                      <a:pt x="52649" y="96751"/>
                      <a:pt x="52649" y="71275"/>
                    </a:cubicBezTo>
                    <a:cubicBezTo>
                      <a:pt x="52649" y="48637"/>
                      <a:pt x="16180" y="9166"/>
                      <a:pt x="8090" y="685"/>
                    </a:cubicBezTo>
                    <a:cubicBezTo>
                      <a:pt x="7666" y="229"/>
                      <a:pt x="7095" y="0"/>
                      <a:pt x="6524"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2" name="Google Shape;1642;p58"/>
              <p:cNvSpPr/>
              <p:nvPr/>
            </p:nvSpPr>
            <p:spPr>
              <a:xfrm>
                <a:off x="4441175" y="1550250"/>
                <a:ext cx="1405125" cy="1405925"/>
              </a:xfrm>
              <a:custGeom>
                <a:avLst/>
                <a:gdLst/>
                <a:ahLst/>
                <a:cxnLst/>
                <a:rect l="l" t="t" r="r" b="b"/>
                <a:pathLst>
                  <a:path w="56205" h="56237" extrusionOk="0">
                    <a:moveTo>
                      <a:pt x="23781" y="0"/>
                    </a:moveTo>
                    <a:cubicBezTo>
                      <a:pt x="22182" y="0"/>
                      <a:pt x="20877" y="1305"/>
                      <a:pt x="20877" y="2904"/>
                    </a:cubicBezTo>
                    <a:lnTo>
                      <a:pt x="20877" y="19474"/>
                    </a:lnTo>
                    <a:cubicBezTo>
                      <a:pt x="20877" y="20257"/>
                      <a:pt x="20225" y="20910"/>
                      <a:pt x="19442" y="20910"/>
                    </a:cubicBezTo>
                    <a:lnTo>
                      <a:pt x="2871" y="20910"/>
                    </a:lnTo>
                    <a:cubicBezTo>
                      <a:pt x="1273" y="20910"/>
                      <a:pt x="1" y="22214"/>
                      <a:pt x="1" y="23813"/>
                    </a:cubicBezTo>
                    <a:lnTo>
                      <a:pt x="1" y="32457"/>
                    </a:lnTo>
                    <a:cubicBezTo>
                      <a:pt x="1" y="34023"/>
                      <a:pt x="1273" y="35328"/>
                      <a:pt x="2871" y="35328"/>
                    </a:cubicBezTo>
                    <a:lnTo>
                      <a:pt x="19442" y="35328"/>
                    </a:lnTo>
                    <a:cubicBezTo>
                      <a:pt x="20225" y="35328"/>
                      <a:pt x="20877" y="35980"/>
                      <a:pt x="20877" y="36763"/>
                    </a:cubicBezTo>
                    <a:lnTo>
                      <a:pt x="20877" y="53334"/>
                    </a:lnTo>
                    <a:cubicBezTo>
                      <a:pt x="20877" y="54932"/>
                      <a:pt x="22182" y="56237"/>
                      <a:pt x="23781" y="56237"/>
                    </a:cubicBezTo>
                    <a:lnTo>
                      <a:pt x="32425" y="56237"/>
                    </a:lnTo>
                    <a:cubicBezTo>
                      <a:pt x="34023" y="56237"/>
                      <a:pt x="35295" y="54932"/>
                      <a:pt x="35295" y="53334"/>
                    </a:cubicBezTo>
                    <a:lnTo>
                      <a:pt x="35295" y="36763"/>
                    </a:lnTo>
                    <a:cubicBezTo>
                      <a:pt x="35295" y="35980"/>
                      <a:pt x="35948" y="35328"/>
                      <a:pt x="36731" y="35328"/>
                    </a:cubicBezTo>
                    <a:lnTo>
                      <a:pt x="53302" y="35328"/>
                    </a:lnTo>
                    <a:cubicBezTo>
                      <a:pt x="54900" y="35328"/>
                      <a:pt x="56205" y="34023"/>
                      <a:pt x="56205" y="32457"/>
                    </a:cubicBezTo>
                    <a:lnTo>
                      <a:pt x="56205" y="23813"/>
                    </a:lnTo>
                    <a:cubicBezTo>
                      <a:pt x="56205" y="22214"/>
                      <a:pt x="54900" y="20910"/>
                      <a:pt x="53302" y="20910"/>
                    </a:cubicBezTo>
                    <a:lnTo>
                      <a:pt x="36731" y="20910"/>
                    </a:lnTo>
                    <a:cubicBezTo>
                      <a:pt x="35948" y="20910"/>
                      <a:pt x="35295" y="20257"/>
                      <a:pt x="35295" y="19474"/>
                    </a:cubicBezTo>
                    <a:lnTo>
                      <a:pt x="35295" y="2904"/>
                    </a:lnTo>
                    <a:cubicBezTo>
                      <a:pt x="35295" y="1305"/>
                      <a:pt x="34023" y="0"/>
                      <a:pt x="32425"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43" name="Google Shape;1643;p58"/>
            <p:cNvGrpSpPr/>
            <p:nvPr/>
          </p:nvGrpSpPr>
          <p:grpSpPr>
            <a:xfrm>
              <a:off x="912860" y="1759889"/>
              <a:ext cx="1028704" cy="936747"/>
              <a:chOff x="1190625" y="471350"/>
              <a:chExt cx="5219200" cy="4752650"/>
            </a:xfrm>
          </p:grpSpPr>
          <p:sp>
            <p:nvSpPr>
              <p:cNvPr id="1644" name="Google Shape;1644;p58"/>
              <p:cNvSpPr/>
              <p:nvPr/>
            </p:nvSpPr>
            <p:spPr>
              <a:xfrm>
                <a:off x="1190625" y="3363900"/>
                <a:ext cx="5219200" cy="1860100"/>
              </a:xfrm>
              <a:custGeom>
                <a:avLst/>
                <a:gdLst/>
                <a:ahLst/>
                <a:cxnLst/>
                <a:rect l="l" t="t" r="r" b="b"/>
                <a:pathLst>
                  <a:path w="208768" h="74404" extrusionOk="0">
                    <a:moveTo>
                      <a:pt x="0" y="1"/>
                    </a:moveTo>
                    <a:lnTo>
                      <a:pt x="0" y="21824"/>
                    </a:lnTo>
                    <a:cubicBezTo>
                      <a:pt x="0" y="24238"/>
                      <a:pt x="1957" y="26195"/>
                      <a:pt x="4338" y="26195"/>
                    </a:cubicBezTo>
                    <a:lnTo>
                      <a:pt x="35099" y="26195"/>
                    </a:lnTo>
                    <a:cubicBezTo>
                      <a:pt x="38296" y="26195"/>
                      <a:pt x="41362" y="27304"/>
                      <a:pt x="43808" y="29391"/>
                    </a:cubicBezTo>
                    <a:lnTo>
                      <a:pt x="87356" y="66317"/>
                    </a:lnTo>
                    <a:cubicBezTo>
                      <a:pt x="93585" y="71600"/>
                      <a:pt x="101429" y="74403"/>
                      <a:pt x="109399" y="74403"/>
                    </a:cubicBezTo>
                    <a:cubicBezTo>
                      <a:pt x="112699" y="74403"/>
                      <a:pt x="116021" y="73923"/>
                      <a:pt x="119258" y="72939"/>
                    </a:cubicBezTo>
                    <a:lnTo>
                      <a:pt x="200482" y="48213"/>
                    </a:lnTo>
                    <a:cubicBezTo>
                      <a:pt x="205407" y="46713"/>
                      <a:pt x="208767" y="42178"/>
                      <a:pt x="208767" y="37024"/>
                    </a:cubicBezTo>
                    <a:cubicBezTo>
                      <a:pt x="208767" y="30500"/>
                      <a:pt x="203441" y="25307"/>
                      <a:pt x="197044" y="25307"/>
                    </a:cubicBezTo>
                    <a:cubicBezTo>
                      <a:pt x="196724" y="25307"/>
                      <a:pt x="196402" y="25320"/>
                      <a:pt x="196078" y="25347"/>
                    </a:cubicBezTo>
                    <a:lnTo>
                      <a:pt x="111854" y="32392"/>
                    </a:lnTo>
                    <a:lnTo>
                      <a:pt x="89705" y="16311"/>
                    </a:lnTo>
                    <a:lnTo>
                      <a:pt x="0" y="1"/>
                    </a:ln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5" name="Google Shape;1645;p58"/>
              <p:cNvSpPr/>
              <p:nvPr/>
            </p:nvSpPr>
            <p:spPr>
              <a:xfrm>
                <a:off x="1190625" y="3583275"/>
                <a:ext cx="5219200" cy="1640725"/>
              </a:xfrm>
              <a:custGeom>
                <a:avLst/>
                <a:gdLst/>
                <a:ahLst/>
                <a:cxnLst/>
                <a:rect l="l" t="t" r="r" b="b"/>
                <a:pathLst>
                  <a:path w="208768" h="65629" extrusionOk="0">
                    <a:moveTo>
                      <a:pt x="0" y="1"/>
                    </a:moveTo>
                    <a:lnTo>
                      <a:pt x="0" y="13049"/>
                    </a:lnTo>
                    <a:cubicBezTo>
                      <a:pt x="0" y="15463"/>
                      <a:pt x="1957" y="17420"/>
                      <a:pt x="4338" y="17420"/>
                    </a:cubicBezTo>
                    <a:lnTo>
                      <a:pt x="35099" y="17420"/>
                    </a:lnTo>
                    <a:cubicBezTo>
                      <a:pt x="38296" y="17420"/>
                      <a:pt x="41362" y="18529"/>
                      <a:pt x="43808" y="20616"/>
                    </a:cubicBezTo>
                    <a:lnTo>
                      <a:pt x="87356" y="57542"/>
                    </a:lnTo>
                    <a:cubicBezTo>
                      <a:pt x="93585" y="62825"/>
                      <a:pt x="101429" y="65628"/>
                      <a:pt x="109399" y="65628"/>
                    </a:cubicBezTo>
                    <a:cubicBezTo>
                      <a:pt x="112699" y="65628"/>
                      <a:pt x="116021" y="65148"/>
                      <a:pt x="119258" y="64164"/>
                    </a:cubicBezTo>
                    <a:lnTo>
                      <a:pt x="200482" y="39438"/>
                    </a:lnTo>
                    <a:cubicBezTo>
                      <a:pt x="205407" y="37938"/>
                      <a:pt x="208767" y="33403"/>
                      <a:pt x="208767" y="28249"/>
                    </a:cubicBezTo>
                    <a:cubicBezTo>
                      <a:pt x="208767" y="25803"/>
                      <a:pt x="208017" y="23585"/>
                      <a:pt x="206777" y="21726"/>
                    </a:cubicBezTo>
                    <a:cubicBezTo>
                      <a:pt x="205309" y="23911"/>
                      <a:pt x="203124" y="25575"/>
                      <a:pt x="200482" y="26390"/>
                    </a:cubicBezTo>
                    <a:lnTo>
                      <a:pt x="119258" y="51083"/>
                    </a:lnTo>
                    <a:cubicBezTo>
                      <a:pt x="116005" y="52082"/>
                      <a:pt x="112666" y="52569"/>
                      <a:pt x="109350" y="52569"/>
                    </a:cubicBezTo>
                    <a:cubicBezTo>
                      <a:pt x="101397" y="52569"/>
                      <a:pt x="93572" y="49766"/>
                      <a:pt x="87356" y="44494"/>
                    </a:cubicBezTo>
                    <a:lnTo>
                      <a:pt x="43808" y="7568"/>
                    </a:lnTo>
                    <a:cubicBezTo>
                      <a:pt x="41362" y="5481"/>
                      <a:pt x="38296" y="4372"/>
                      <a:pt x="35099" y="4372"/>
                    </a:cubicBezTo>
                    <a:lnTo>
                      <a:pt x="4338" y="4372"/>
                    </a:lnTo>
                    <a:cubicBezTo>
                      <a:pt x="1957" y="4372"/>
                      <a:pt x="0" y="2415"/>
                      <a:pt x="0"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6" name="Google Shape;1646;p58"/>
              <p:cNvSpPr/>
              <p:nvPr/>
            </p:nvSpPr>
            <p:spPr>
              <a:xfrm>
                <a:off x="1190625" y="2814275"/>
                <a:ext cx="3100525" cy="1405825"/>
              </a:xfrm>
              <a:custGeom>
                <a:avLst/>
                <a:gdLst/>
                <a:ahLst/>
                <a:cxnLst/>
                <a:rect l="l" t="t" r="r" b="b"/>
                <a:pathLst>
                  <a:path w="124021" h="56233" extrusionOk="0">
                    <a:moveTo>
                      <a:pt x="4338" y="0"/>
                    </a:moveTo>
                    <a:cubicBezTo>
                      <a:pt x="1957" y="0"/>
                      <a:pt x="0" y="1925"/>
                      <a:pt x="0" y="4339"/>
                    </a:cubicBezTo>
                    <a:lnTo>
                      <a:pt x="0" y="23845"/>
                    </a:lnTo>
                    <a:lnTo>
                      <a:pt x="87454" y="37937"/>
                    </a:lnTo>
                    <a:cubicBezTo>
                      <a:pt x="88922" y="38165"/>
                      <a:pt x="90259" y="38850"/>
                      <a:pt x="91303" y="39927"/>
                    </a:cubicBezTo>
                    <a:lnTo>
                      <a:pt x="104025" y="52910"/>
                    </a:lnTo>
                    <a:cubicBezTo>
                      <a:pt x="106190" y="55124"/>
                      <a:pt x="109047" y="56233"/>
                      <a:pt x="111905" y="56233"/>
                    </a:cubicBezTo>
                    <a:cubicBezTo>
                      <a:pt x="114731" y="56233"/>
                      <a:pt x="117558" y="55148"/>
                      <a:pt x="119715" y="52975"/>
                    </a:cubicBezTo>
                    <a:cubicBezTo>
                      <a:pt x="124021" y="48636"/>
                      <a:pt x="123955" y="41623"/>
                      <a:pt x="119617" y="37350"/>
                    </a:cubicBezTo>
                    <a:lnTo>
                      <a:pt x="85529" y="3915"/>
                    </a:lnTo>
                    <a:cubicBezTo>
                      <a:pt x="82985" y="1403"/>
                      <a:pt x="79527" y="0"/>
                      <a:pt x="75939" y="0"/>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7" name="Google Shape;1647;p58"/>
              <p:cNvSpPr/>
              <p:nvPr/>
            </p:nvSpPr>
            <p:spPr>
              <a:xfrm>
                <a:off x="3376950" y="3468950"/>
                <a:ext cx="911750" cy="751150"/>
              </a:xfrm>
              <a:custGeom>
                <a:avLst/>
                <a:gdLst/>
                <a:ahLst/>
                <a:cxnLst/>
                <a:rect l="l" t="t" r="r" b="b"/>
                <a:pathLst>
                  <a:path w="36470" h="30046" extrusionOk="0">
                    <a:moveTo>
                      <a:pt x="2283" y="1"/>
                    </a:moveTo>
                    <a:cubicBezTo>
                      <a:pt x="1124" y="1"/>
                      <a:pt x="1" y="933"/>
                      <a:pt x="1" y="2290"/>
                    </a:cubicBezTo>
                    <a:lnTo>
                      <a:pt x="1" y="4378"/>
                    </a:lnTo>
                    <a:cubicBezTo>
                      <a:pt x="1" y="7868"/>
                      <a:pt x="1371" y="11228"/>
                      <a:pt x="3817" y="13707"/>
                    </a:cubicBezTo>
                    <a:lnTo>
                      <a:pt x="3850" y="13740"/>
                    </a:lnTo>
                    <a:lnTo>
                      <a:pt x="16572" y="26723"/>
                    </a:lnTo>
                    <a:cubicBezTo>
                      <a:pt x="18737" y="28937"/>
                      <a:pt x="21594" y="30046"/>
                      <a:pt x="24452" y="30046"/>
                    </a:cubicBezTo>
                    <a:cubicBezTo>
                      <a:pt x="27278" y="30046"/>
                      <a:pt x="30105" y="28961"/>
                      <a:pt x="32262" y="26788"/>
                    </a:cubicBezTo>
                    <a:cubicBezTo>
                      <a:pt x="36144" y="22873"/>
                      <a:pt x="36470" y="16806"/>
                      <a:pt x="33306" y="12500"/>
                    </a:cubicBezTo>
                    <a:lnTo>
                      <a:pt x="33306" y="12500"/>
                    </a:lnTo>
                    <a:cubicBezTo>
                      <a:pt x="32980" y="12924"/>
                      <a:pt x="32653" y="13348"/>
                      <a:pt x="32262" y="13740"/>
                    </a:cubicBezTo>
                    <a:cubicBezTo>
                      <a:pt x="30105" y="15913"/>
                      <a:pt x="27278" y="16998"/>
                      <a:pt x="24452" y="16998"/>
                    </a:cubicBezTo>
                    <a:cubicBezTo>
                      <a:pt x="21594" y="16998"/>
                      <a:pt x="18737" y="15889"/>
                      <a:pt x="16572" y="13675"/>
                    </a:cubicBezTo>
                    <a:lnTo>
                      <a:pt x="3850" y="692"/>
                    </a:lnTo>
                    <a:cubicBezTo>
                      <a:pt x="3850" y="659"/>
                      <a:pt x="3817" y="659"/>
                      <a:pt x="3817" y="659"/>
                    </a:cubicBezTo>
                    <a:cubicBezTo>
                      <a:pt x="3372" y="203"/>
                      <a:pt x="2824" y="1"/>
                      <a:pt x="2283"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8" name="Google Shape;1648;p58"/>
              <p:cNvSpPr/>
              <p:nvPr/>
            </p:nvSpPr>
            <p:spPr>
              <a:xfrm>
                <a:off x="3990200" y="471350"/>
                <a:ext cx="2306250" cy="2935000"/>
              </a:xfrm>
              <a:custGeom>
                <a:avLst/>
                <a:gdLst/>
                <a:ahLst/>
                <a:cxnLst/>
                <a:rect l="l" t="t" r="r" b="b"/>
                <a:pathLst>
                  <a:path w="92250" h="117400" extrusionOk="0">
                    <a:moveTo>
                      <a:pt x="46125" y="0"/>
                    </a:moveTo>
                    <a:cubicBezTo>
                      <a:pt x="45555" y="0"/>
                      <a:pt x="44984" y="229"/>
                      <a:pt x="44560" y="685"/>
                    </a:cubicBezTo>
                    <a:cubicBezTo>
                      <a:pt x="36470" y="9166"/>
                      <a:pt x="1" y="48637"/>
                      <a:pt x="1" y="71275"/>
                    </a:cubicBezTo>
                    <a:cubicBezTo>
                      <a:pt x="1" y="96751"/>
                      <a:pt x="20649" y="117399"/>
                      <a:pt x="46125" y="117399"/>
                    </a:cubicBezTo>
                    <a:cubicBezTo>
                      <a:pt x="71602" y="117399"/>
                      <a:pt x="92250" y="96751"/>
                      <a:pt x="92250" y="71275"/>
                    </a:cubicBezTo>
                    <a:cubicBezTo>
                      <a:pt x="92250" y="48637"/>
                      <a:pt x="55781" y="9166"/>
                      <a:pt x="47691" y="685"/>
                    </a:cubicBezTo>
                    <a:cubicBezTo>
                      <a:pt x="47267" y="229"/>
                      <a:pt x="46696" y="0"/>
                      <a:pt x="4612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9" name="Google Shape;1649;p58"/>
              <p:cNvSpPr/>
              <p:nvPr/>
            </p:nvSpPr>
            <p:spPr>
              <a:xfrm>
                <a:off x="4980225" y="471350"/>
                <a:ext cx="1316225" cy="2935000"/>
              </a:xfrm>
              <a:custGeom>
                <a:avLst/>
                <a:gdLst/>
                <a:ahLst/>
                <a:cxnLst/>
                <a:rect l="l" t="t" r="r" b="b"/>
                <a:pathLst>
                  <a:path w="52649" h="117400" extrusionOk="0">
                    <a:moveTo>
                      <a:pt x="6524" y="0"/>
                    </a:moveTo>
                    <a:cubicBezTo>
                      <a:pt x="5954" y="0"/>
                      <a:pt x="5383" y="229"/>
                      <a:pt x="4959" y="685"/>
                    </a:cubicBezTo>
                    <a:cubicBezTo>
                      <a:pt x="3817" y="1892"/>
                      <a:pt x="2088" y="3719"/>
                      <a:pt x="1" y="6002"/>
                    </a:cubicBezTo>
                    <a:cubicBezTo>
                      <a:pt x="12722" y="19996"/>
                      <a:pt x="39601" y="51833"/>
                      <a:pt x="39601" y="71275"/>
                    </a:cubicBezTo>
                    <a:cubicBezTo>
                      <a:pt x="39601" y="94533"/>
                      <a:pt x="22378" y="113778"/>
                      <a:pt x="1" y="116942"/>
                    </a:cubicBezTo>
                    <a:cubicBezTo>
                      <a:pt x="2153" y="117236"/>
                      <a:pt x="4306" y="117399"/>
                      <a:pt x="6524" y="117399"/>
                    </a:cubicBezTo>
                    <a:cubicBezTo>
                      <a:pt x="32001" y="117399"/>
                      <a:pt x="52649" y="96751"/>
                      <a:pt x="52649" y="71275"/>
                    </a:cubicBezTo>
                    <a:cubicBezTo>
                      <a:pt x="52649" y="48637"/>
                      <a:pt x="16180" y="9166"/>
                      <a:pt x="8090" y="685"/>
                    </a:cubicBezTo>
                    <a:cubicBezTo>
                      <a:pt x="7666" y="229"/>
                      <a:pt x="7095" y="0"/>
                      <a:pt x="652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0" name="Google Shape;1650;p58"/>
              <p:cNvSpPr/>
              <p:nvPr/>
            </p:nvSpPr>
            <p:spPr>
              <a:xfrm>
                <a:off x="4441175" y="1550250"/>
                <a:ext cx="1405125" cy="1405925"/>
              </a:xfrm>
              <a:custGeom>
                <a:avLst/>
                <a:gdLst/>
                <a:ahLst/>
                <a:cxnLst/>
                <a:rect l="l" t="t" r="r" b="b"/>
                <a:pathLst>
                  <a:path w="56205" h="56237" extrusionOk="0">
                    <a:moveTo>
                      <a:pt x="23781" y="0"/>
                    </a:moveTo>
                    <a:cubicBezTo>
                      <a:pt x="22182" y="0"/>
                      <a:pt x="20877" y="1305"/>
                      <a:pt x="20877" y="2904"/>
                    </a:cubicBezTo>
                    <a:lnTo>
                      <a:pt x="20877" y="19474"/>
                    </a:lnTo>
                    <a:cubicBezTo>
                      <a:pt x="20877" y="20257"/>
                      <a:pt x="20225" y="20910"/>
                      <a:pt x="19442" y="20910"/>
                    </a:cubicBezTo>
                    <a:lnTo>
                      <a:pt x="2871" y="20910"/>
                    </a:lnTo>
                    <a:cubicBezTo>
                      <a:pt x="1273" y="20910"/>
                      <a:pt x="1" y="22214"/>
                      <a:pt x="1" y="23813"/>
                    </a:cubicBezTo>
                    <a:lnTo>
                      <a:pt x="1" y="32457"/>
                    </a:lnTo>
                    <a:cubicBezTo>
                      <a:pt x="1" y="34023"/>
                      <a:pt x="1273" y="35328"/>
                      <a:pt x="2871" y="35328"/>
                    </a:cubicBezTo>
                    <a:lnTo>
                      <a:pt x="19442" y="35328"/>
                    </a:lnTo>
                    <a:cubicBezTo>
                      <a:pt x="20225" y="35328"/>
                      <a:pt x="20877" y="35980"/>
                      <a:pt x="20877" y="36763"/>
                    </a:cubicBezTo>
                    <a:lnTo>
                      <a:pt x="20877" y="53334"/>
                    </a:lnTo>
                    <a:cubicBezTo>
                      <a:pt x="20877" y="54932"/>
                      <a:pt x="22182" y="56237"/>
                      <a:pt x="23781" y="56237"/>
                    </a:cubicBezTo>
                    <a:lnTo>
                      <a:pt x="32425" y="56237"/>
                    </a:lnTo>
                    <a:cubicBezTo>
                      <a:pt x="34023" y="56237"/>
                      <a:pt x="35295" y="54932"/>
                      <a:pt x="35295" y="53334"/>
                    </a:cubicBezTo>
                    <a:lnTo>
                      <a:pt x="35295" y="36763"/>
                    </a:lnTo>
                    <a:cubicBezTo>
                      <a:pt x="35295" y="35980"/>
                      <a:pt x="35948" y="35328"/>
                      <a:pt x="36731" y="35328"/>
                    </a:cubicBezTo>
                    <a:lnTo>
                      <a:pt x="53302" y="35328"/>
                    </a:lnTo>
                    <a:cubicBezTo>
                      <a:pt x="54900" y="35328"/>
                      <a:pt x="56205" y="34023"/>
                      <a:pt x="56205" y="32457"/>
                    </a:cubicBezTo>
                    <a:lnTo>
                      <a:pt x="56205" y="23813"/>
                    </a:lnTo>
                    <a:cubicBezTo>
                      <a:pt x="56205" y="22214"/>
                      <a:pt x="54900" y="20910"/>
                      <a:pt x="53302" y="20910"/>
                    </a:cubicBezTo>
                    <a:lnTo>
                      <a:pt x="36731" y="20910"/>
                    </a:lnTo>
                    <a:cubicBezTo>
                      <a:pt x="35948" y="20910"/>
                      <a:pt x="35295" y="20257"/>
                      <a:pt x="35295" y="19474"/>
                    </a:cubicBezTo>
                    <a:lnTo>
                      <a:pt x="35295" y="2904"/>
                    </a:lnTo>
                    <a:cubicBezTo>
                      <a:pt x="35295" y="1305"/>
                      <a:pt x="34023" y="0"/>
                      <a:pt x="324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grpSp>
        <p:nvGrpSpPr>
          <p:cNvPr id="1651" name="Google Shape;1651;p58"/>
          <p:cNvGrpSpPr/>
          <p:nvPr/>
        </p:nvGrpSpPr>
        <p:grpSpPr>
          <a:xfrm>
            <a:off x="1152740" y="3194699"/>
            <a:ext cx="548878" cy="736736"/>
            <a:chOff x="1078230" y="3194706"/>
            <a:chExt cx="697962" cy="936846"/>
          </a:xfrm>
        </p:grpSpPr>
        <p:grpSp>
          <p:nvGrpSpPr>
            <p:cNvPr id="1652" name="Google Shape;1652;p58"/>
            <p:cNvGrpSpPr/>
            <p:nvPr/>
          </p:nvGrpSpPr>
          <p:grpSpPr>
            <a:xfrm>
              <a:off x="1078242" y="3194706"/>
              <a:ext cx="697950" cy="936846"/>
              <a:chOff x="1484200" y="238125"/>
              <a:chExt cx="3888300" cy="5219200"/>
            </a:xfrm>
          </p:grpSpPr>
          <p:sp>
            <p:nvSpPr>
              <p:cNvPr id="1653" name="Google Shape;1653;p58"/>
              <p:cNvSpPr/>
              <p:nvPr/>
            </p:nvSpPr>
            <p:spPr>
              <a:xfrm>
                <a:off x="1484200" y="395500"/>
                <a:ext cx="3888300" cy="5061825"/>
              </a:xfrm>
              <a:custGeom>
                <a:avLst/>
                <a:gdLst/>
                <a:ahLst/>
                <a:cxnLst/>
                <a:rect l="l" t="t" r="r" b="b"/>
                <a:pathLst>
                  <a:path w="155532" h="202473" extrusionOk="0">
                    <a:moveTo>
                      <a:pt x="12591" y="1"/>
                    </a:moveTo>
                    <a:cubicBezTo>
                      <a:pt x="5611" y="1"/>
                      <a:pt x="0" y="5644"/>
                      <a:pt x="0" y="12592"/>
                    </a:cubicBezTo>
                    <a:lnTo>
                      <a:pt x="0" y="189881"/>
                    </a:lnTo>
                    <a:cubicBezTo>
                      <a:pt x="0" y="196829"/>
                      <a:pt x="5611" y="202472"/>
                      <a:pt x="12591" y="202472"/>
                    </a:cubicBezTo>
                    <a:lnTo>
                      <a:pt x="142940" y="202472"/>
                    </a:lnTo>
                    <a:cubicBezTo>
                      <a:pt x="149888" y="202472"/>
                      <a:pt x="155532" y="196829"/>
                      <a:pt x="155532" y="189881"/>
                    </a:cubicBezTo>
                    <a:lnTo>
                      <a:pt x="155532" y="12592"/>
                    </a:lnTo>
                    <a:cubicBezTo>
                      <a:pt x="155532" y="5644"/>
                      <a:pt x="149888" y="1"/>
                      <a:pt x="142940"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4" name="Google Shape;1654;p58"/>
              <p:cNvSpPr/>
              <p:nvPr/>
            </p:nvSpPr>
            <p:spPr>
              <a:xfrm>
                <a:off x="4742925" y="395500"/>
                <a:ext cx="629575" cy="5061825"/>
              </a:xfrm>
              <a:custGeom>
                <a:avLst/>
                <a:gdLst/>
                <a:ahLst/>
                <a:cxnLst/>
                <a:rect l="l" t="t" r="r" b="b"/>
                <a:pathLst>
                  <a:path w="25183" h="202473" extrusionOk="0">
                    <a:moveTo>
                      <a:pt x="0" y="1"/>
                    </a:moveTo>
                    <a:cubicBezTo>
                      <a:pt x="6948" y="1"/>
                      <a:pt x="12591" y="5644"/>
                      <a:pt x="12591" y="12592"/>
                    </a:cubicBezTo>
                    <a:lnTo>
                      <a:pt x="12591" y="189881"/>
                    </a:lnTo>
                    <a:cubicBezTo>
                      <a:pt x="12591" y="196829"/>
                      <a:pt x="6948" y="202472"/>
                      <a:pt x="0" y="202472"/>
                    </a:cubicBezTo>
                    <a:lnTo>
                      <a:pt x="12591" y="202472"/>
                    </a:lnTo>
                    <a:cubicBezTo>
                      <a:pt x="19539" y="202472"/>
                      <a:pt x="25183" y="196829"/>
                      <a:pt x="25183" y="189881"/>
                    </a:cubicBezTo>
                    <a:lnTo>
                      <a:pt x="25183" y="12592"/>
                    </a:lnTo>
                    <a:cubicBezTo>
                      <a:pt x="25183" y="5644"/>
                      <a:pt x="19539" y="1"/>
                      <a:pt x="12591"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5" name="Google Shape;1655;p58"/>
              <p:cNvSpPr/>
              <p:nvPr/>
            </p:nvSpPr>
            <p:spPr>
              <a:xfrm>
                <a:off x="1904175" y="815475"/>
                <a:ext cx="3048350" cy="4221850"/>
              </a:xfrm>
              <a:custGeom>
                <a:avLst/>
                <a:gdLst/>
                <a:ahLst/>
                <a:cxnLst/>
                <a:rect l="l" t="t" r="r" b="b"/>
                <a:pathLst>
                  <a:path w="121934" h="168874" extrusionOk="0">
                    <a:moveTo>
                      <a:pt x="1664" y="1"/>
                    </a:moveTo>
                    <a:cubicBezTo>
                      <a:pt x="751" y="1"/>
                      <a:pt x="0" y="751"/>
                      <a:pt x="0" y="1697"/>
                    </a:cubicBezTo>
                    <a:lnTo>
                      <a:pt x="0" y="167178"/>
                    </a:lnTo>
                    <a:cubicBezTo>
                      <a:pt x="0" y="168124"/>
                      <a:pt x="751" y="168874"/>
                      <a:pt x="1664" y="168874"/>
                    </a:cubicBezTo>
                    <a:lnTo>
                      <a:pt x="120270" y="168874"/>
                    </a:lnTo>
                    <a:cubicBezTo>
                      <a:pt x="121183" y="168874"/>
                      <a:pt x="121933" y="168124"/>
                      <a:pt x="121933" y="167178"/>
                    </a:cubicBezTo>
                    <a:lnTo>
                      <a:pt x="121933" y="1697"/>
                    </a:lnTo>
                    <a:cubicBezTo>
                      <a:pt x="121933" y="751"/>
                      <a:pt x="121183" y="1"/>
                      <a:pt x="120270"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6" name="Google Shape;1656;p58"/>
              <p:cNvSpPr/>
              <p:nvPr/>
            </p:nvSpPr>
            <p:spPr>
              <a:xfrm>
                <a:off x="4595300" y="815475"/>
                <a:ext cx="357225" cy="4221850"/>
              </a:xfrm>
              <a:custGeom>
                <a:avLst/>
                <a:gdLst/>
                <a:ahLst/>
                <a:cxnLst/>
                <a:rect l="l" t="t" r="r" b="b"/>
                <a:pathLst>
                  <a:path w="14289" h="168874" extrusionOk="0">
                    <a:moveTo>
                      <a:pt x="1" y="1"/>
                    </a:moveTo>
                    <a:cubicBezTo>
                      <a:pt x="947" y="1"/>
                      <a:pt x="1697" y="751"/>
                      <a:pt x="1697" y="1697"/>
                    </a:cubicBezTo>
                    <a:lnTo>
                      <a:pt x="1697" y="167178"/>
                    </a:lnTo>
                    <a:cubicBezTo>
                      <a:pt x="1697" y="168124"/>
                      <a:pt x="947" y="168874"/>
                      <a:pt x="1" y="168874"/>
                    </a:cubicBezTo>
                    <a:lnTo>
                      <a:pt x="12625" y="168874"/>
                    </a:lnTo>
                    <a:cubicBezTo>
                      <a:pt x="13538" y="168874"/>
                      <a:pt x="14288" y="168124"/>
                      <a:pt x="14288" y="167178"/>
                    </a:cubicBezTo>
                    <a:lnTo>
                      <a:pt x="14288" y="1697"/>
                    </a:lnTo>
                    <a:cubicBezTo>
                      <a:pt x="14288" y="751"/>
                      <a:pt x="13538" y="1"/>
                      <a:pt x="12625"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7" name="Google Shape;1657;p58"/>
              <p:cNvSpPr/>
              <p:nvPr/>
            </p:nvSpPr>
            <p:spPr>
              <a:xfrm>
                <a:off x="2814275" y="1445875"/>
                <a:ext cx="1228150" cy="1228975"/>
              </a:xfrm>
              <a:custGeom>
                <a:avLst/>
                <a:gdLst/>
                <a:ahLst/>
                <a:cxnLst/>
                <a:rect l="l" t="t" r="r" b="b"/>
                <a:pathLst>
                  <a:path w="49126" h="49159" extrusionOk="0">
                    <a:moveTo>
                      <a:pt x="20779" y="0"/>
                    </a:moveTo>
                    <a:cubicBezTo>
                      <a:pt x="19376" y="0"/>
                      <a:pt x="18267" y="1109"/>
                      <a:pt x="18267" y="2512"/>
                    </a:cubicBezTo>
                    <a:lnTo>
                      <a:pt x="18267" y="16995"/>
                    </a:lnTo>
                    <a:cubicBezTo>
                      <a:pt x="18267" y="17713"/>
                      <a:pt x="17680" y="18267"/>
                      <a:pt x="16995" y="18267"/>
                    </a:cubicBezTo>
                    <a:lnTo>
                      <a:pt x="2512" y="18267"/>
                    </a:lnTo>
                    <a:cubicBezTo>
                      <a:pt x="1109" y="18267"/>
                      <a:pt x="0" y="19409"/>
                      <a:pt x="0" y="20779"/>
                    </a:cubicBezTo>
                    <a:lnTo>
                      <a:pt x="0" y="28347"/>
                    </a:lnTo>
                    <a:cubicBezTo>
                      <a:pt x="0" y="29749"/>
                      <a:pt x="1109" y="30858"/>
                      <a:pt x="2512" y="30858"/>
                    </a:cubicBezTo>
                    <a:lnTo>
                      <a:pt x="16995" y="30858"/>
                    </a:lnTo>
                    <a:cubicBezTo>
                      <a:pt x="17680" y="30858"/>
                      <a:pt x="18267" y="31446"/>
                      <a:pt x="18267" y="32131"/>
                    </a:cubicBezTo>
                    <a:lnTo>
                      <a:pt x="18267" y="46614"/>
                    </a:lnTo>
                    <a:cubicBezTo>
                      <a:pt x="18267" y="48016"/>
                      <a:pt x="19376" y="49158"/>
                      <a:pt x="20779" y="49158"/>
                    </a:cubicBezTo>
                    <a:lnTo>
                      <a:pt x="28347" y="49158"/>
                    </a:lnTo>
                    <a:cubicBezTo>
                      <a:pt x="29717" y="49158"/>
                      <a:pt x="30859" y="48016"/>
                      <a:pt x="30859" y="46614"/>
                    </a:cubicBezTo>
                    <a:lnTo>
                      <a:pt x="30859" y="32131"/>
                    </a:lnTo>
                    <a:cubicBezTo>
                      <a:pt x="30859" y="31446"/>
                      <a:pt x="31413" y="30858"/>
                      <a:pt x="32131" y="30858"/>
                    </a:cubicBezTo>
                    <a:lnTo>
                      <a:pt x="46614" y="30858"/>
                    </a:lnTo>
                    <a:cubicBezTo>
                      <a:pt x="48017" y="30858"/>
                      <a:pt x="49126" y="29749"/>
                      <a:pt x="49126" y="28347"/>
                    </a:cubicBezTo>
                    <a:lnTo>
                      <a:pt x="49126" y="20779"/>
                    </a:lnTo>
                    <a:cubicBezTo>
                      <a:pt x="49126" y="19409"/>
                      <a:pt x="48017" y="18267"/>
                      <a:pt x="46614" y="18267"/>
                    </a:cubicBezTo>
                    <a:lnTo>
                      <a:pt x="32131" y="18267"/>
                    </a:lnTo>
                    <a:cubicBezTo>
                      <a:pt x="31413" y="18267"/>
                      <a:pt x="30859" y="17713"/>
                      <a:pt x="30859" y="16995"/>
                    </a:cubicBezTo>
                    <a:lnTo>
                      <a:pt x="30859" y="2512"/>
                    </a:lnTo>
                    <a:cubicBezTo>
                      <a:pt x="30859" y="1109"/>
                      <a:pt x="29717" y="0"/>
                      <a:pt x="28347"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8" name="Google Shape;1658;p58"/>
              <p:cNvSpPr/>
              <p:nvPr/>
            </p:nvSpPr>
            <p:spPr>
              <a:xfrm>
                <a:off x="2663400" y="238125"/>
                <a:ext cx="1687275" cy="734775"/>
              </a:xfrm>
              <a:custGeom>
                <a:avLst/>
                <a:gdLst/>
                <a:ahLst/>
                <a:cxnLst/>
                <a:rect l="l" t="t" r="r" b="b"/>
                <a:pathLst>
                  <a:path w="67491" h="29391" extrusionOk="0">
                    <a:moveTo>
                      <a:pt x="4208" y="0"/>
                    </a:moveTo>
                    <a:cubicBezTo>
                      <a:pt x="1892" y="0"/>
                      <a:pt x="0" y="1892"/>
                      <a:pt x="0" y="4208"/>
                    </a:cubicBezTo>
                    <a:lnTo>
                      <a:pt x="0" y="12591"/>
                    </a:lnTo>
                    <a:cubicBezTo>
                      <a:pt x="0" y="21888"/>
                      <a:pt x="7536" y="29390"/>
                      <a:pt x="16832" y="29390"/>
                    </a:cubicBezTo>
                    <a:lnTo>
                      <a:pt x="50659" y="29390"/>
                    </a:lnTo>
                    <a:cubicBezTo>
                      <a:pt x="59956" y="29390"/>
                      <a:pt x="67491" y="21888"/>
                      <a:pt x="67491" y="12591"/>
                    </a:cubicBezTo>
                    <a:lnTo>
                      <a:pt x="67491" y="4208"/>
                    </a:lnTo>
                    <a:cubicBezTo>
                      <a:pt x="67491" y="1892"/>
                      <a:pt x="65599" y="0"/>
                      <a:pt x="63283"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9" name="Google Shape;1659;p58"/>
              <p:cNvSpPr/>
              <p:nvPr/>
            </p:nvSpPr>
            <p:spPr>
              <a:xfrm>
                <a:off x="3615075" y="238125"/>
                <a:ext cx="735600" cy="734775"/>
              </a:xfrm>
              <a:custGeom>
                <a:avLst/>
                <a:gdLst/>
                <a:ahLst/>
                <a:cxnLst/>
                <a:rect l="l" t="t" r="r" b="b"/>
                <a:pathLst>
                  <a:path w="29424" h="29391" extrusionOk="0">
                    <a:moveTo>
                      <a:pt x="12592" y="0"/>
                    </a:moveTo>
                    <a:cubicBezTo>
                      <a:pt x="14941" y="0"/>
                      <a:pt x="16800" y="1892"/>
                      <a:pt x="16800" y="4208"/>
                    </a:cubicBezTo>
                    <a:lnTo>
                      <a:pt x="16800" y="12591"/>
                    </a:lnTo>
                    <a:cubicBezTo>
                      <a:pt x="16800" y="21888"/>
                      <a:pt x="9298" y="29390"/>
                      <a:pt x="1" y="29390"/>
                    </a:cubicBezTo>
                    <a:lnTo>
                      <a:pt x="12592" y="29390"/>
                    </a:lnTo>
                    <a:cubicBezTo>
                      <a:pt x="21889" y="29390"/>
                      <a:pt x="29424" y="21888"/>
                      <a:pt x="29424" y="12591"/>
                    </a:cubicBezTo>
                    <a:lnTo>
                      <a:pt x="29424" y="4208"/>
                    </a:lnTo>
                    <a:cubicBezTo>
                      <a:pt x="29424" y="1892"/>
                      <a:pt x="27532" y="0"/>
                      <a:pt x="25216"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0" name="Google Shape;1660;p58"/>
              <p:cNvSpPr/>
              <p:nvPr/>
            </p:nvSpPr>
            <p:spPr>
              <a:xfrm>
                <a:off x="2325775" y="3067875"/>
                <a:ext cx="2232875" cy="158250"/>
              </a:xfrm>
              <a:custGeom>
                <a:avLst/>
                <a:gdLst/>
                <a:ahLst/>
                <a:cxnLst/>
                <a:rect l="l" t="t" r="r" b="b"/>
                <a:pathLst>
                  <a:path w="89315" h="6330" extrusionOk="0">
                    <a:moveTo>
                      <a:pt x="3165" y="1"/>
                    </a:moveTo>
                    <a:cubicBezTo>
                      <a:pt x="1404" y="1"/>
                      <a:pt x="1" y="1436"/>
                      <a:pt x="1" y="3165"/>
                    </a:cubicBezTo>
                    <a:cubicBezTo>
                      <a:pt x="1" y="4894"/>
                      <a:pt x="1404" y="6329"/>
                      <a:pt x="3165" y="6329"/>
                    </a:cubicBezTo>
                    <a:lnTo>
                      <a:pt x="86183" y="6329"/>
                    </a:lnTo>
                    <a:cubicBezTo>
                      <a:pt x="87911" y="6329"/>
                      <a:pt x="89314" y="4894"/>
                      <a:pt x="89314" y="3165"/>
                    </a:cubicBezTo>
                    <a:cubicBezTo>
                      <a:pt x="89314" y="1436"/>
                      <a:pt x="87911" y="1"/>
                      <a:pt x="86183"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1" name="Google Shape;1661;p58"/>
              <p:cNvSpPr/>
              <p:nvPr/>
            </p:nvSpPr>
            <p:spPr>
              <a:xfrm>
                <a:off x="2325775" y="3540875"/>
                <a:ext cx="2058350" cy="157425"/>
              </a:xfrm>
              <a:custGeom>
                <a:avLst/>
                <a:gdLst/>
                <a:ahLst/>
                <a:cxnLst/>
                <a:rect l="l" t="t" r="r" b="b"/>
                <a:pathLst>
                  <a:path w="82334" h="6297" extrusionOk="0">
                    <a:moveTo>
                      <a:pt x="3165" y="0"/>
                    </a:moveTo>
                    <a:cubicBezTo>
                      <a:pt x="1404" y="0"/>
                      <a:pt x="1" y="1403"/>
                      <a:pt x="1" y="3132"/>
                    </a:cubicBezTo>
                    <a:cubicBezTo>
                      <a:pt x="1" y="4893"/>
                      <a:pt x="1404" y="6296"/>
                      <a:pt x="3165" y="6296"/>
                    </a:cubicBezTo>
                    <a:lnTo>
                      <a:pt x="79169" y="6296"/>
                    </a:lnTo>
                    <a:cubicBezTo>
                      <a:pt x="80931" y="6296"/>
                      <a:pt x="82333" y="4893"/>
                      <a:pt x="82333" y="3132"/>
                    </a:cubicBezTo>
                    <a:cubicBezTo>
                      <a:pt x="82333" y="1403"/>
                      <a:pt x="80931" y="0"/>
                      <a:pt x="79169"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2" name="Google Shape;1662;p58"/>
              <p:cNvSpPr/>
              <p:nvPr/>
            </p:nvSpPr>
            <p:spPr>
              <a:xfrm>
                <a:off x="2325775" y="4013050"/>
                <a:ext cx="1760700" cy="158225"/>
              </a:xfrm>
              <a:custGeom>
                <a:avLst/>
                <a:gdLst/>
                <a:ahLst/>
                <a:cxnLst/>
                <a:rect l="l" t="t" r="r" b="b"/>
                <a:pathLst>
                  <a:path w="70428" h="6329" extrusionOk="0">
                    <a:moveTo>
                      <a:pt x="3165" y="0"/>
                    </a:moveTo>
                    <a:cubicBezTo>
                      <a:pt x="1404" y="0"/>
                      <a:pt x="1" y="1436"/>
                      <a:pt x="1" y="3164"/>
                    </a:cubicBezTo>
                    <a:cubicBezTo>
                      <a:pt x="1" y="4893"/>
                      <a:pt x="1404" y="6329"/>
                      <a:pt x="3165" y="6329"/>
                    </a:cubicBezTo>
                    <a:lnTo>
                      <a:pt x="67263" y="6329"/>
                    </a:lnTo>
                    <a:cubicBezTo>
                      <a:pt x="69024" y="6329"/>
                      <a:pt x="70427" y="4893"/>
                      <a:pt x="70427" y="3164"/>
                    </a:cubicBezTo>
                    <a:cubicBezTo>
                      <a:pt x="70427" y="1436"/>
                      <a:pt x="69024" y="0"/>
                      <a:pt x="67263"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3" name="Google Shape;1663;p58"/>
              <p:cNvSpPr/>
              <p:nvPr/>
            </p:nvSpPr>
            <p:spPr>
              <a:xfrm>
                <a:off x="2325775" y="4486025"/>
                <a:ext cx="1603300" cy="157425"/>
              </a:xfrm>
              <a:custGeom>
                <a:avLst/>
                <a:gdLst/>
                <a:ahLst/>
                <a:cxnLst/>
                <a:rect l="l" t="t" r="r" b="b"/>
                <a:pathLst>
                  <a:path w="64132" h="6297" extrusionOk="0">
                    <a:moveTo>
                      <a:pt x="3165" y="1"/>
                    </a:moveTo>
                    <a:cubicBezTo>
                      <a:pt x="1404" y="1"/>
                      <a:pt x="1" y="1404"/>
                      <a:pt x="1" y="3132"/>
                    </a:cubicBezTo>
                    <a:cubicBezTo>
                      <a:pt x="1" y="4894"/>
                      <a:pt x="1404" y="6297"/>
                      <a:pt x="3165" y="6297"/>
                    </a:cubicBezTo>
                    <a:lnTo>
                      <a:pt x="60967" y="6297"/>
                    </a:lnTo>
                    <a:cubicBezTo>
                      <a:pt x="62696" y="6297"/>
                      <a:pt x="64132" y="4894"/>
                      <a:pt x="64132" y="3132"/>
                    </a:cubicBezTo>
                    <a:cubicBezTo>
                      <a:pt x="64132" y="1404"/>
                      <a:pt x="62696" y="1"/>
                      <a:pt x="60967"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4" name="Google Shape;1664;p58"/>
            <p:cNvGrpSpPr/>
            <p:nvPr/>
          </p:nvGrpSpPr>
          <p:grpSpPr>
            <a:xfrm>
              <a:off x="1078230" y="3194706"/>
              <a:ext cx="697950" cy="936846"/>
              <a:chOff x="1484200" y="238125"/>
              <a:chExt cx="3888300" cy="5219200"/>
            </a:xfrm>
          </p:grpSpPr>
          <p:sp>
            <p:nvSpPr>
              <p:cNvPr id="1665" name="Google Shape;1665;p58"/>
              <p:cNvSpPr/>
              <p:nvPr/>
            </p:nvSpPr>
            <p:spPr>
              <a:xfrm>
                <a:off x="1484200" y="395500"/>
                <a:ext cx="3888300" cy="5061825"/>
              </a:xfrm>
              <a:custGeom>
                <a:avLst/>
                <a:gdLst/>
                <a:ahLst/>
                <a:cxnLst/>
                <a:rect l="l" t="t" r="r" b="b"/>
                <a:pathLst>
                  <a:path w="155532" h="202473" extrusionOk="0">
                    <a:moveTo>
                      <a:pt x="12591" y="1"/>
                    </a:moveTo>
                    <a:cubicBezTo>
                      <a:pt x="5611" y="1"/>
                      <a:pt x="0" y="5644"/>
                      <a:pt x="0" y="12592"/>
                    </a:cubicBezTo>
                    <a:lnTo>
                      <a:pt x="0" y="189881"/>
                    </a:lnTo>
                    <a:cubicBezTo>
                      <a:pt x="0" y="196829"/>
                      <a:pt x="5611" y="202472"/>
                      <a:pt x="12591" y="202472"/>
                    </a:cubicBezTo>
                    <a:lnTo>
                      <a:pt x="142940" y="202472"/>
                    </a:lnTo>
                    <a:cubicBezTo>
                      <a:pt x="149888" y="202472"/>
                      <a:pt x="155532" y="196829"/>
                      <a:pt x="155532" y="189881"/>
                    </a:cubicBezTo>
                    <a:lnTo>
                      <a:pt x="155532" y="12592"/>
                    </a:lnTo>
                    <a:cubicBezTo>
                      <a:pt x="155532" y="5644"/>
                      <a:pt x="149888" y="1"/>
                      <a:pt x="14294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6" name="Google Shape;1666;p58"/>
              <p:cNvSpPr/>
              <p:nvPr/>
            </p:nvSpPr>
            <p:spPr>
              <a:xfrm>
                <a:off x="4742925" y="395500"/>
                <a:ext cx="629575" cy="5061825"/>
              </a:xfrm>
              <a:custGeom>
                <a:avLst/>
                <a:gdLst/>
                <a:ahLst/>
                <a:cxnLst/>
                <a:rect l="l" t="t" r="r" b="b"/>
                <a:pathLst>
                  <a:path w="25183" h="202473" extrusionOk="0">
                    <a:moveTo>
                      <a:pt x="0" y="1"/>
                    </a:moveTo>
                    <a:cubicBezTo>
                      <a:pt x="6948" y="1"/>
                      <a:pt x="12591" y="5644"/>
                      <a:pt x="12591" y="12592"/>
                    </a:cubicBezTo>
                    <a:lnTo>
                      <a:pt x="12591" y="189881"/>
                    </a:lnTo>
                    <a:cubicBezTo>
                      <a:pt x="12591" y="196829"/>
                      <a:pt x="6948" y="202472"/>
                      <a:pt x="0" y="202472"/>
                    </a:cubicBezTo>
                    <a:lnTo>
                      <a:pt x="12591" y="202472"/>
                    </a:lnTo>
                    <a:cubicBezTo>
                      <a:pt x="19539" y="202472"/>
                      <a:pt x="25183" y="196829"/>
                      <a:pt x="25183" y="189881"/>
                    </a:cubicBezTo>
                    <a:lnTo>
                      <a:pt x="25183" y="12592"/>
                    </a:lnTo>
                    <a:cubicBezTo>
                      <a:pt x="25183" y="5644"/>
                      <a:pt x="19539" y="1"/>
                      <a:pt x="12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7" name="Google Shape;1667;p58"/>
              <p:cNvSpPr/>
              <p:nvPr/>
            </p:nvSpPr>
            <p:spPr>
              <a:xfrm>
                <a:off x="1904175" y="815475"/>
                <a:ext cx="3048350" cy="4221850"/>
              </a:xfrm>
              <a:custGeom>
                <a:avLst/>
                <a:gdLst/>
                <a:ahLst/>
                <a:cxnLst/>
                <a:rect l="l" t="t" r="r" b="b"/>
                <a:pathLst>
                  <a:path w="121934" h="168874" extrusionOk="0">
                    <a:moveTo>
                      <a:pt x="1664" y="1"/>
                    </a:moveTo>
                    <a:cubicBezTo>
                      <a:pt x="751" y="1"/>
                      <a:pt x="0" y="751"/>
                      <a:pt x="0" y="1697"/>
                    </a:cubicBezTo>
                    <a:lnTo>
                      <a:pt x="0" y="167178"/>
                    </a:lnTo>
                    <a:cubicBezTo>
                      <a:pt x="0" y="168124"/>
                      <a:pt x="751" y="168874"/>
                      <a:pt x="1664" y="168874"/>
                    </a:cubicBezTo>
                    <a:lnTo>
                      <a:pt x="120270" y="168874"/>
                    </a:lnTo>
                    <a:cubicBezTo>
                      <a:pt x="121183" y="168874"/>
                      <a:pt x="121933" y="168124"/>
                      <a:pt x="121933" y="167178"/>
                    </a:cubicBezTo>
                    <a:lnTo>
                      <a:pt x="121933" y="1697"/>
                    </a:lnTo>
                    <a:cubicBezTo>
                      <a:pt x="121933" y="751"/>
                      <a:pt x="121183" y="1"/>
                      <a:pt x="120270"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8" name="Google Shape;1668;p58"/>
              <p:cNvSpPr/>
              <p:nvPr/>
            </p:nvSpPr>
            <p:spPr>
              <a:xfrm>
                <a:off x="4595300" y="815475"/>
                <a:ext cx="357225" cy="4221850"/>
              </a:xfrm>
              <a:custGeom>
                <a:avLst/>
                <a:gdLst/>
                <a:ahLst/>
                <a:cxnLst/>
                <a:rect l="l" t="t" r="r" b="b"/>
                <a:pathLst>
                  <a:path w="14289" h="168874" extrusionOk="0">
                    <a:moveTo>
                      <a:pt x="1" y="1"/>
                    </a:moveTo>
                    <a:cubicBezTo>
                      <a:pt x="947" y="1"/>
                      <a:pt x="1697" y="751"/>
                      <a:pt x="1697" y="1697"/>
                    </a:cubicBezTo>
                    <a:lnTo>
                      <a:pt x="1697" y="167178"/>
                    </a:lnTo>
                    <a:cubicBezTo>
                      <a:pt x="1697" y="168124"/>
                      <a:pt x="947" y="168874"/>
                      <a:pt x="1" y="168874"/>
                    </a:cubicBezTo>
                    <a:lnTo>
                      <a:pt x="12625" y="168874"/>
                    </a:lnTo>
                    <a:cubicBezTo>
                      <a:pt x="13538" y="168874"/>
                      <a:pt x="14288" y="168124"/>
                      <a:pt x="14288" y="167178"/>
                    </a:cubicBezTo>
                    <a:lnTo>
                      <a:pt x="14288" y="1697"/>
                    </a:lnTo>
                    <a:cubicBezTo>
                      <a:pt x="14288" y="751"/>
                      <a:pt x="13538" y="1"/>
                      <a:pt x="12625"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9" name="Google Shape;1669;p58"/>
              <p:cNvSpPr/>
              <p:nvPr/>
            </p:nvSpPr>
            <p:spPr>
              <a:xfrm>
                <a:off x="2814275" y="1445875"/>
                <a:ext cx="1228150" cy="1228975"/>
              </a:xfrm>
              <a:custGeom>
                <a:avLst/>
                <a:gdLst/>
                <a:ahLst/>
                <a:cxnLst/>
                <a:rect l="l" t="t" r="r" b="b"/>
                <a:pathLst>
                  <a:path w="49126" h="49159" extrusionOk="0">
                    <a:moveTo>
                      <a:pt x="20779" y="0"/>
                    </a:moveTo>
                    <a:cubicBezTo>
                      <a:pt x="19376" y="0"/>
                      <a:pt x="18267" y="1109"/>
                      <a:pt x="18267" y="2512"/>
                    </a:cubicBezTo>
                    <a:lnTo>
                      <a:pt x="18267" y="16995"/>
                    </a:lnTo>
                    <a:cubicBezTo>
                      <a:pt x="18267" y="17713"/>
                      <a:pt x="17680" y="18267"/>
                      <a:pt x="16995" y="18267"/>
                    </a:cubicBezTo>
                    <a:lnTo>
                      <a:pt x="2512" y="18267"/>
                    </a:lnTo>
                    <a:cubicBezTo>
                      <a:pt x="1109" y="18267"/>
                      <a:pt x="0" y="19409"/>
                      <a:pt x="0" y="20779"/>
                    </a:cubicBezTo>
                    <a:lnTo>
                      <a:pt x="0" y="28347"/>
                    </a:lnTo>
                    <a:cubicBezTo>
                      <a:pt x="0" y="29749"/>
                      <a:pt x="1109" y="30858"/>
                      <a:pt x="2512" y="30858"/>
                    </a:cubicBezTo>
                    <a:lnTo>
                      <a:pt x="16995" y="30858"/>
                    </a:lnTo>
                    <a:cubicBezTo>
                      <a:pt x="17680" y="30858"/>
                      <a:pt x="18267" y="31446"/>
                      <a:pt x="18267" y="32131"/>
                    </a:cubicBezTo>
                    <a:lnTo>
                      <a:pt x="18267" y="46614"/>
                    </a:lnTo>
                    <a:cubicBezTo>
                      <a:pt x="18267" y="48016"/>
                      <a:pt x="19376" y="49158"/>
                      <a:pt x="20779" y="49158"/>
                    </a:cubicBezTo>
                    <a:lnTo>
                      <a:pt x="28347" y="49158"/>
                    </a:lnTo>
                    <a:cubicBezTo>
                      <a:pt x="29717" y="49158"/>
                      <a:pt x="30859" y="48016"/>
                      <a:pt x="30859" y="46614"/>
                    </a:cubicBezTo>
                    <a:lnTo>
                      <a:pt x="30859" y="32131"/>
                    </a:lnTo>
                    <a:cubicBezTo>
                      <a:pt x="30859" y="31446"/>
                      <a:pt x="31413" y="30858"/>
                      <a:pt x="32131" y="30858"/>
                    </a:cubicBezTo>
                    <a:lnTo>
                      <a:pt x="46614" y="30858"/>
                    </a:lnTo>
                    <a:cubicBezTo>
                      <a:pt x="48017" y="30858"/>
                      <a:pt x="49126" y="29749"/>
                      <a:pt x="49126" y="28347"/>
                    </a:cubicBezTo>
                    <a:lnTo>
                      <a:pt x="49126" y="20779"/>
                    </a:lnTo>
                    <a:cubicBezTo>
                      <a:pt x="49126" y="19409"/>
                      <a:pt x="48017" y="18267"/>
                      <a:pt x="46614" y="18267"/>
                    </a:cubicBezTo>
                    <a:lnTo>
                      <a:pt x="32131" y="18267"/>
                    </a:lnTo>
                    <a:cubicBezTo>
                      <a:pt x="31413" y="18267"/>
                      <a:pt x="30859" y="17713"/>
                      <a:pt x="30859" y="16995"/>
                    </a:cubicBezTo>
                    <a:lnTo>
                      <a:pt x="30859" y="2512"/>
                    </a:lnTo>
                    <a:cubicBezTo>
                      <a:pt x="30859" y="1109"/>
                      <a:pt x="29717" y="0"/>
                      <a:pt x="28347"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0" name="Google Shape;1670;p58"/>
              <p:cNvSpPr/>
              <p:nvPr/>
            </p:nvSpPr>
            <p:spPr>
              <a:xfrm>
                <a:off x="2663400" y="238125"/>
                <a:ext cx="1687275" cy="734775"/>
              </a:xfrm>
              <a:custGeom>
                <a:avLst/>
                <a:gdLst/>
                <a:ahLst/>
                <a:cxnLst/>
                <a:rect l="l" t="t" r="r" b="b"/>
                <a:pathLst>
                  <a:path w="67491" h="29391" extrusionOk="0">
                    <a:moveTo>
                      <a:pt x="4208" y="0"/>
                    </a:moveTo>
                    <a:cubicBezTo>
                      <a:pt x="1892" y="0"/>
                      <a:pt x="0" y="1892"/>
                      <a:pt x="0" y="4208"/>
                    </a:cubicBezTo>
                    <a:lnTo>
                      <a:pt x="0" y="12591"/>
                    </a:lnTo>
                    <a:cubicBezTo>
                      <a:pt x="0" y="21888"/>
                      <a:pt x="7536" y="29390"/>
                      <a:pt x="16832" y="29390"/>
                    </a:cubicBezTo>
                    <a:lnTo>
                      <a:pt x="50659" y="29390"/>
                    </a:lnTo>
                    <a:cubicBezTo>
                      <a:pt x="59956" y="29390"/>
                      <a:pt x="67491" y="21888"/>
                      <a:pt x="67491" y="12591"/>
                    </a:cubicBezTo>
                    <a:lnTo>
                      <a:pt x="67491" y="4208"/>
                    </a:lnTo>
                    <a:cubicBezTo>
                      <a:pt x="67491" y="1892"/>
                      <a:pt x="65599" y="0"/>
                      <a:pt x="6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1" name="Google Shape;1671;p58"/>
              <p:cNvSpPr/>
              <p:nvPr/>
            </p:nvSpPr>
            <p:spPr>
              <a:xfrm>
                <a:off x="3615075" y="238125"/>
                <a:ext cx="735600" cy="734775"/>
              </a:xfrm>
              <a:custGeom>
                <a:avLst/>
                <a:gdLst/>
                <a:ahLst/>
                <a:cxnLst/>
                <a:rect l="l" t="t" r="r" b="b"/>
                <a:pathLst>
                  <a:path w="29424" h="29391" extrusionOk="0">
                    <a:moveTo>
                      <a:pt x="12592" y="0"/>
                    </a:moveTo>
                    <a:cubicBezTo>
                      <a:pt x="14941" y="0"/>
                      <a:pt x="16800" y="1892"/>
                      <a:pt x="16800" y="4208"/>
                    </a:cubicBezTo>
                    <a:lnTo>
                      <a:pt x="16800" y="12591"/>
                    </a:lnTo>
                    <a:cubicBezTo>
                      <a:pt x="16800" y="21888"/>
                      <a:pt x="9298" y="29390"/>
                      <a:pt x="1" y="29390"/>
                    </a:cubicBezTo>
                    <a:lnTo>
                      <a:pt x="12592" y="29390"/>
                    </a:lnTo>
                    <a:cubicBezTo>
                      <a:pt x="21889" y="29390"/>
                      <a:pt x="29424" y="21888"/>
                      <a:pt x="29424" y="12591"/>
                    </a:cubicBezTo>
                    <a:lnTo>
                      <a:pt x="29424" y="4208"/>
                    </a:lnTo>
                    <a:cubicBezTo>
                      <a:pt x="29424" y="1892"/>
                      <a:pt x="27532" y="0"/>
                      <a:pt x="25216"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2" name="Google Shape;1672;p58"/>
              <p:cNvSpPr/>
              <p:nvPr/>
            </p:nvSpPr>
            <p:spPr>
              <a:xfrm>
                <a:off x="2325775" y="3067875"/>
                <a:ext cx="2232875" cy="158250"/>
              </a:xfrm>
              <a:custGeom>
                <a:avLst/>
                <a:gdLst/>
                <a:ahLst/>
                <a:cxnLst/>
                <a:rect l="l" t="t" r="r" b="b"/>
                <a:pathLst>
                  <a:path w="89315" h="6330" extrusionOk="0">
                    <a:moveTo>
                      <a:pt x="3165" y="1"/>
                    </a:moveTo>
                    <a:cubicBezTo>
                      <a:pt x="1404" y="1"/>
                      <a:pt x="1" y="1436"/>
                      <a:pt x="1" y="3165"/>
                    </a:cubicBezTo>
                    <a:cubicBezTo>
                      <a:pt x="1" y="4894"/>
                      <a:pt x="1404" y="6329"/>
                      <a:pt x="3165" y="6329"/>
                    </a:cubicBezTo>
                    <a:lnTo>
                      <a:pt x="86183" y="6329"/>
                    </a:lnTo>
                    <a:cubicBezTo>
                      <a:pt x="87911" y="6329"/>
                      <a:pt x="89314" y="4894"/>
                      <a:pt x="89314" y="3165"/>
                    </a:cubicBezTo>
                    <a:cubicBezTo>
                      <a:pt x="89314" y="1436"/>
                      <a:pt x="87911" y="1"/>
                      <a:pt x="86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3" name="Google Shape;1673;p58"/>
              <p:cNvSpPr/>
              <p:nvPr/>
            </p:nvSpPr>
            <p:spPr>
              <a:xfrm>
                <a:off x="2325775" y="3540875"/>
                <a:ext cx="2058350" cy="157425"/>
              </a:xfrm>
              <a:custGeom>
                <a:avLst/>
                <a:gdLst/>
                <a:ahLst/>
                <a:cxnLst/>
                <a:rect l="l" t="t" r="r" b="b"/>
                <a:pathLst>
                  <a:path w="82334" h="6297" extrusionOk="0">
                    <a:moveTo>
                      <a:pt x="3165" y="0"/>
                    </a:moveTo>
                    <a:cubicBezTo>
                      <a:pt x="1404" y="0"/>
                      <a:pt x="1" y="1403"/>
                      <a:pt x="1" y="3132"/>
                    </a:cubicBezTo>
                    <a:cubicBezTo>
                      <a:pt x="1" y="4893"/>
                      <a:pt x="1404" y="6296"/>
                      <a:pt x="3165" y="6296"/>
                    </a:cubicBezTo>
                    <a:lnTo>
                      <a:pt x="79169" y="6296"/>
                    </a:lnTo>
                    <a:cubicBezTo>
                      <a:pt x="80931" y="6296"/>
                      <a:pt x="82333" y="4893"/>
                      <a:pt x="82333" y="3132"/>
                    </a:cubicBezTo>
                    <a:cubicBezTo>
                      <a:pt x="82333" y="1403"/>
                      <a:pt x="80931" y="0"/>
                      <a:pt x="79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4" name="Google Shape;1674;p58"/>
              <p:cNvSpPr/>
              <p:nvPr/>
            </p:nvSpPr>
            <p:spPr>
              <a:xfrm>
                <a:off x="2325775" y="4013050"/>
                <a:ext cx="1760700" cy="158225"/>
              </a:xfrm>
              <a:custGeom>
                <a:avLst/>
                <a:gdLst/>
                <a:ahLst/>
                <a:cxnLst/>
                <a:rect l="l" t="t" r="r" b="b"/>
                <a:pathLst>
                  <a:path w="70428" h="6329" extrusionOk="0">
                    <a:moveTo>
                      <a:pt x="3165" y="0"/>
                    </a:moveTo>
                    <a:cubicBezTo>
                      <a:pt x="1404" y="0"/>
                      <a:pt x="1" y="1436"/>
                      <a:pt x="1" y="3164"/>
                    </a:cubicBezTo>
                    <a:cubicBezTo>
                      <a:pt x="1" y="4893"/>
                      <a:pt x="1404" y="6329"/>
                      <a:pt x="3165" y="6329"/>
                    </a:cubicBezTo>
                    <a:lnTo>
                      <a:pt x="67263" y="6329"/>
                    </a:lnTo>
                    <a:cubicBezTo>
                      <a:pt x="69024" y="6329"/>
                      <a:pt x="70427" y="4893"/>
                      <a:pt x="70427" y="3164"/>
                    </a:cubicBezTo>
                    <a:cubicBezTo>
                      <a:pt x="70427" y="1436"/>
                      <a:pt x="69024" y="0"/>
                      <a:pt x="67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5" name="Google Shape;1675;p58"/>
              <p:cNvSpPr/>
              <p:nvPr/>
            </p:nvSpPr>
            <p:spPr>
              <a:xfrm>
                <a:off x="2325775" y="4486025"/>
                <a:ext cx="1603300" cy="157425"/>
              </a:xfrm>
              <a:custGeom>
                <a:avLst/>
                <a:gdLst/>
                <a:ahLst/>
                <a:cxnLst/>
                <a:rect l="l" t="t" r="r" b="b"/>
                <a:pathLst>
                  <a:path w="64132" h="6297" extrusionOk="0">
                    <a:moveTo>
                      <a:pt x="3165" y="1"/>
                    </a:moveTo>
                    <a:cubicBezTo>
                      <a:pt x="1404" y="1"/>
                      <a:pt x="1" y="1404"/>
                      <a:pt x="1" y="3132"/>
                    </a:cubicBezTo>
                    <a:cubicBezTo>
                      <a:pt x="1" y="4894"/>
                      <a:pt x="1404" y="6297"/>
                      <a:pt x="3165" y="6297"/>
                    </a:cubicBezTo>
                    <a:lnTo>
                      <a:pt x="60967" y="6297"/>
                    </a:lnTo>
                    <a:cubicBezTo>
                      <a:pt x="62696" y="6297"/>
                      <a:pt x="64132" y="4894"/>
                      <a:pt x="64132" y="3132"/>
                    </a:cubicBezTo>
                    <a:cubicBezTo>
                      <a:pt x="64132" y="1404"/>
                      <a:pt x="62696" y="1"/>
                      <a:pt x="60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grpSp>
        <p:nvGrpSpPr>
          <p:cNvPr id="1676" name="Google Shape;1676;p58"/>
          <p:cNvGrpSpPr/>
          <p:nvPr/>
        </p:nvGrpSpPr>
        <p:grpSpPr>
          <a:xfrm>
            <a:off x="5255221" y="1759892"/>
            <a:ext cx="548891" cy="831653"/>
            <a:chOff x="5180712" y="1699555"/>
            <a:chExt cx="697891" cy="1057410"/>
          </a:xfrm>
        </p:grpSpPr>
        <p:grpSp>
          <p:nvGrpSpPr>
            <p:cNvPr id="1677" name="Google Shape;1677;p58"/>
            <p:cNvGrpSpPr/>
            <p:nvPr/>
          </p:nvGrpSpPr>
          <p:grpSpPr>
            <a:xfrm>
              <a:off x="5180712" y="1699555"/>
              <a:ext cx="697891" cy="1057410"/>
              <a:chOff x="2077875" y="238125"/>
              <a:chExt cx="3444675" cy="5219200"/>
            </a:xfrm>
          </p:grpSpPr>
          <p:sp>
            <p:nvSpPr>
              <p:cNvPr id="1678" name="Google Shape;1678;p58"/>
              <p:cNvSpPr/>
              <p:nvPr/>
            </p:nvSpPr>
            <p:spPr>
              <a:xfrm>
                <a:off x="2077875" y="238125"/>
                <a:ext cx="3444675" cy="5219200"/>
              </a:xfrm>
              <a:custGeom>
                <a:avLst/>
                <a:gdLst/>
                <a:ahLst/>
                <a:cxnLst/>
                <a:rect l="l" t="t" r="r" b="b"/>
                <a:pathLst>
                  <a:path w="137787" h="208768" extrusionOk="0">
                    <a:moveTo>
                      <a:pt x="68894" y="0"/>
                    </a:moveTo>
                    <a:cubicBezTo>
                      <a:pt x="58455" y="0"/>
                      <a:pt x="49778" y="7470"/>
                      <a:pt x="47919" y="17386"/>
                    </a:cubicBezTo>
                    <a:cubicBezTo>
                      <a:pt x="47691" y="18561"/>
                      <a:pt x="46647" y="19441"/>
                      <a:pt x="45440" y="19441"/>
                    </a:cubicBezTo>
                    <a:lnTo>
                      <a:pt x="25216" y="19441"/>
                    </a:lnTo>
                    <a:cubicBezTo>
                      <a:pt x="11287" y="19441"/>
                      <a:pt x="0" y="30728"/>
                      <a:pt x="0" y="44657"/>
                    </a:cubicBezTo>
                    <a:lnTo>
                      <a:pt x="0" y="154292"/>
                    </a:lnTo>
                    <a:cubicBezTo>
                      <a:pt x="0" y="168188"/>
                      <a:pt x="11287" y="179474"/>
                      <a:pt x="25216" y="179474"/>
                    </a:cubicBezTo>
                    <a:lnTo>
                      <a:pt x="28575" y="179474"/>
                    </a:lnTo>
                    <a:cubicBezTo>
                      <a:pt x="29945" y="179474"/>
                      <a:pt x="31087" y="180616"/>
                      <a:pt x="31087" y="181986"/>
                    </a:cubicBezTo>
                    <a:lnTo>
                      <a:pt x="31087" y="206255"/>
                    </a:lnTo>
                    <a:cubicBezTo>
                      <a:pt x="31087" y="207625"/>
                      <a:pt x="32229" y="208767"/>
                      <a:pt x="33599" y="208767"/>
                    </a:cubicBezTo>
                    <a:lnTo>
                      <a:pt x="41167" y="208767"/>
                    </a:lnTo>
                    <a:cubicBezTo>
                      <a:pt x="42569" y="208767"/>
                      <a:pt x="43678" y="207625"/>
                      <a:pt x="43678" y="206255"/>
                    </a:cubicBezTo>
                    <a:lnTo>
                      <a:pt x="43678" y="181986"/>
                    </a:lnTo>
                    <a:cubicBezTo>
                      <a:pt x="43678" y="180616"/>
                      <a:pt x="44820" y="179474"/>
                      <a:pt x="46223" y="179474"/>
                    </a:cubicBezTo>
                    <a:lnTo>
                      <a:pt x="60086" y="179474"/>
                    </a:lnTo>
                    <a:cubicBezTo>
                      <a:pt x="61456" y="179474"/>
                      <a:pt x="62598" y="180616"/>
                      <a:pt x="62598" y="181986"/>
                    </a:cubicBezTo>
                    <a:lnTo>
                      <a:pt x="62598" y="206255"/>
                    </a:lnTo>
                    <a:cubicBezTo>
                      <a:pt x="62598" y="207625"/>
                      <a:pt x="63707" y="208767"/>
                      <a:pt x="65110" y="208767"/>
                    </a:cubicBezTo>
                    <a:lnTo>
                      <a:pt x="72677" y="208767"/>
                    </a:lnTo>
                    <a:cubicBezTo>
                      <a:pt x="74080" y="208767"/>
                      <a:pt x="75189" y="207625"/>
                      <a:pt x="75189" y="206255"/>
                    </a:cubicBezTo>
                    <a:lnTo>
                      <a:pt x="75189" y="181986"/>
                    </a:lnTo>
                    <a:cubicBezTo>
                      <a:pt x="75189" y="180616"/>
                      <a:pt x="76331" y="179474"/>
                      <a:pt x="77701" y="179474"/>
                    </a:cubicBezTo>
                    <a:lnTo>
                      <a:pt x="91564" y="179474"/>
                    </a:lnTo>
                    <a:cubicBezTo>
                      <a:pt x="92967" y="179474"/>
                      <a:pt x="94109" y="180616"/>
                      <a:pt x="94109" y="181986"/>
                    </a:cubicBezTo>
                    <a:lnTo>
                      <a:pt x="94109" y="206255"/>
                    </a:lnTo>
                    <a:cubicBezTo>
                      <a:pt x="94109" y="207625"/>
                      <a:pt x="95218" y="208767"/>
                      <a:pt x="96620" y="208767"/>
                    </a:cubicBezTo>
                    <a:lnTo>
                      <a:pt x="104188" y="208767"/>
                    </a:lnTo>
                    <a:cubicBezTo>
                      <a:pt x="105558" y="208767"/>
                      <a:pt x="106700" y="207625"/>
                      <a:pt x="106700" y="206255"/>
                    </a:cubicBezTo>
                    <a:lnTo>
                      <a:pt x="106700" y="181986"/>
                    </a:lnTo>
                    <a:cubicBezTo>
                      <a:pt x="106700" y="180616"/>
                      <a:pt x="107842" y="179474"/>
                      <a:pt x="109212" y="179474"/>
                    </a:cubicBezTo>
                    <a:lnTo>
                      <a:pt x="112572" y="179474"/>
                    </a:lnTo>
                    <a:cubicBezTo>
                      <a:pt x="126500" y="179474"/>
                      <a:pt x="137787" y="168188"/>
                      <a:pt x="137787" y="154292"/>
                    </a:cubicBezTo>
                    <a:lnTo>
                      <a:pt x="137787" y="44657"/>
                    </a:lnTo>
                    <a:cubicBezTo>
                      <a:pt x="137787" y="30728"/>
                      <a:pt x="126500" y="19441"/>
                      <a:pt x="112572" y="19441"/>
                    </a:cubicBezTo>
                    <a:lnTo>
                      <a:pt x="92347" y="19441"/>
                    </a:lnTo>
                    <a:cubicBezTo>
                      <a:pt x="91140" y="19441"/>
                      <a:pt x="90096" y="18561"/>
                      <a:pt x="89868" y="17386"/>
                    </a:cubicBezTo>
                    <a:cubicBezTo>
                      <a:pt x="88009" y="7470"/>
                      <a:pt x="79332" y="0"/>
                      <a:pt x="68894"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9" name="Google Shape;1679;p58"/>
              <p:cNvSpPr/>
              <p:nvPr/>
            </p:nvSpPr>
            <p:spPr>
              <a:xfrm>
                <a:off x="2855050" y="4724975"/>
                <a:ext cx="378400" cy="732350"/>
              </a:xfrm>
              <a:custGeom>
                <a:avLst/>
                <a:gdLst/>
                <a:ahLst/>
                <a:cxnLst/>
                <a:rect l="l" t="t" r="r" b="b"/>
                <a:pathLst>
                  <a:path w="15136" h="29294" extrusionOk="0">
                    <a:moveTo>
                      <a:pt x="2512" y="0"/>
                    </a:moveTo>
                    <a:cubicBezTo>
                      <a:pt x="1142" y="0"/>
                      <a:pt x="0" y="1142"/>
                      <a:pt x="0" y="2512"/>
                    </a:cubicBezTo>
                    <a:lnTo>
                      <a:pt x="0" y="26781"/>
                    </a:lnTo>
                    <a:cubicBezTo>
                      <a:pt x="0" y="28151"/>
                      <a:pt x="1142" y="29293"/>
                      <a:pt x="2512" y="29293"/>
                    </a:cubicBezTo>
                    <a:lnTo>
                      <a:pt x="10080" y="29293"/>
                    </a:lnTo>
                    <a:cubicBezTo>
                      <a:pt x="11482" y="29293"/>
                      <a:pt x="12591" y="28151"/>
                      <a:pt x="12591" y="26781"/>
                    </a:cubicBezTo>
                    <a:lnTo>
                      <a:pt x="12591" y="2512"/>
                    </a:lnTo>
                    <a:cubicBezTo>
                      <a:pt x="12591" y="1142"/>
                      <a:pt x="13733" y="0"/>
                      <a:pt x="15136"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0" name="Google Shape;1680;p58"/>
              <p:cNvSpPr/>
              <p:nvPr/>
            </p:nvSpPr>
            <p:spPr>
              <a:xfrm>
                <a:off x="4430575" y="724150"/>
                <a:ext cx="1091975" cy="4733175"/>
              </a:xfrm>
              <a:custGeom>
                <a:avLst/>
                <a:gdLst/>
                <a:ahLst/>
                <a:cxnLst/>
                <a:rect l="l" t="t" r="r" b="b"/>
                <a:pathLst>
                  <a:path w="43679" h="189327" extrusionOk="0">
                    <a:moveTo>
                      <a:pt x="5872" y="0"/>
                    </a:moveTo>
                    <a:cubicBezTo>
                      <a:pt x="19801" y="0"/>
                      <a:pt x="31087" y="11287"/>
                      <a:pt x="31087" y="25216"/>
                    </a:cubicBezTo>
                    <a:lnTo>
                      <a:pt x="31087" y="134851"/>
                    </a:lnTo>
                    <a:cubicBezTo>
                      <a:pt x="31087" y="148747"/>
                      <a:pt x="19801" y="160033"/>
                      <a:pt x="5872" y="160033"/>
                    </a:cubicBezTo>
                    <a:lnTo>
                      <a:pt x="2512" y="160033"/>
                    </a:lnTo>
                    <a:cubicBezTo>
                      <a:pt x="1110" y="160033"/>
                      <a:pt x="1" y="161175"/>
                      <a:pt x="1" y="162545"/>
                    </a:cubicBezTo>
                    <a:lnTo>
                      <a:pt x="1" y="186814"/>
                    </a:lnTo>
                    <a:cubicBezTo>
                      <a:pt x="1" y="188184"/>
                      <a:pt x="1110" y="189326"/>
                      <a:pt x="2512" y="189326"/>
                    </a:cubicBezTo>
                    <a:lnTo>
                      <a:pt x="10080" y="189326"/>
                    </a:lnTo>
                    <a:cubicBezTo>
                      <a:pt x="11450" y="189326"/>
                      <a:pt x="12592" y="188184"/>
                      <a:pt x="12592" y="186814"/>
                    </a:cubicBezTo>
                    <a:lnTo>
                      <a:pt x="12592" y="162545"/>
                    </a:lnTo>
                    <a:cubicBezTo>
                      <a:pt x="12592" y="161175"/>
                      <a:pt x="13734" y="160033"/>
                      <a:pt x="15104" y="160033"/>
                    </a:cubicBezTo>
                    <a:lnTo>
                      <a:pt x="18464" y="160033"/>
                    </a:lnTo>
                    <a:cubicBezTo>
                      <a:pt x="32392" y="160033"/>
                      <a:pt x="43679" y="148747"/>
                      <a:pt x="43679" y="134851"/>
                    </a:cubicBezTo>
                    <a:lnTo>
                      <a:pt x="43679" y="25216"/>
                    </a:lnTo>
                    <a:cubicBezTo>
                      <a:pt x="43679" y="11287"/>
                      <a:pt x="32392" y="0"/>
                      <a:pt x="18464"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1" name="Google Shape;1681;p58"/>
              <p:cNvSpPr/>
              <p:nvPr/>
            </p:nvSpPr>
            <p:spPr>
              <a:xfrm>
                <a:off x="3642800" y="4724975"/>
                <a:ext cx="377600" cy="732350"/>
              </a:xfrm>
              <a:custGeom>
                <a:avLst/>
                <a:gdLst/>
                <a:ahLst/>
                <a:cxnLst/>
                <a:rect l="l" t="t" r="r" b="b"/>
                <a:pathLst>
                  <a:path w="15104" h="29294" extrusionOk="0">
                    <a:moveTo>
                      <a:pt x="2513" y="0"/>
                    </a:moveTo>
                    <a:cubicBezTo>
                      <a:pt x="1110" y="0"/>
                      <a:pt x="1" y="1142"/>
                      <a:pt x="1" y="2512"/>
                    </a:cubicBezTo>
                    <a:lnTo>
                      <a:pt x="1" y="26781"/>
                    </a:lnTo>
                    <a:cubicBezTo>
                      <a:pt x="1" y="28151"/>
                      <a:pt x="1110" y="29293"/>
                      <a:pt x="2513" y="29293"/>
                    </a:cubicBezTo>
                    <a:lnTo>
                      <a:pt x="10080" y="29293"/>
                    </a:lnTo>
                    <a:cubicBezTo>
                      <a:pt x="11483" y="29293"/>
                      <a:pt x="12592" y="28151"/>
                      <a:pt x="12592" y="26781"/>
                    </a:cubicBezTo>
                    <a:lnTo>
                      <a:pt x="12592" y="2512"/>
                    </a:lnTo>
                    <a:cubicBezTo>
                      <a:pt x="12592" y="1142"/>
                      <a:pt x="13734" y="0"/>
                      <a:pt x="15104"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2" name="Google Shape;1682;p58"/>
              <p:cNvSpPr/>
              <p:nvPr/>
            </p:nvSpPr>
            <p:spPr>
              <a:xfrm>
                <a:off x="2077875" y="1338225"/>
                <a:ext cx="3444675" cy="4119100"/>
              </a:xfrm>
              <a:custGeom>
                <a:avLst/>
                <a:gdLst/>
                <a:ahLst/>
                <a:cxnLst/>
                <a:rect l="l" t="t" r="r" b="b"/>
                <a:pathLst>
                  <a:path w="137787" h="164764" extrusionOk="0">
                    <a:moveTo>
                      <a:pt x="33" y="0"/>
                    </a:moveTo>
                    <a:cubicBezTo>
                      <a:pt x="0" y="229"/>
                      <a:pt x="0" y="424"/>
                      <a:pt x="0" y="653"/>
                    </a:cubicBezTo>
                    <a:lnTo>
                      <a:pt x="0" y="110288"/>
                    </a:lnTo>
                    <a:cubicBezTo>
                      <a:pt x="0" y="124184"/>
                      <a:pt x="11287" y="135470"/>
                      <a:pt x="25216" y="135470"/>
                    </a:cubicBezTo>
                    <a:lnTo>
                      <a:pt x="28575" y="135470"/>
                    </a:lnTo>
                    <a:cubicBezTo>
                      <a:pt x="29945" y="135470"/>
                      <a:pt x="31087" y="136612"/>
                      <a:pt x="31087" y="137982"/>
                    </a:cubicBezTo>
                    <a:lnTo>
                      <a:pt x="31087" y="162251"/>
                    </a:lnTo>
                    <a:cubicBezTo>
                      <a:pt x="31087" y="163621"/>
                      <a:pt x="32229" y="164763"/>
                      <a:pt x="33599" y="164763"/>
                    </a:cubicBezTo>
                    <a:lnTo>
                      <a:pt x="41167" y="164763"/>
                    </a:lnTo>
                    <a:cubicBezTo>
                      <a:pt x="42569" y="164763"/>
                      <a:pt x="43678" y="163621"/>
                      <a:pt x="43678" y="162251"/>
                    </a:cubicBezTo>
                    <a:lnTo>
                      <a:pt x="43678" y="137982"/>
                    </a:lnTo>
                    <a:cubicBezTo>
                      <a:pt x="43678" y="136612"/>
                      <a:pt x="44820" y="135470"/>
                      <a:pt x="46223" y="135470"/>
                    </a:cubicBezTo>
                    <a:lnTo>
                      <a:pt x="60086" y="135470"/>
                    </a:lnTo>
                    <a:cubicBezTo>
                      <a:pt x="61456" y="135470"/>
                      <a:pt x="62598" y="136612"/>
                      <a:pt x="62598" y="137982"/>
                    </a:cubicBezTo>
                    <a:lnTo>
                      <a:pt x="62598" y="162251"/>
                    </a:lnTo>
                    <a:cubicBezTo>
                      <a:pt x="62598" y="163621"/>
                      <a:pt x="63707" y="164763"/>
                      <a:pt x="65110" y="164763"/>
                    </a:cubicBezTo>
                    <a:lnTo>
                      <a:pt x="72677" y="164763"/>
                    </a:lnTo>
                    <a:cubicBezTo>
                      <a:pt x="74080" y="164763"/>
                      <a:pt x="75189" y="163621"/>
                      <a:pt x="75189" y="162251"/>
                    </a:cubicBezTo>
                    <a:lnTo>
                      <a:pt x="75189" y="137982"/>
                    </a:lnTo>
                    <a:cubicBezTo>
                      <a:pt x="75189" y="136612"/>
                      <a:pt x="76331" y="135470"/>
                      <a:pt x="77701" y="135470"/>
                    </a:cubicBezTo>
                    <a:lnTo>
                      <a:pt x="91564" y="135470"/>
                    </a:lnTo>
                    <a:cubicBezTo>
                      <a:pt x="92967" y="135470"/>
                      <a:pt x="94109" y="136612"/>
                      <a:pt x="94109" y="137982"/>
                    </a:cubicBezTo>
                    <a:lnTo>
                      <a:pt x="94109" y="162251"/>
                    </a:lnTo>
                    <a:cubicBezTo>
                      <a:pt x="94109" y="163621"/>
                      <a:pt x="95218" y="164763"/>
                      <a:pt x="96620" y="164763"/>
                    </a:cubicBezTo>
                    <a:lnTo>
                      <a:pt x="104188" y="164763"/>
                    </a:lnTo>
                    <a:cubicBezTo>
                      <a:pt x="105558" y="164763"/>
                      <a:pt x="106700" y="163621"/>
                      <a:pt x="106700" y="162251"/>
                    </a:cubicBezTo>
                    <a:lnTo>
                      <a:pt x="106700" y="137982"/>
                    </a:lnTo>
                    <a:cubicBezTo>
                      <a:pt x="106700" y="136612"/>
                      <a:pt x="107842" y="135470"/>
                      <a:pt x="109212" y="135470"/>
                    </a:cubicBezTo>
                    <a:lnTo>
                      <a:pt x="112572" y="135470"/>
                    </a:lnTo>
                    <a:cubicBezTo>
                      <a:pt x="126500" y="135470"/>
                      <a:pt x="137787" y="124184"/>
                      <a:pt x="137787" y="110288"/>
                    </a:cubicBezTo>
                    <a:lnTo>
                      <a:pt x="137787" y="653"/>
                    </a:lnTo>
                    <a:cubicBezTo>
                      <a:pt x="137787" y="424"/>
                      <a:pt x="137787" y="229"/>
                      <a:pt x="137754"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3" name="Google Shape;1683;p58"/>
              <p:cNvSpPr/>
              <p:nvPr/>
            </p:nvSpPr>
            <p:spPr>
              <a:xfrm>
                <a:off x="4804900" y="1338225"/>
                <a:ext cx="717650" cy="3386775"/>
              </a:xfrm>
              <a:custGeom>
                <a:avLst/>
                <a:gdLst/>
                <a:ahLst/>
                <a:cxnLst/>
                <a:rect l="l" t="t" r="r" b="b"/>
                <a:pathLst>
                  <a:path w="28706" h="135471" extrusionOk="0">
                    <a:moveTo>
                      <a:pt x="16082" y="0"/>
                    </a:moveTo>
                    <a:cubicBezTo>
                      <a:pt x="16082" y="229"/>
                      <a:pt x="16114" y="424"/>
                      <a:pt x="16114" y="653"/>
                    </a:cubicBezTo>
                    <a:lnTo>
                      <a:pt x="16114" y="110288"/>
                    </a:lnTo>
                    <a:cubicBezTo>
                      <a:pt x="16114" y="120433"/>
                      <a:pt x="10080" y="129207"/>
                      <a:pt x="1436" y="133187"/>
                    </a:cubicBezTo>
                    <a:cubicBezTo>
                      <a:pt x="522" y="133579"/>
                      <a:pt x="0" y="134525"/>
                      <a:pt x="131" y="135470"/>
                    </a:cubicBezTo>
                    <a:lnTo>
                      <a:pt x="3491" y="135470"/>
                    </a:lnTo>
                    <a:cubicBezTo>
                      <a:pt x="17419" y="135470"/>
                      <a:pt x="28706" y="124184"/>
                      <a:pt x="28706" y="110288"/>
                    </a:cubicBezTo>
                    <a:lnTo>
                      <a:pt x="28706" y="653"/>
                    </a:lnTo>
                    <a:cubicBezTo>
                      <a:pt x="28706" y="424"/>
                      <a:pt x="28706" y="229"/>
                      <a:pt x="28673"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4" name="Google Shape;1684;p58"/>
              <p:cNvSpPr/>
              <p:nvPr/>
            </p:nvSpPr>
            <p:spPr>
              <a:xfrm>
                <a:off x="3606125" y="577350"/>
                <a:ext cx="388200" cy="388200"/>
              </a:xfrm>
              <a:custGeom>
                <a:avLst/>
                <a:gdLst/>
                <a:ahLst/>
                <a:cxnLst/>
                <a:rect l="l" t="t" r="r" b="b"/>
                <a:pathLst>
                  <a:path w="15528" h="15528" extrusionOk="0">
                    <a:moveTo>
                      <a:pt x="7764" y="1"/>
                    </a:moveTo>
                    <a:cubicBezTo>
                      <a:pt x="3458" y="1"/>
                      <a:pt x="0" y="3491"/>
                      <a:pt x="0" y="7764"/>
                    </a:cubicBezTo>
                    <a:cubicBezTo>
                      <a:pt x="0" y="12070"/>
                      <a:pt x="3458" y="15528"/>
                      <a:pt x="7764" y="15528"/>
                    </a:cubicBezTo>
                    <a:cubicBezTo>
                      <a:pt x="12069" y="15528"/>
                      <a:pt x="15527" y="12070"/>
                      <a:pt x="15527" y="7764"/>
                    </a:cubicBezTo>
                    <a:cubicBezTo>
                      <a:pt x="15527" y="3491"/>
                      <a:pt x="12069" y="1"/>
                      <a:pt x="7764"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5" name="Google Shape;1685;p58"/>
              <p:cNvSpPr/>
              <p:nvPr/>
            </p:nvSpPr>
            <p:spPr>
              <a:xfrm>
                <a:off x="2550850" y="1811200"/>
                <a:ext cx="2498725" cy="1826750"/>
              </a:xfrm>
              <a:custGeom>
                <a:avLst/>
                <a:gdLst/>
                <a:ahLst/>
                <a:cxnLst/>
                <a:rect l="l" t="t" r="r" b="b"/>
                <a:pathLst>
                  <a:path w="99949" h="73070" extrusionOk="0">
                    <a:moveTo>
                      <a:pt x="2513" y="1"/>
                    </a:moveTo>
                    <a:cubicBezTo>
                      <a:pt x="1110" y="1"/>
                      <a:pt x="1" y="1110"/>
                      <a:pt x="1" y="2512"/>
                    </a:cubicBezTo>
                    <a:lnTo>
                      <a:pt x="1" y="70557"/>
                    </a:lnTo>
                    <a:cubicBezTo>
                      <a:pt x="1" y="71960"/>
                      <a:pt x="1110" y="73069"/>
                      <a:pt x="2513" y="73069"/>
                    </a:cubicBezTo>
                    <a:lnTo>
                      <a:pt x="97436" y="73069"/>
                    </a:lnTo>
                    <a:cubicBezTo>
                      <a:pt x="98839" y="73069"/>
                      <a:pt x="99948" y="71960"/>
                      <a:pt x="99948" y="70557"/>
                    </a:cubicBezTo>
                    <a:lnTo>
                      <a:pt x="99948" y="2512"/>
                    </a:lnTo>
                    <a:cubicBezTo>
                      <a:pt x="99948" y="1110"/>
                      <a:pt x="98839" y="1"/>
                      <a:pt x="97436"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6" name="Google Shape;1686;p58"/>
              <p:cNvSpPr/>
              <p:nvPr/>
            </p:nvSpPr>
            <p:spPr>
              <a:xfrm>
                <a:off x="4671975" y="1811200"/>
                <a:ext cx="377600" cy="1826750"/>
              </a:xfrm>
              <a:custGeom>
                <a:avLst/>
                <a:gdLst/>
                <a:ahLst/>
                <a:cxnLst/>
                <a:rect l="l" t="t" r="r" b="b"/>
                <a:pathLst>
                  <a:path w="15104" h="73070" extrusionOk="0">
                    <a:moveTo>
                      <a:pt x="0" y="1"/>
                    </a:moveTo>
                    <a:cubicBezTo>
                      <a:pt x="1370" y="1"/>
                      <a:pt x="2512" y="1110"/>
                      <a:pt x="2512" y="2512"/>
                    </a:cubicBezTo>
                    <a:lnTo>
                      <a:pt x="2512" y="70557"/>
                    </a:lnTo>
                    <a:cubicBezTo>
                      <a:pt x="2512" y="71960"/>
                      <a:pt x="1370" y="73069"/>
                      <a:pt x="0" y="73069"/>
                    </a:cubicBezTo>
                    <a:lnTo>
                      <a:pt x="12591" y="73069"/>
                    </a:lnTo>
                    <a:cubicBezTo>
                      <a:pt x="13994" y="73069"/>
                      <a:pt x="15103" y="71960"/>
                      <a:pt x="15103" y="70557"/>
                    </a:cubicBezTo>
                    <a:lnTo>
                      <a:pt x="15103" y="2512"/>
                    </a:lnTo>
                    <a:cubicBezTo>
                      <a:pt x="15103" y="1110"/>
                      <a:pt x="13994" y="1"/>
                      <a:pt x="12591"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7" name="Google Shape;1687;p58"/>
              <p:cNvSpPr/>
              <p:nvPr/>
            </p:nvSpPr>
            <p:spPr>
              <a:xfrm>
                <a:off x="3414475" y="2214050"/>
                <a:ext cx="771475" cy="1021025"/>
              </a:xfrm>
              <a:custGeom>
                <a:avLst/>
                <a:gdLst/>
                <a:ahLst/>
                <a:cxnLst/>
                <a:rect l="l" t="t" r="r" b="b"/>
                <a:pathLst>
                  <a:path w="30859" h="40841" extrusionOk="0">
                    <a:moveTo>
                      <a:pt x="15430" y="1"/>
                    </a:moveTo>
                    <a:cubicBezTo>
                      <a:pt x="14826" y="1"/>
                      <a:pt x="14223" y="262"/>
                      <a:pt x="13799" y="784"/>
                    </a:cubicBezTo>
                    <a:cubicBezTo>
                      <a:pt x="9819" y="5709"/>
                      <a:pt x="0" y="18594"/>
                      <a:pt x="0" y="25379"/>
                    </a:cubicBezTo>
                    <a:cubicBezTo>
                      <a:pt x="0" y="33926"/>
                      <a:pt x="6916" y="40841"/>
                      <a:pt x="15430" y="40841"/>
                    </a:cubicBezTo>
                    <a:cubicBezTo>
                      <a:pt x="23943" y="40841"/>
                      <a:pt x="30859" y="33926"/>
                      <a:pt x="30859" y="25379"/>
                    </a:cubicBezTo>
                    <a:cubicBezTo>
                      <a:pt x="30859" y="18594"/>
                      <a:pt x="21040" y="5709"/>
                      <a:pt x="17061" y="784"/>
                    </a:cubicBezTo>
                    <a:cubicBezTo>
                      <a:pt x="16637" y="262"/>
                      <a:pt x="16033" y="1"/>
                      <a:pt x="15430"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8" name="Google Shape;1688;p58"/>
              <p:cNvSpPr/>
              <p:nvPr/>
            </p:nvSpPr>
            <p:spPr>
              <a:xfrm>
                <a:off x="3546575" y="2214050"/>
                <a:ext cx="639375" cy="1021025"/>
              </a:xfrm>
              <a:custGeom>
                <a:avLst/>
                <a:gdLst/>
                <a:ahLst/>
                <a:cxnLst/>
                <a:rect l="l" t="t" r="r" b="b"/>
                <a:pathLst>
                  <a:path w="25575" h="40841" extrusionOk="0">
                    <a:moveTo>
                      <a:pt x="10146" y="1"/>
                    </a:moveTo>
                    <a:cubicBezTo>
                      <a:pt x="9542" y="1"/>
                      <a:pt x="8939" y="262"/>
                      <a:pt x="8515" y="784"/>
                    </a:cubicBezTo>
                    <a:cubicBezTo>
                      <a:pt x="7764" y="1730"/>
                      <a:pt x="6818" y="2904"/>
                      <a:pt x="5775" y="4307"/>
                    </a:cubicBezTo>
                    <a:cubicBezTo>
                      <a:pt x="9819" y="10048"/>
                      <a:pt x="14093" y="17159"/>
                      <a:pt x="14093" y="21661"/>
                    </a:cubicBezTo>
                    <a:cubicBezTo>
                      <a:pt x="14093" y="29718"/>
                      <a:pt x="7895" y="36339"/>
                      <a:pt x="1" y="37024"/>
                    </a:cubicBezTo>
                    <a:cubicBezTo>
                      <a:pt x="2708" y="39406"/>
                      <a:pt x="6264" y="40841"/>
                      <a:pt x="10146" y="40841"/>
                    </a:cubicBezTo>
                    <a:cubicBezTo>
                      <a:pt x="18659" y="40841"/>
                      <a:pt x="25575" y="33926"/>
                      <a:pt x="25575" y="25379"/>
                    </a:cubicBezTo>
                    <a:cubicBezTo>
                      <a:pt x="25575" y="18594"/>
                      <a:pt x="15756" y="5709"/>
                      <a:pt x="11777" y="784"/>
                    </a:cubicBezTo>
                    <a:cubicBezTo>
                      <a:pt x="11353" y="262"/>
                      <a:pt x="10749" y="1"/>
                      <a:pt x="10146"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89" name="Google Shape;1689;p58"/>
            <p:cNvGrpSpPr/>
            <p:nvPr/>
          </p:nvGrpSpPr>
          <p:grpSpPr>
            <a:xfrm>
              <a:off x="5180712" y="1699555"/>
              <a:ext cx="697891" cy="1057410"/>
              <a:chOff x="2077875" y="238125"/>
              <a:chExt cx="3444675" cy="5219200"/>
            </a:xfrm>
          </p:grpSpPr>
          <p:sp>
            <p:nvSpPr>
              <p:cNvPr id="1690" name="Google Shape;1690;p58"/>
              <p:cNvSpPr/>
              <p:nvPr/>
            </p:nvSpPr>
            <p:spPr>
              <a:xfrm>
                <a:off x="2077875" y="238125"/>
                <a:ext cx="3444675" cy="5219200"/>
              </a:xfrm>
              <a:custGeom>
                <a:avLst/>
                <a:gdLst/>
                <a:ahLst/>
                <a:cxnLst/>
                <a:rect l="l" t="t" r="r" b="b"/>
                <a:pathLst>
                  <a:path w="137787" h="208768" extrusionOk="0">
                    <a:moveTo>
                      <a:pt x="68894" y="0"/>
                    </a:moveTo>
                    <a:cubicBezTo>
                      <a:pt x="58455" y="0"/>
                      <a:pt x="49778" y="7470"/>
                      <a:pt x="47919" y="17386"/>
                    </a:cubicBezTo>
                    <a:cubicBezTo>
                      <a:pt x="47691" y="18561"/>
                      <a:pt x="46647" y="19441"/>
                      <a:pt x="45440" y="19441"/>
                    </a:cubicBezTo>
                    <a:lnTo>
                      <a:pt x="25216" y="19441"/>
                    </a:lnTo>
                    <a:cubicBezTo>
                      <a:pt x="11287" y="19441"/>
                      <a:pt x="0" y="30728"/>
                      <a:pt x="0" y="44657"/>
                    </a:cubicBezTo>
                    <a:lnTo>
                      <a:pt x="0" y="154292"/>
                    </a:lnTo>
                    <a:cubicBezTo>
                      <a:pt x="0" y="168188"/>
                      <a:pt x="11287" y="179474"/>
                      <a:pt x="25216" y="179474"/>
                    </a:cubicBezTo>
                    <a:lnTo>
                      <a:pt x="28575" y="179474"/>
                    </a:lnTo>
                    <a:cubicBezTo>
                      <a:pt x="29945" y="179474"/>
                      <a:pt x="31087" y="180616"/>
                      <a:pt x="31087" y="181986"/>
                    </a:cubicBezTo>
                    <a:lnTo>
                      <a:pt x="31087" y="206255"/>
                    </a:lnTo>
                    <a:cubicBezTo>
                      <a:pt x="31087" y="207625"/>
                      <a:pt x="32229" y="208767"/>
                      <a:pt x="33599" y="208767"/>
                    </a:cubicBezTo>
                    <a:lnTo>
                      <a:pt x="41167" y="208767"/>
                    </a:lnTo>
                    <a:cubicBezTo>
                      <a:pt x="42569" y="208767"/>
                      <a:pt x="43678" y="207625"/>
                      <a:pt x="43678" y="206255"/>
                    </a:cubicBezTo>
                    <a:lnTo>
                      <a:pt x="43678" y="181986"/>
                    </a:lnTo>
                    <a:cubicBezTo>
                      <a:pt x="43678" y="180616"/>
                      <a:pt x="44820" y="179474"/>
                      <a:pt x="46223" y="179474"/>
                    </a:cubicBezTo>
                    <a:lnTo>
                      <a:pt x="60086" y="179474"/>
                    </a:lnTo>
                    <a:cubicBezTo>
                      <a:pt x="61456" y="179474"/>
                      <a:pt x="62598" y="180616"/>
                      <a:pt x="62598" y="181986"/>
                    </a:cubicBezTo>
                    <a:lnTo>
                      <a:pt x="62598" y="206255"/>
                    </a:lnTo>
                    <a:cubicBezTo>
                      <a:pt x="62598" y="207625"/>
                      <a:pt x="63707" y="208767"/>
                      <a:pt x="65110" y="208767"/>
                    </a:cubicBezTo>
                    <a:lnTo>
                      <a:pt x="72677" y="208767"/>
                    </a:lnTo>
                    <a:cubicBezTo>
                      <a:pt x="74080" y="208767"/>
                      <a:pt x="75189" y="207625"/>
                      <a:pt x="75189" y="206255"/>
                    </a:cubicBezTo>
                    <a:lnTo>
                      <a:pt x="75189" y="181986"/>
                    </a:lnTo>
                    <a:cubicBezTo>
                      <a:pt x="75189" y="180616"/>
                      <a:pt x="76331" y="179474"/>
                      <a:pt x="77701" y="179474"/>
                    </a:cubicBezTo>
                    <a:lnTo>
                      <a:pt x="91564" y="179474"/>
                    </a:lnTo>
                    <a:cubicBezTo>
                      <a:pt x="92967" y="179474"/>
                      <a:pt x="94109" y="180616"/>
                      <a:pt x="94109" y="181986"/>
                    </a:cubicBezTo>
                    <a:lnTo>
                      <a:pt x="94109" y="206255"/>
                    </a:lnTo>
                    <a:cubicBezTo>
                      <a:pt x="94109" y="207625"/>
                      <a:pt x="95218" y="208767"/>
                      <a:pt x="96620" y="208767"/>
                    </a:cubicBezTo>
                    <a:lnTo>
                      <a:pt x="104188" y="208767"/>
                    </a:lnTo>
                    <a:cubicBezTo>
                      <a:pt x="105558" y="208767"/>
                      <a:pt x="106700" y="207625"/>
                      <a:pt x="106700" y="206255"/>
                    </a:cubicBezTo>
                    <a:lnTo>
                      <a:pt x="106700" y="181986"/>
                    </a:lnTo>
                    <a:cubicBezTo>
                      <a:pt x="106700" y="180616"/>
                      <a:pt x="107842" y="179474"/>
                      <a:pt x="109212" y="179474"/>
                    </a:cubicBezTo>
                    <a:lnTo>
                      <a:pt x="112572" y="179474"/>
                    </a:lnTo>
                    <a:cubicBezTo>
                      <a:pt x="126500" y="179474"/>
                      <a:pt x="137787" y="168188"/>
                      <a:pt x="137787" y="154292"/>
                    </a:cubicBezTo>
                    <a:lnTo>
                      <a:pt x="137787" y="44657"/>
                    </a:lnTo>
                    <a:cubicBezTo>
                      <a:pt x="137787" y="30728"/>
                      <a:pt x="126500" y="19441"/>
                      <a:pt x="112572" y="19441"/>
                    </a:cubicBezTo>
                    <a:lnTo>
                      <a:pt x="92347" y="19441"/>
                    </a:lnTo>
                    <a:cubicBezTo>
                      <a:pt x="91140" y="19441"/>
                      <a:pt x="90096" y="18561"/>
                      <a:pt x="89868" y="17386"/>
                    </a:cubicBezTo>
                    <a:cubicBezTo>
                      <a:pt x="88009" y="7470"/>
                      <a:pt x="79332" y="0"/>
                      <a:pt x="68894" y="0"/>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1" name="Google Shape;1691;p58"/>
              <p:cNvSpPr/>
              <p:nvPr/>
            </p:nvSpPr>
            <p:spPr>
              <a:xfrm>
                <a:off x="2855050" y="4724975"/>
                <a:ext cx="378400" cy="732350"/>
              </a:xfrm>
              <a:custGeom>
                <a:avLst/>
                <a:gdLst/>
                <a:ahLst/>
                <a:cxnLst/>
                <a:rect l="l" t="t" r="r" b="b"/>
                <a:pathLst>
                  <a:path w="15136" h="29294" extrusionOk="0">
                    <a:moveTo>
                      <a:pt x="2512" y="0"/>
                    </a:moveTo>
                    <a:cubicBezTo>
                      <a:pt x="1142" y="0"/>
                      <a:pt x="0" y="1142"/>
                      <a:pt x="0" y="2512"/>
                    </a:cubicBezTo>
                    <a:lnTo>
                      <a:pt x="0" y="26781"/>
                    </a:lnTo>
                    <a:cubicBezTo>
                      <a:pt x="0" y="28151"/>
                      <a:pt x="1142" y="29293"/>
                      <a:pt x="2512" y="29293"/>
                    </a:cubicBezTo>
                    <a:lnTo>
                      <a:pt x="10080" y="29293"/>
                    </a:lnTo>
                    <a:cubicBezTo>
                      <a:pt x="11482" y="29293"/>
                      <a:pt x="12591" y="28151"/>
                      <a:pt x="12591" y="26781"/>
                    </a:cubicBezTo>
                    <a:lnTo>
                      <a:pt x="12591" y="2512"/>
                    </a:lnTo>
                    <a:cubicBezTo>
                      <a:pt x="12591" y="1142"/>
                      <a:pt x="13733" y="0"/>
                      <a:pt x="15136" y="0"/>
                    </a:cubicBezTo>
                    <a:close/>
                  </a:path>
                </a:pathLst>
              </a:custGeom>
              <a:solidFill>
                <a:srgbClr val="E2DFE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2" name="Google Shape;1692;p58"/>
              <p:cNvSpPr/>
              <p:nvPr/>
            </p:nvSpPr>
            <p:spPr>
              <a:xfrm>
                <a:off x="4430575" y="724150"/>
                <a:ext cx="1091975" cy="4733175"/>
              </a:xfrm>
              <a:custGeom>
                <a:avLst/>
                <a:gdLst/>
                <a:ahLst/>
                <a:cxnLst/>
                <a:rect l="l" t="t" r="r" b="b"/>
                <a:pathLst>
                  <a:path w="43679" h="189327" extrusionOk="0">
                    <a:moveTo>
                      <a:pt x="5872" y="0"/>
                    </a:moveTo>
                    <a:cubicBezTo>
                      <a:pt x="19801" y="0"/>
                      <a:pt x="31087" y="11287"/>
                      <a:pt x="31087" y="25216"/>
                    </a:cubicBezTo>
                    <a:lnTo>
                      <a:pt x="31087" y="134851"/>
                    </a:lnTo>
                    <a:cubicBezTo>
                      <a:pt x="31087" y="148747"/>
                      <a:pt x="19801" y="160033"/>
                      <a:pt x="5872" y="160033"/>
                    </a:cubicBezTo>
                    <a:lnTo>
                      <a:pt x="2512" y="160033"/>
                    </a:lnTo>
                    <a:cubicBezTo>
                      <a:pt x="1110" y="160033"/>
                      <a:pt x="1" y="161175"/>
                      <a:pt x="1" y="162545"/>
                    </a:cubicBezTo>
                    <a:lnTo>
                      <a:pt x="1" y="186814"/>
                    </a:lnTo>
                    <a:cubicBezTo>
                      <a:pt x="1" y="188184"/>
                      <a:pt x="1110" y="189326"/>
                      <a:pt x="2512" y="189326"/>
                    </a:cubicBezTo>
                    <a:lnTo>
                      <a:pt x="10080" y="189326"/>
                    </a:lnTo>
                    <a:cubicBezTo>
                      <a:pt x="11450" y="189326"/>
                      <a:pt x="12592" y="188184"/>
                      <a:pt x="12592" y="186814"/>
                    </a:cubicBezTo>
                    <a:lnTo>
                      <a:pt x="12592" y="162545"/>
                    </a:lnTo>
                    <a:cubicBezTo>
                      <a:pt x="12592" y="161175"/>
                      <a:pt x="13734" y="160033"/>
                      <a:pt x="15104" y="160033"/>
                    </a:cubicBezTo>
                    <a:lnTo>
                      <a:pt x="18464" y="160033"/>
                    </a:lnTo>
                    <a:cubicBezTo>
                      <a:pt x="32392" y="160033"/>
                      <a:pt x="43679" y="148747"/>
                      <a:pt x="43679" y="134851"/>
                    </a:cubicBezTo>
                    <a:lnTo>
                      <a:pt x="43679" y="25216"/>
                    </a:lnTo>
                    <a:cubicBezTo>
                      <a:pt x="43679" y="11287"/>
                      <a:pt x="32392" y="0"/>
                      <a:pt x="184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3" name="Google Shape;1693;p58"/>
              <p:cNvSpPr/>
              <p:nvPr/>
            </p:nvSpPr>
            <p:spPr>
              <a:xfrm>
                <a:off x="3642800" y="4724975"/>
                <a:ext cx="377600" cy="732350"/>
              </a:xfrm>
              <a:custGeom>
                <a:avLst/>
                <a:gdLst/>
                <a:ahLst/>
                <a:cxnLst/>
                <a:rect l="l" t="t" r="r" b="b"/>
                <a:pathLst>
                  <a:path w="15104" h="29294" extrusionOk="0">
                    <a:moveTo>
                      <a:pt x="2513" y="0"/>
                    </a:moveTo>
                    <a:cubicBezTo>
                      <a:pt x="1110" y="0"/>
                      <a:pt x="1" y="1142"/>
                      <a:pt x="1" y="2512"/>
                    </a:cubicBezTo>
                    <a:lnTo>
                      <a:pt x="1" y="26781"/>
                    </a:lnTo>
                    <a:cubicBezTo>
                      <a:pt x="1" y="28151"/>
                      <a:pt x="1110" y="29293"/>
                      <a:pt x="2513" y="29293"/>
                    </a:cubicBezTo>
                    <a:lnTo>
                      <a:pt x="10080" y="29293"/>
                    </a:lnTo>
                    <a:cubicBezTo>
                      <a:pt x="11483" y="29293"/>
                      <a:pt x="12592" y="28151"/>
                      <a:pt x="12592" y="26781"/>
                    </a:cubicBezTo>
                    <a:lnTo>
                      <a:pt x="12592" y="2512"/>
                    </a:lnTo>
                    <a:cubicBezTo>
                      <a:pt x="12592" y="1142"/>
                      <a:pt x="13734" y="0"/>
                      <a:pt x="15104" y="0"/>
                    </a:cubicBezTo>
                    <a:close/>
                  </a:path>
                </a:pathLst>
              </a:custGeom>
              <a:solidFill>
                <a:srgbClr val="E2DFE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4" name="Google Shape;1694;p58"/>
              <p:cNvSpPr/>
              <p:nvPr/>
            </p:nvSpPr>
            <p:spPr>
              <a:xfrm>
                <a:off x="2077875" y="1338225"/>
                <a:ext cx="3444675" cy="4119100"/>
              </a:xfrm>
              <a:custGeom>
                <a:avLst/>
                <a:gdLst/>
                <a:ahLst/>
                <a:cxnLst/>
                <a:rect l="l" t="t" r="r" b="b"/>
                <a:pathLst>
                  <a:path w="137787" h="164764" extrusionOk="0">
                    <a:moveTo>
                      <a:pt x="33" y="0"/>
                    </a:moveTo>
                    <a:cubicBezTo>
                      <a:pt x="0" y="229"/>
                      <a:pt x="0" y="424"/>
                      <a:pt x="0" y="653"/>
                    </a:cubicBezTo>
                    <a:lnTo>
                      <a:pt x="0" y="110288"/>
                    </a:lnTo>
                    <a:cubicBezTo>
                      <a:pt x="0" y="124184"/>
                      <a:pt x="11287" y="135470"/>
                      <a:pt x="25216" y="135470"/>
                    </a:cubicBezTo>
                    <a:lnTo>
                      <a:pt x="28575" y="135470"/>
                    </a:lnTo>
                    <a:cubicBezTo>
                      <a:pt x="29945" y="135470"/>
                      <a:pt x="31087" y="136612"/>
                      <a:pt x="31087" y="137982"/>
                    </a:cubicBezTo>
                    <a:lnTo>
                      <a:pt x="31087" y="162251"/>
                    </a:lnTo>
                    <a:cubicBezTo>
                      <a:pt x="31087" y="163621"/>
                      <a:pt x="32229" y="164763"/>
                      <a:pt x="33599" y="164763"/>
                    </a:cubicBezTo>
                    <a:lnTo>
                      <a:pt x="41167" y="164763"/>
                    </a:lnTo>
                    <a:cubicBezTo>
                      <a:pt x="42569" y="164763"/>
                      <a:pt x="43678" y="163621"/>
                      <a:pt x="43678" y="162251"/>
                    </a:cubicBezTo>
                    <a:lnTo>
                      <a:pt x="43678" y="137982"/>
                    </a:lnTo>
                    <a:cubicBezTo>
                      <a:pt x="43678" y="136612"/>
                      <a:pt x="44820" y="135470"/>
                      <a:pt x="46223" y="135470"/>
                    </a:cubicBezTo>
                    <a:lnTo>
                      <a:pt x="60086" y="135470"/>
                    </a:lnTo>
                    <a:cubicBezTo>
                      <a:pt x="61456" y="135470"/>
                      <a:pt x="62598" y="136612"/>
                      <a:pt x="62598" y="137982"/>
                    </a:cubicBezTo>
                    <a:lnTo>
                      <a:pt x="62598" y="162251"/>
                    </a:lnTo>
                    <a:cubicBezTo>
                      <a:pt x="62598" y="163621"/>
                      <a:pt x="63707" y="164763"/>
                      <a:pt x="65110" y="164763"/>
                    </a:cubicBezTo>
                    <a:lnTo>
                      <a:pt x="72677" y="164763"/>
                    </a:lnTo>
                    <a:cubicBezTo>
                      <a:pt x="74080" y="164763"/>
                      <a:pt x="75189" y="163621"/>
                      <a:pt x="75189" y="162251"/>
                    </a:cubicBezTo>
                    <a:lnTo>
                      <a:pt x="75189" y="137982"/>
                    </a:lnTo>
                    <a:cubicBezTo>
                      <a:pt x="75189" y="136612"/>
                      <a:pt x="76331" y="135470"/>
                      <a:pt x="77701" y="135470"/>
                    </a:cubicBezTo>
                    <a:lnTo>
                      <a:pt x="91564" y="135470"/>
                    </a:lnTo>
                    <a:cubicBezTo>
                      <a:pt x="92967" y="135470"/>
                      <a:pt x="94109" y="136612"/>
                      <a:pt x="94109" y="137982"/>
                    </a:cubicBezTo>
                    <a:lnTo>
                      <a:pt x="94109" y="162251"/>
                    </a:lnTo>
                    <a:cubicBezTo>
                      <a:pt x="94109" y="163621"/>
                      <a:pt x="95218" y="164763"/>
                      <a:pt x="96620" y="164763"/>
                    </a:cubicBezTo>
                    <a:lnTo>
                      <a:pt x="104188" y="164763"/>
                    </a:lnTo>
                    <a:cubicBezTo>
                      <a:pt x="105558" y="164763"/>
                      <a:pt x="106700" y="163621"/>
                      <a:pt x="106700" y="162251"/>
                    </a:cubicBezTo>
                    <a:lnTo>
                      <a:pt x="106700" y="137982"/>
                    </a:lnTo>
                    <a:cubicBezTo>
                      <a:pt x="106700" y="136612"/>
                      <a:pt x="107842" y="135470"/>
                      <a:pt x="109212" y="135470"/>
                    </a:cubicBezTo>
                    <a:lnTo>
                      <a:pt x="112572" y="135470"/>
                    </a:lnTo>
                    <a:cubicBezTo>
                      <a:pt x="126500" y="135470"/>
                      <a:pt x="137787" y="124184"/>
                      <a:pt x="137787" y="110288"/>
                    </a:cubicBezTo>
                    <a:lnTo>
                      <a:pt x="137787" y="653"/>
                    </a:lnTo>
                    <a:cubicBezTo>
                      <a:pt x="137787" y="424"/>
                      <a:pt x="137787" y="229"/>
                      <a:pt x="13775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5" name="Google Shape;1695;p58"/>
              <p:cNvSpPr/>
              <p:nvPr/>
            </p:nvSpPr>
            <p:spPr>
              <a:xfrm>
                <a:off x="4804900" y="1338225"/>
                <a:ext cx="717650" cy="3386775"/>
              </a:xfrm>
              <a:custGeom>
                <a:avLst/>
                <a:gdLst/>
                <a:ahLst/>
                <a:cxnLst/>
                <a:rect l="l" t="t" r="r" b="b"/>
                <a:pathLst>
                  <a:path w="28706" h="135471" extrusionOk="0">
                    <a:moveTo>
                      <a:pt x="16082" y="0"/>
                    </a:moveTo>
                    <a:cubicBezTo>
                      <a:pt x="16082" y="229"/>
                      <a:pt x="16114" y="424"/>
                      <a:pt x="16114" y="653"/>
                    </a:cubicBezTo>
                    <a:lnTo>
                      <a:pt x="16114" y="110288"/>
                    </a:lnTo>
                    <a:cubicBezTo>
                      <a:pt x="16114" y="120433"/>
                      <a:pt x="10080" y="129207"/>
                      <a:pt x="1436" y="133187"/>
                    </a:cubicBezTo>
                    <a:cubicBezTo>
                      <a:pt x="522" y="133579"/>
                      <a:pt x="0" y="134525"/>
                      <a:pt x="131" y="135470"/>
                    </a:cubicBezTo>
                    <a:lnTo>
                      <a:pt x="3491" y="135470"/>
                    </a:lnTo>
                    <a:cubicBezTo>
                      <a:pt x="17419" y="135470"/>
                      <a:pt x="28706" y="124184"/>
                      <a:pt x="28706" y="110288"/>
                    </a:cubicBezTo>
                    <a:lnTo>
                      <a:pt x="28706" y="653"/>
                    </a:lnTo>
                    <a:cubicBezTo>
                      <a:pt x="28706" y="424"/>
                      <a:pt x="28706" y="229"/>
                      <a:pt x="2867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6" name="Google Shape;1696;p58"/>
              <p:cNvSpPr/>
              <p:nvPr/>
            </p:nvSpPr>
            <p:spPr>
              <a:xfrm>
                <a:off x="3606125" y="577350"/>
                <a:ext cx="388200" cy="388200"/>
              </a:xfrm>
              <a:custGeom>
                <a:avLst/>
                <a:gdLst/>
                <a:ahLst/>
                <a:cxnLst/>
                <a:rect l="l" t="t" r="r" b="b"/>
                <a:pathLst>
                  <a:path w="15528" h="15528" extrusionOk="0">
                    <a:moveTo>
                      <a:pt x="7764" y="1"/>
                    </a:moveTo>
                    <a:cubicBezTo>
                      <a:pt x="3458" y="1"/>
                      <a:pt x="0" y="3491"/>
                      <a:pt x="0" y="7764"/>
                    </a:cubicBezTo>
                    <a:cubicBezTo>
                      <a:pt x="0" y="12070"/>
                      <a:pt x="3458" y="15528"/>
                      <a:pt x="7764" y="15528"/>
                    </a:cubicBezTo>
                    <a:cubicBezTo>
                      <a:pt x="12069" y="15528"/>
                      <a:pt x="15527" y="12070"/>
                      <a:pt x="15527" y="7764"/>
                    </a:cubicBezTo>
                    <a:cubicBezTo>
                      <a:pt x="15527" y="3491"/>
                      <a:pt x="12069" y="1"/>
                      <a:pt x="77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7" name="Google Shape;1697;p58"/>
              <p:cNvSpPr/>
              <p:nvPr/>
            </p:nvSpPr>
            <p:spPr>
              <a:xfrm>
                <a:off x="2550850" y="1811200"/>
                <a:ext cx="2498725" cy="1826750"/>
              </a:xfrm>
              <a:custGeom>
                <a:avLst/>
                <a:gdLst/>
                <a:ahLst/>
                <a:cxnLst/>
                <a:rect l="l" t="t" r="r" b="b"/>
                <a:pathLst>
                  <a:path w="99949" h="73070" extrusionOk="0">
                    <a:moveTo>
                      <a:pt x="2513" y="1"/>
                    </a:moveTo>
                    <a:cubicBezTo>
                      <a:pt x="1110" y="1"/>
                      <a:pt x="1" y="1110"/>
                      <a:pt x="1" y="2512"/>
                    </a:cubicBezTo>
                    <a:lnTo>
                      <a:pt x="1" y="70557"/>
                    </a:lnTo>
                    <a:cubicBezTo>
                      <a:pt x="1" y="71960"/>
                      <a:pt x="1110" y="73069"/>
                      <a:pt x="2513" y="73069"/>
                    </a:cubicBezTo>
                    <a:lnTo>
                      <a:pt x="97436" y="73069"/>
                    </a:lnTo>
                    <a:cubicBezTo>
                      <a:pt x="98839" y="73069"/>
                      <a:pt x="99948" y="71960"/>
                      <a:pt x="99948" y="70557"/>
                    </a:cubicBezTo>
                    <a:lnTo>
                      <a:pt x="99948" y="2512"/>
                    </a:lnTo>
                    <a:cubicBezTo>
                      <a:pt x="99948" y="1110"/>
                      <a:pt x="98839" y="1"/>
                      <a:pt x="974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8" name="Google Shape;1698;p58"/>
              <p:cNvSpPr/>
              <p:nvPr/>
            </p:nvSpPr>
            <p:spPr>
              <a:xfrm>
                <a:off x="4671975" y="1811200"/>
                <a:ext cx="377600" cy="1826750"/>
              </a:xfrm>
              <a:custGeom>
                <a:avLst/>
                <a:gdLst/>
                <a:ahLst/>
                <a:cxnLst/>
                <a:rect l="l" t="t" r="r" b="b"/>
                <a:pathLst>
                  <a:path w="15104" h="73070" extrusionOk="0">
                    <a:moveTo>
                      <a:pt x="0" y="1"/>
                    </a:moveTo>
                    <a:cubicBezTo>
                      <a:pt x="1370" y="1"/>
                      <a:pt x="2512" y="1110"/>
                      <a:pt x="2512" y="2512"/>
                    </a:cubicBezTo>
                    <a:lnTo>
                      <a:pt x="2512" y="70557"/>
                    </a:lnTo>
                    <a:cubicBezTo>
                      <a:pt x="2512" y="71960"/>
                      <a:pt x="1370" y="73069"/>
                      <a:pt x="0" y="73069"/>
                    </a:cubicBezTo>
                    <a:lnTo>
                      <a:pt x="12591" y="73069"/>
                    </a:lnTo>
                    <a:cubicBezTo>
                      <a:pt x="13994" y="73069"/>
                      <a:pt x="15103" y="71960"/>
                      <a:pt x="15103" y="70557"/>
                    </a:cubicBezTo>
                    <a:lnTo>
                      <a:pt x="15103" y="2512"/>
                    </a:lnTo>
                    <a:cubicBezTo>
                      <a:pt x="15103" y="1110"/>
                      <a:pt x="13994" y="1"/>
                      <a:pt x="12591"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9" name="Google Shape;1699;p58"/>
              <p:cNvSpPr/>
              <p:nvPr/>
            </p:nvSpPr>
            <p:spPr>
              <a:xfrm>
                <a:off x="3414475" y="2214050"/>
                <a:ext cx="771475" cy="1021025"/>
              </a:xfrm>
              <a:custGeom>
                <a:avLst/>
                <a:gdLst/>
                <a:ahLst/>
                <a:cxnLst/>
                <a:rect l="l" t="t" r="r" b="b"/>
                <a:pathLst>
                  <a:path w="30859" h="40841" extrusionOk="0">
                    <a:moveTo>
                      <a:pt x="15430" y="1"/>
                    </a:moveTo>
                    <a:cubicBezTo>
                      <a:pt x="14826" y="1"/>
                      <a:pt x="14223" y="262"/>
                      <a:pt x="13799" y="784"/>
                    </a:cubicBezTo>
                    <a:cubicBezTo>
                      <a:pt x="9819" y="5709"/>
                      <a:pt x="0" y="18594"/>
                      <a:pt x="0" y="25379"/>
                    </a:cubicBezTo>
                    <a:cubicBezTo>
                      <a:pt x="0" y="33926"/>
                      <a:pt x="6916" y="40841"/>
                      <a:pt x="15430" y="40841"/>
                    </a:cubicBezTo>
                    <a:cubicBezTo>
                      <a:pt x="23943" y="40841"/>
                      <a:pt x="30859" y="33926"/>
                      <a:pt x="30859" y="25379"/>
                    </a:cubicBezTo>
                    <a:cubicBezTo>
                      <a:pt x="30859" y="18594"/>
                      <a:pt x="21040" y="5709"/>
                      <a:pt x="17061" y="784"/>
                    </a:cubicBezTo>
                    <a:cubicBezTo>
                      <a:pt x="16637" y="262"/>
                      <a:pt x="16033" y="1"/>
                      <a:pt x="15430"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0" name="Google Shape;1700;p58"/>
              <p:cNvSpPr/>
              <p:nvPr/>
            </p:nvSpPr>
            <p:spPr>
              <a:xfrm>
                <a:off x="3546575" y="2214050"/>
                <a:ext cx="639375" cy="1021025"/>
              </a:xfrm>
              <a:custGeom>
                <a:avLst/>
                <a:gdLst/>
                <a:ahLst/>
                <a:cxnLst/>
                <a:rect l="l" t="t" r="r" b="b"/>
                <a:pathLst>
                  <a:path w="25575" h="40841" extrusionOk="0">
                    <a:moveTo>
                      <a:pt x="10146" y="1"/>
                    </a:moveTo>
                    <a:cubicBezTo>
                      <a:pt x="9542" y="1"/>
                      <a:pt x="8939" y="262"/>
                      <a:pt x="8515" y="784"/>
                    </a:cubicBezTo>
                    <a:cubicBezTo>
                      <a:pt x="7764" y="1730"/>
                      <a:pt x="6818" y="2904"/>
                      <a:pt x="5775" y="4307"/>
                    </a:cubicBezTo>
                    <a:cubicBezTo>
                      <a:pt x="9819" y="10048"/>
                      <a:pt x="14093" y="17159"/>
                      <a:pt x="14093" y="21661"/>
                    </a:cubicBezTo>
                    <a:cubicBezTo>
                      <a:pt x="14093" y="29718"/>
                      <a:pt x="7895" y="36339"/>
                      <a:pt x="1" y="37024"/>
                    </a:cubicBezTo>
                    <a:cubicBezTo>
                      <a:pt x="2708" y="39406"/>
                      <a:pt x="6264" y="40841"/>
                      <a:pt x="10146" y="40841"/>
                    </a:cubicBezTo>
                    <a:cubicBezTo>
                      <a:pt x="18659" y="40841"/>
                      <a:pt x="25575" y="33926"/>
                      <a:pt x="25575" y="25379"/>
                    </a:cubicBezTo>
                    <a:cubicBezTo>
                      <a:pt x="25575" y="18594"/>
                      <a:pt x="15756" y="5709"/>
                      <a:pt x="11777" y="784"/>
                    </a:cubicBezTo>
                    <a:cubicBezTo>
                      <a:pt x="11353" y="262"/>
                      <a:pt x="10749" y="1"/>
                      <a:pt x="1014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grpSp>
        <p:nvGrpSpPr>
          <p:cNvPr id="1701" name="Google Shape;1701;p58"/>
          <p:cNvGrpSpPr/>
          <p:nvPr/>
        </p:nvGrpSpPr>
        <p:grpSpPr>
          <a:xfrm>
            <a:off x="5228232" y="3257047"/>
            <a:ext cx="602863" cy="612042"/>
            <a:chOff x="5068253" y="3160093"/>
            <a:chExt cx="922796" cy="936846"/>
          </a:xfrm>
        </p:grpSpPr>
        <p:grpSp>
          <p:nvGrpSpPr>
            <p:cNvPr id="1702" name="Google Shape;1702;p58"/>
            <p:cNvGrpSpPr/>
            <p:nvPr/>
          </p:nvGrpSpPr>
          <p:grpSpPr>
            <a:xfrm>
              <a:off x="5068253" y="3160093"/>
              <a:ext cx="922796" cy="936846"/>
              <a:chOff x="1229750" y="238125"/>
              <a:chExt cx="5140925" cy="5219200"/>
            </a:xfrm>
          </p:grpSpPr>
          <p:sp>
            <p:nvSpPr>
              <p:cNvPr id="1703" name="Google Shape;1703;p58"/>
              <p:cNvSpPr/>
              <p:nvPr/>
            </p:nvSpPr>
            <p:spPr>
              <a:xfrm>
                <a:off x="2647100" y="238125"/>
                <a:ext cx="2306250" cy="2306225"/>
              </a:xfrm>
              <a:custGeom>
                <a:avLst/>
                <a:gdLst/>
                <a:ahLst/>
                <a:cxnLst/>
                <a:rect l="l" t="t" r="r" b="b"/>
                <a:pathLst>
                  <a:path w="92250" h="92249" extrusionOk="0">
                    <a:moveTo>
                      <a:pt x="46125" y="0"/>
                    </a:moveTo>
                    <a:cubicBezTo>
                      <a:pt x="20648" y="0"/>
                      <a:pt x="0" y="20648"/>
                      <a:pt x="0" y="46124"/>
                    </a:cubicBezTo>
                    <a:cubicBezTo>
                      <a:pt x="0" y="71601"/>
                      <a:pt x="20648" y="92249"/>
                      <a:pt x="46125" y="92249"/>
                    </a:cubicBezTo>
                    <a:cubicBezTo>
                      <a:pt x="71601" y="92249"/>
                      <a:pt x="92249" y="71601"/>
                      <a:pt x="92249" y="46124"/>
                    </a:cubicBezTo>
                    <a:cubicBezTo>
                      <a:pt x="92249" y="20648"/>
                      <a:pt x="71601" y="0"/>
                      <a:pt x="46125"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4" name="Google Shape;1704;p58"/>
              <p:cNvSpPr/>
              <p:nvPr/>
            </p:nvSpPr>
            <p:spPr>
              <a:xfrm>
                <a:off x="3645250" y="238125"/>
                <a:ext cx="1308100" cy="2306225"/>
              </a:xfrm>
              <a:custGeom>
                <a:avLst/>
                <a:gdLst/>
                <a:ahLst/>
                <a:cxnLst/>
                <a:rect l="l" t="t" r="r" b="b"/>
                <a:pathLst>
                  <a:path w="52324" h="92249" extrusionOk="0">
                    <a:moveTo>
                      <a:pt x="6199" y="0"/>
                    </a:moveTo>
                    <a:cubicBezTo>
                      <a:pt x="4078" y="0"/>
                      <a:pt x="2023" y="130"/>
                      <a:pt x="1" y="424"/>
                    </a:cubicBezTo>
                    <a:cubicBezTo>
                      <a:pt x="22509" y="3458"/>
                      <a:pt x="39895" y="22801"/>
                      <a:pt x="39895" y="46124"/>
                    </a:cubicBezTo>
                    <a:cubicBezTo>
                      <a:pt x="39895" y="69448"/>
                      <a:pt x="22509" y="88791"/>
                      <a:pt x="1" y="91825"/>
                    </a:cubicBezTo>
                    <a:cubicBezTo>
                      <a:pt x="2023" y="92086"/>
                      <a:pt x="4078" y="92249"/>
                      <a:pt x="6199" y="92249"/>
                    </a:cubicBezTo>
                    <a:cubicBezTo>
                      <a:pt x="31642" y="92249"/>
                      <a:pt x="52323" y="71568"/>
                      <a:pt x="52323" y="46124"/>
                    </a:cubicBezTo>
                    <a:cubicBezTo>
                      <a:pt x="52323" y="20681"/>
                      <a:pt x="31642" y="0"/>
                      <a:pt x="6199"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5" name="Google Shape;1705;p58"/>
              <p:cNvSpPr/>
              <p:nvPr/>
            </p:nvSpPr>
            <p:spPr>
              <a:xfrm>
                <a:off x="3037700" y="628725"/>
                <a:ext cx="1525025" cy="1525025"/>
              </a:xfrm>
              <a:custGeom>
                <a:avLst/>
                <a:gdLst/>
                <a:ahLst/>
                <a:cxnLst/>
                <a:rect l="l" t="t" r="r" b="b"/>
                <a:pathLst>
                  <a:path w="61001" h="61001" extrusionOk="0">
                    <a:moveTo>
                      <a:pt x="25803" y="1"/>
                    </a:moveTo>
                    <a:cubicBezTo>
                      <a:pt x="24074" y="1"/>
                      <a:pt x="22672" y="1404"/>
                      <a:pt x="22672" y="3132"/>
                    </a:cubicBezTo>
                    <a:lnTo>
                      <a:pt x="22672" y="21106"/>
                    </a:lnTo>
                    <a:cubicBezTo>
                      <a:pt x="22672" y="21987"/>
                      <a:pt x="21987" y="22672"/>
                      <a:pt x="21106" y="22672"/>
                    </a:cubicBezTo>
                    <a:lnTo>
                      <a:pt x="3133" y="22672"/>
                    </a:lnTo>
                    <a:cubicBezTo>
                      <a:pt x="1404" y="22672"/>
                      <a:pt x="1" y="24074"/>
                      <a:pt x="1" y="25803"/>
                    </a:cubicBezTo>
                    <a:lnTo>
                      <a:pt x="1" y="35198"/>
                    </a:lnTo>
                    <a:cubicBezTo>
                      <a:pt x="1" y="36927"/>
                      <a:pt x="1404" y="38329"/>
                      <a:pt x="3133" y="38329"/>
                    </a:cubicBezTo>
                    <a:lnTo>
                      <a:pt x="21106" y="38329"/>
                    </a:lnTo>
                    <a:cubicBezTo>
                      <a:pt x="21987" y="38329"/>
                      <a:pt x="22672" y="39014"/>
                      <a:pt x="22672" y="39862"/>
                    </a:cubicBezTo>
                    <a:lnTo>
                      <a:pt x="22672" y="57869"/>
                    </a:lnTo>
                    <a:cubicBezTo>
                      <a:pt x="22672" y="59597"/>
                      <a:pt x="24074" y="61000"/>
                      <a:pt x="25803" y="61000"/>
                    </a:cubicBezTo>
                    <a:lnTo>
                      <a:pt x="35198" y="61000"/>
                    </a:lnTo>
                    <a:cubicBezTo>
                      <a:pt x="36927" y="61000"/>
                      <a:pt x="38329" y="59597"/>
                      <a:pt x="38329" y="57869"/>
                    </a:cubicBezTo>
                    <a:lnTo>
                      <a:pt x="38329" y="39862"/>
                    </a:lnTo>
                    <a:cubicBezTo>
                      <a:pt x="38329" y="39014"/>
                      <a:pt x="39014" y="38329"/>
                      <a:pt x="39895" y="38329"/>
                    </a:cubicBezTo>
                    <a:lnTo>
                      <a:pt x="57869" y="38329"/>
                    </a:lnTo>
                    <a:cubicBezTo>
                      <a:pt x="59597" y="38329"/>
                      <a:pt x="61000" y="36927"/>
                      <a:pt x="61000" y="35198"/>
                    </a:cubicBezTo>
                    <a:lnTo>
                      <a:pt x="61000" y="25803"/>
                    </a:lnTo>
                    <a:cubicBezTo>
                      <a:pt x="61000" y="24074"/>
                      <a:pt x="59597" y="22672"/>
                      <a:pt x="57869" y="22672"/>
                    </a:cubicBezTo>
                    <a:lnTo>
                      <a:pt x="39895" y="22672"/>
                    </a:lnTo>
                    <a:cubicBezTo>
                      <a:pt x="39014" y="22672"/>
                      <a:pt x="38329" y="21987"/>
                      <a:pt x="38329" y="21106"/>
                    </a:cubicBezTo>
                    <a:lnTo>
                      <a:pt x="38329" y="3132"/>
                    </a:lnTo>
                    <a:cubicBezTo>
                      <a:pt x="38329" y="1404"/>
                      <a:pt x="36927" y="1"/>
                      <a:pt x="35198"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6" name="Google Shape;1706;p58"/>
              <p:cNvSpPr/>
              <p:nvPr/>
            </p:nvSpPr>
            <p:spPr>
              <a:xfrm>
                <a:off x="3985325" y="1268075"/>
                <a:ext cx="2385350" cy="4189250"/>
              </a:xfrm>
              <a:custGeom>
                <a:avLst/>
                <a:gdLst/>
                <a:ahLst/>
                <a:cxnLst/>
                <a:rect l="l" t="t" r="r" b="b"/>
                <a:pathLst>
                  <a:path w="95414" h="167570" extrusionOk="0">
                    <a:moveTo>
                      <a:pt x="84584" y="1"/>
                    </a:moveTo>
                    <a:cubicBezTo>
                      <a:pt x="79136" y="1"/>
                      <a:pt x="74537" y="4013"/>
                      <a:pt x="73819" y="9428"/>
                    </a:cubicBezTo>
                    <a:lnTo>
                      <a:pt x="68861" y="46582"/>
                    </a:lnTo>
                    <a:cubicBezTo>
                      <a:pt x="68502" y="49485"/>
                      <a:pt x="67132" y="52160"/>
                      <a:pt x="65044" y="54215"/>
                    </a:cubicBezTo>
                    <a:lnTo>
                      <a:pt x="50402" y="68533"/>
                    </a:lnTo>
                    <a:lnTo>
                      <a:pt x="50402" y="68533"/>
                    </a:lnTo>
                    <a:cubicBezTo>
                      <a:pt x="54541" y="64449"/>
                      <a:pt x="54518" y="57781"/>
                      <a:pt x="50398" y="53693"/>
                    </a:cubicBezTo>
                    <a:cubicBezTo>
                      <a:pt x="48347" y="51658"/>
                      <a:pt x="45681" y="50647"/>
                      <a:pt x="43020" y="50647"/>
                    </a:cubicBezTo>
                    <a:cubicBezTo>
                      <a:pt x="40306" y="50647"/>
                      <a:pt x="37598" y="51699"/>
                      <a:pt x="35556" y="53791"/>
                    </a:cubicBezTo>
                    <a:lnTo>
                      <a:pt x="6818" y="83051"/>
                    </a:lnTo>
                    <a:cubicBezTo>
                      <a:pt x="2447" y="87487"/>
                      <a:pt x="0" y="93522"/>
                      <a:pt x="0" y="99752"/>
                    </a:cubicBezTo>
                    <a:lnTo>
                      <a:pt x="0" y="163426"/>
                    </a:lnTo>
                    <a:cubicBezTo>
                      <a:pt x="0" y="165710"/>
                      <a:pt x="1860" y="167569"/>
                      <a:pt x="4143" y="167569"/>
                    </a:cubicBezTo>
                    <a:lnTo>
                      <a:pt x="41688" y="167569"/>
                    </a:lnTo>
                    <a:cubicBezTo>
                      <a:pt x="43972" y="167569"/>
                      <a:pt x="45831" y="165710"/>
                      <a:pt x="45831" y="163426"/>
                    </a:cubicBezTo>
                    <a:lnTo>
                      <a:pt x="45831" y="134460"/>
                    </a:lnTo>
                    <a:cubicBezTo>
                      <a:pt x="45831" y="131263"/>
                      <a:pt x="46973" y="128132"/>
                      <a:pt x="49061" y="125685"/>
                    </a:cubicBezTo>
                    <a:lnTo>
                      <a:pt x="91042" y="76168"/>
                    </a:lnTo>
                    <a:cubicBezTo>
                      <a:pt x="93880" y="72841"/>
                      <a:pt x="95413" y="68600"/>
                      <a:pt x="95413" y="64229"/>
                    </a:cubicBezTo>
                    <a:lnTo>
                      <a:pt x="95413" y="10863"/>
                    </a:lnTo>
                    <a:cubicBezTo>
                      <a:pt x="95413" y="4861"/>
                      <a:pt x="90553" y="1"/>
                      <a:pt x="84584"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7" name="Google Shape;1707;p58"/>
              <p:cNvSpPr/>
              <p:nvPr/>
            </p:nvSpPr>
            <p:spPr>
              <a:xfrm>
                <a:off x="4716825" y="1268075"/>
                <a:ext cx="1653850" cy="4189250"/>
              </a:xfrm>
              <a:custGeom>
                <a:avLst/>
                <a:gdLst/>
                <a:ahLst/>
                <a:cxnLst/>
                <a:rect l="l" t="t" r="r" b="b"/>
                <a:pathLst>
                  <a:path w="66154" h="167570" extrusionOk="0">
                    <a:moveTo>
                      <a:pt x="55324" y="1"/>
                    </a:moveTo>
                    <a:cubicBezTo>
                      <a:pt x="53008" y="1"/>
                      <a:pt x="50887" y="719"/>
                      <a:pt x="49093" y="1958"/>
                    </a:cubicBezTo>
                    <a:cubicBezTo>
                      <a:pt x="51898" y="3915"/>
                      <a:pt x="53758" y="7177"/>
                      <a:pt x="53758" y="10863"/>
                    </a:cubicBezTo>
                    <a:lnTo>
                      <a:pt x="53758" y="64229"/>
                    </a:lnTo>
                    <a:cubicBezTo>
                      <a:pt x="53758" y="68600"/>
                      <a:pt x="52192" y="72841"/>
                      <a:pt x="49354" y="76168"/>
                    </a:cubicBezTo>
                    <a:lnTo>
                      <a:pt x="7372" y="125685"/>
                    </a:lnTo>
                    <a:cubicBezTo>
                      <a:pt x="5285" y="128132"/>
                      <a:pt x="4143" y="131263"/>
                      <a:pt x="4143" y="134460"/>
                    </a:cubicBezTo>
                    <a:lnTo>
                      <a:pt x="4143" y="163426"/>
                    </a:lnTo>
                    <a:cubicBezTo>
                      <a:pt x="4143" y="165710"/>
                      <a:pt x="2284" y="167569"/>
                      <a:pt x="0" y="167569"/>
                    </a:cubicBezTo>
                    <a:lnTo>
                      <a:pt x="12428" y="167569"/>
                    </a:lnTo>
                    <a:cubicBezTo>
                      <a:pt x="14712" y="167569"/>
                      <a:pt x="16571" y="165710"/>
                      <a:pt x="16571" y="163426"/>
                    </a:cubicBezTo>
                    <a:lnTo>
                      <a:pt x="16571" y="134460"/>
                    </a:lnTo>
                    <a:cubicBezTo>
                      <a:pt x="16571" y="131263"/>
                      <a:pt x="17713" y="128132"/>
                      <a:pt x="19801" y="125685"/>
                    </a:cubicBezTo>
                    <a:lnTo>
                      <a:pt x="61782" y="76168"/>
                    </a:lnTo>
                    <a:cubicBezTo>
                      <a:pt x="64620" y="72841"/>
                      <a:pt x="66153" y="68600"/>
                      <a:pt x="66153" y="64229"/>
                    </a:cubicBezTo>
                    <a:lnTo>
                      <a:pt x="66153" y="10863"/>
                    </a:lnTo>
                    <a:cubicBezTo>
                      <a:pt x="66153" y="4861"/>
                      <a:pt x="61293" y="1"/>
                      <a:pt x="55324"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8" name="Google Shape;1708;p58"/>
              <p:cNvSpPr/>
              <p:nvPr/>
            </p:nvSpPr>
            <p:spPr>
              <a:xfrm>
                <a:off x="4706225" y="2534425"/>
                <a:ext cx="642625" cy="789550"/>
              </a:xfrm>
              <a:custGeom>
                <a:avLst/>
                <a:gdLst/>
                <a:ahLst/>
                <a:cxnLst/>
                <a:rect l="l" t="t" r="r" b="b"/>
                <a:pathLst>
                  <a:path w="25705" h="31582" extrusionOk="0">
                    <a:moveTo>
                      <a:pt x="14185" y="1"/>
                    </a:moveTo>
                    <a:cubicBezTo>
                      <a:pt x="12005" y="1"/>
                      <a:pt x="9827" y="678"/>
                      <a:pt x="7992" y="2028"/>
                    </a:cubicBezTo>
                    <a:cubicBezTo>
                      <a:pt x="8384" y="2322"/>
                      <a:pt x="8775" y="2648"/>
                      <a:pt x="9134" y="3039"/>
                    </a:cubicBezTo>
                    <a:cubicBezTo>
                      <a:pt x="13309" y="7149"/>
                      <a:pt x="13277" y="13869"/>
                      <a:pt x="9101" y="17946"/>
                    </a:cubicBezTo>
                    <a:lnTo>
                      <a:pt x="2773" y="24144"/>
                    </a:lnTo>
                    <a:cubicBezTo>
                      <a:pt x="0" y="26852"/>
                      <a:pt x="1925" y="31582"/>
                      <a:pt x="5807" y="31582"/>
                    </a:cubicBezTo>
                    <a:cubicBezTo>
                      <a:pt x="6948" y="31582"/>
                      <a:pt x="8057" y="31125"/>
                      <a:pt x="8873" y="30342"/>
                    </a:cubicBezTo>
                    <a:lnTo>
                      <a:pt x="21497" y="17946"/>
                    </a:lnTo>
                    <a:cubicBezTo>
                      <a:pt x="25705" y="13869"/>
                      <a:pt x="25705" y="7149"/>
                      <a:pt x="21562" y="3039"/>
                    </a:cubicBezTo>
                    <a:cubicBezTo>
                      <a:pt x="19517" y="1012"/>
                      <a:pt x="16850" y="1"/>
                      <a:pt x="14185"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9" name="Google Shape;1709;p58"/>
              <p:cNvSpPr/>
              <p:nvPr/>
            </p:nvSpPr>
            <p:spPr>
              <a:xfrm>
                <a:off x="1229750" y="1268075"/>
                <a:ext cx="2385350" cy="4189250"/>
              </a:xfrm>
              <a:custGeom>
                <a:avLst/>
                <a:gdLst/>
                <a:ahLst/>
                <a:cxnLst/>
                <a:rect l="l" t="t" r="r" b="b"/>
                <a:pathLst>
                  <a:path w="95414" h="167570" extrusionOk="0">
                    <a:moveTo>
                      <a:pt x="10831" y="1"/>
                    </a:moveTo>
                    <a:cubicBezTo>
                      <a:pt x="4861" y="1"/>
                      <a:pt x="1" y="4861"/>
                      <a:pt x="1" y="10863"/>
                    </a:cubicBezTo>
                    <a:lnTo>
                      <a:pt x="1" y="64229"/>
                    </a:lnTo>
                    <a:cubicBezTo>
                      <a:pt x="1" y="68600"/>
                      <a:pt x="1534" y="72841"/>
                      <a:pt x="4372" y="76168"/>
                    </a:cubicBezTo>
                    <a:lnTo>
                      <a:pt x="46354" y="125685"/>
                    </a:lnTo>
                    <a:cubicBezTo>
                      <a:pt x="48441" y="128132"/>
                      <a:pt x="49583" y="131263"/>
                      <a:pt x="49583" y="134460"/>
                    </a:cubicBezTo>
                    <a:lnTo>
                      <a:pt x="49583" y="163426"/>
                    </a:lnTo>
                    <a:cubicBezTo>
                      <a:pt x="49583" y="165710"/>
                      <a:pt x="51442" y="167569"/>
                      <a:pt x="53726" y="167569"/>
                    </a:cubicBezTo>
                    <a:lnTo>
                      <a:pt x="91271" y="167569"/>
                    </a:lnTo>
                    <a:cubicBezTo>
                      <a:pt x="93555" y="167569"/>
                      <a:pt x="95414" y="165710"/>
                      <a:pt x="95414" y="163426"/>
                    </a:cubicBezTo>
                    <a:lnTo>
                      <a:pt x="95414" y="99752"/>
                    </a:lnTo>
                    <a:cubicBezTo>
                      <a:pt x="95414" y="93522"/>
                      <a:pt x="92967" y="87487"/>
                      <a:pt x="88596" y="83051"/>
                    </a:cubicBezTo>
                    <a:lnTo>
                      <a:pt x="59858" y="53791"/>
                    </a:lnTo>
                    <a:cubicBezTo>
                      <a:pt x="57816" y="51699"/>
                      <a:pt x="55108" y="50647"/>
                      <a:pt x="52394" y="50647"/>
                    </a:cubicBezTo>
                    <a:cubicBezTo>
                      <a:pt x="49734" y="50647"/>
                      <a:pt x="47067" y="51658"/>
                      <a:pt x="45016" y="53693"/>
                    </a:cubicBezTo>
                    <a:cubicBezTo>
                      <a:pt x="40896" y="57781"/>
                      <a:pt x="40874" y="64449"/>
                      <a:pt x="45012" y="68533"/>
                    </a:cubicBezTo>
                    <a:lnTo>
                      <a:pt x="45012" y="68533"/>
                    </a:lnTo>
                    <a:lnTo>
                      <a:pt x="30370" y="54215"/>
                    </a:lnTo>
                    <a:cubicBezTo>
                      <a:pt x="28282" y="52160"/>
                      <a:pt x="26912" y="49485"/>
                      <a:pt x="26553" y="46582"/>
                    </a:cubicBezTo>
                    <a:lnTo>
                      <a:pt x="21595" y="9428"/>
                    </a:lnTo>
                    <a:cubicBezTo>
                      <a:pt x="20877" y="4013"/>
                      <a:pt x="16278" y="1"/>
                      <a:pt x="10831"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0" name="Google Shape;1710;p58"/>
              <p:cNvSpPr/>
              <p:nvPr/>
            </p:nvSpPr>
            <p:spPr>
              <a:xfrm>
                <a:off x="1229750" y="1268075"/>
                <a:ext cx="1653850" cy="4189250"/>
              </a:xfrm>
              <a:custGeom>
                <a:avLst/>
                <a:gdLst/>
                <a:ahLst/>
                <a:cxnLst/>
                <a:rect l="l" t="t" r="r" b="b"/>
                <a:pathLst>
                  <a:path w="66154" h="167570" extrusionOk="0">
                    <a:moveTo>
                      <a:pt x="10831" y="1"/>
                    </a:moveTo>
                    <a:cubicBezTo>
                      <a:pt x="4861" y="1"/>
                      <a:pt x="1" y="4861"/>
                      <a:pt x="1" y="10863"/>
                    </a:cubicBezTo>
                    <a:lnTo>
                      <a:pt x="1" y="64229"/>
                    </a:lnTo>
                    <a:cubicBezTo>
                      <a:pt x="1" y="68600"/>
                      <a:pt x="1534" y="72841"/>
                      <a:pt x="4372" y="76168"/>
                    </a:cubicBezTo>
                    <a:lnTo>
                      <a:pt x="46354" y="125685"/>
                    </a:lnTo>
                    <a:cubicBezTo>
                      <a:pt x="48441" y="128132"/>
                      <a:pt x="49583" y="131263"/>
                      <a:pt x="49583" y="134460"/>
                    </a:cubicBezTo>
                    <a:lnTo>
                      <a:pt x="49583" y="163426"/>
                    </a:lnTo>
                    <a:cubicBezTo>
                      <a:pt x="49583" y="165710"/>
                      <a:pt x="51442" y="167569"/>
                      <a:pt x="53726" y="167569"/>
                    </a:cubicBezTo>
                    <a:lnTo>
                      <a:pt x="66154" y="167569"/>
                    </a:lnTo>
                    <a:cubicBezTo>
                      <a:pt x="63870" y="167569"/>
                      <a:pt x="62011" y="165710"/>
                      <a:pt x="62011" y="163426"/>
                    </a:cubicBezTo>
                    <a:lnTo>
                      <a:pt x="62011" y="134460"/>
                    </a:lnTo>
                    <a:cubicBezTo>
                      <a:pt x="62011" y="131263"/>
                      <a:pt x="60869" y="128132"/>
                      <a:pt x="58782" y="125685"/>
                    </a:cubicBezTo>
                    <a:lnTo>
                      <a:pt x="16800" y="76168"/>
                    </a:lnTo>
                    <a:cubicBezTo>
                      <a:pt x="13962" y="72841"/>
                      <a:pt x="12396" y="68600"/>
                      <a:pt x="12396" y="64229"/>
                    </a:cubicBezTo>
                    <a:lnTo>
                      <a:pt x="12396" y="10863"/>
                    </a:lnTo>
                    <a:cubicBezTo>
                      <a:pt x="12396" y="7177"/>
                      <a:pt x="14256" y="3915"/>
                      <a:pt x="17061" y="1958"/>
                    </a:cubicBezTo>
                    <a:cubicBezTo>
                      <a:pt x="15267" y="719"/>
                      <a:pt x="13147" y="1"/>
                      <a:pt x="10831"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1" name="Google Shape;1711;p58"/>
              <p:cNvSpPr/>
              <p:nvPr/>
            </p:nvSpPr>
            <p:spPr>
              <a:xfrm>
                <a:off x="2251575" y="2534425"/>
                <a:ext cx="642625" cy="789550"/>
              </a:xfrm>
              <a:custGeom>
                <a:avLst/>
                <a:gdLst/>
                <a:ahLst/>
                <a:cxnLst/>
                <a:rect l="l" t="t" r="r" b="b"/>
                <a:pathLst>
                  <a:path w="25705" h="31582" extrusionOk="0">
                    <a:moveTo>
                      <a:pt x="11520" y="1"/>
                    </a:moveTo>
                    <a:cubicBezTo>
                      <a:pt x="8855" y="1"/>
                      <a:pt x="6188" y="1012"/>
                      <a:pt x="4143" y="3039"/>
                    </a:cubicBezTo>
                    <a:cubicBezTo>
                      <a:pt x="0" y="7149"/>
                      <a:pt x="0" y="13869"/>
                      <a:pt x="4208" y="17946"/>
                    </a:cubicBezTo>
                    <a:lnTo>
                      <a:pt x="16832" y="30342"/>
                    </a:lnTo>
                    <a:cubicBezTo>
                      <a:pt x="17648" y="31125"/>
                      <a:pt x="18757" y="31582"/>
                      <a:pt x="19899" y="31582"/>
                    </a:cubicBezTo>
                    <a:cubicBezTo>
                      <a:pt x="23780" y="31582"/>
                      <a:pt x="25705" y="26852"/>
                      <a:pt x="22932" y="24144"/>
                    </a:cubicBezTo>
                    <a:lnTo>
                      <a:pt x="16604" y="17946"/>
                    </a:lnTo>
                    <a:cubicBezTo>
                      <a:pt x="12429" y="13869"/>
                      <a:pt x="12396" y="7149"/>
                      <a:pt x="16571" y="3039"/>
                    </a:cubicBezTo>
                    <a:cubicBezTo>
                      <a:pt x="16930" y="2648"/>
                      <a:pt x="17322" y="2322"/>
                      <a:pt x="17713" y="2028"/>
                    </a:cubicBezTo>
                    <a:cubicBezTo>
                      <a:pt x="15878" y="678"/>
                      <a:pt x="13700" y="1"/>
                      <a:pt x="11520" y="1"/>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12" name="Google Shape;1712;p58"/>
            <p:cNvGrpSpPr/>
            <p:nvPr/>
          </p:nvGrpSpPr>
          <p:grpSpPr>
            <a:xfrm>
              <a:off x="5068253" y="3160093"/>
              <a:ext cx="922796" cy="936846"/>
              <a:chOff x="1229750" y="238125"/>
              <a:chExt cx="5140925" cy="5219200"/>
            </a:xfrm>
          </p:grpSpPr>
          <p:sp>
            <p:nvSpPr>
              <p:cNvPr id="1713" name="Google Shape;1713;p58"/>
              <p:cNvSpPr/>
              <p:nvPr/>
            </p:nvSpPr>
            <p:spPr>
              <a:xfrm>
                <a:off x="2647100" y="238125"/>
                <a:ext cx="2306250" cy="2306225"/>
              </a:xfrm>
              <a:custGeom>
                <a:avLst/>
                <a:gdLst/>
                <a:ahLst/>
                <a:cxnLst/>
                <a:rect l="l" t="t" r="r" b="b"/>
                <a:pathLst>
                  <a:path w="92250" h="92249" extrusionOk="0">
                    <a:moveTo>
                      <a:pt x="46125" y="0"/>
                    </a:moveTo>
                    <a:cubicBezTo>
                      <a:pt x="20648" y="0"/>
                      <a:pt x="0" y="20648"/>
                      <a:pt x="0" y="46124"/>
                    </a:cubicBezTo>
                    <a:cubicBezTo>
                      <a:pt x="0" y="71601"/>
                      <a:pt x="20648" y="92249"/>
                      <a:pt x="46125" y="92249"/>
                    </a:cubicBezTo>
                    <a:cubicBezTo>
                      <a:pt x="71601" y="92249"/>
                      <a:pt x="92249" y="71601"/>
                      <a:pt x="92249" y="46124"/>
                    </a:cubicBezTo>
                    <a:cubicBezTo>
                      <a:pt x="92249" y="20648"/>
                      <a:pt x="71601" y="0"/>
                      <a:pt x="4612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4" name="Google Shape;1714;p58"/>
              <p:cNvSpPr/>
              <p:nvPr/>
            </p:nvSpPr>
            <p:spPr>
              <a:xfrm>
                <a:off x="3645250" y="238125"/>
                <a:ext cx="1308100" cy="2306225"/>
              </a:xfrm>
              <a:custGeom>
                <a:avLst/>
                <a:gdLst/>
                <a:ahLst/>
                <a:cxnLst/>
                <a:rect l="l" t="t" r="r" b="b"/>
                <a:pathLst>
                  <a:path w="52324" h="92249" extrusionOk="0">
                    <a:moveTo>
                      <a:pt x="6199" y="0"/>
                    </a:moveTo>
                    <a:cubicBezTo>
                      <a:pt x="4078" y="0"/>
                      <a:pt x="2023" y="130"/>
                      <a:pt x="1" y="424"/>
                    </a:cubicBezTo>
                    <a:cubicBezTo>
                      <a:pt x="22509" y="3458"/>
                      <a:pt x="39895" y="22801"/>
                      <a:pt x="39895" y="46124"/>
                    </a:cubicBezTo>
                    <a:cubicBezTo>
                      <a:pt x="39895" y="69448"/>
                      <a:pt x="22509" y="88791"/>
                      <a:pt x="1" y="91825"/>
                    </a:cubicBezTo>
                    <a:cubicBezTo>
                      <a:pt x="2023" y="92086"/>
                      <a:pt x="4078" y="92249"/>
                      <a:pt x="6199" y="92249"/>
                    </a:cubicBezTo>
                    <a:cubicBezTo>
                      <a:pt x="31642" y="92249"/>
                      <a:pt x="52323" y="71568"/>
                      <a:pt x="52323" y="46124"/>
                    </a:cubicBezTo>
                    <a:cubicBezTo>
                      <a:pt x="52323" y="20681"/>
                      <a:pt x="31642" y="0"/>
                      <a:pt x="619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5" name="Google Shape;1715;p58"/>
              <p:cNvSpPr/>
              <p:nvPr/>
            </p:nvSpPr>
            <p:spPr>
              <a:xfrm>
                <a:off x="3037700" y="628725"/>
                <a:ext cx="1525025" cy="1525025"/>
              </a:xfrm>
              <a:custGeom>
                <a:avLst/>
                <a:gdLst/>
                <a:ahLst/>
                <a:cxnLst/>
                <a:rect l="l" t="t" r="r" b="b"/>
                <a:pathLst>
                  <a:path w="61001" h="61001" extrusionOk="0">
                    <a:moveTo>
                      <a:pt x="25803" y="1"/>
                    </a:moveTo>
                    <a:cubicBezTo>
                      <a:pt x="24074" y="1"/>
                      <a:pt x="22672" y="1404"/>
                      <a:pt x="22672" y="3132"/>
                    </a:cubicBezTo>
                    <a:lnTo>
                      <a:pt x="22672" y="21106"/>
                    </a:lnTo>
                    <a:cubicBezTo>
                      <a:pt x="22672" y="21987"/>
                      <a:pt x="21987" y="22672"/>
                      <a:pt x="21106" y="22672"/>
                    </a:cubicBezTo>
                    <a:lnTo>
                      <a:pt x="3133" y="22672"/>
                    </a:lnTo>
                    <a:cubicBezTo>
                      <a:pt x="1404" y="22672"/>
                      <a:pt x="1" y="24074"/>
                      <a:pt x="1" y="25803"/>
                    </a:cubicBezTo>
                    <a:lnTo>
                      <a:pt x="1" y="35198"/>
                    </a:lnTo>
                    <a:cubicBezTo>
                      <a:pt x="1" y="36927"/>
                      <a:pt x="1404" y="38329"/>
                      <a:pt x="3133" y="38329"/>
                    </a:cubicBezTo>
                    <a:lnTo>
                      <a:pt x="21106" y="38329"/>
                    </a:lnTo>
                    <a:cubicBezTo>
                      <a:pt x="21987" y="38329"/>
                      <a:pt x="22672" y="39014"/>
                      <a:pt x="22672" y="39862"/>
                    </a:cubicBezTo>
                    <a:lnTo>
                      <a:pt x="22672" y="57869"/>
                    </a:lnTo>
                    <a:cubicBezTo>
                      <a:pt x="22672" y="59597"/>
                      <a:pt x="24074" y="61000"/>
                      <a:pt x="25803" y="61000"/>
                    </a:cubicBezTo>
                    <a:lnTo>
                      <a:pt x="35198" y="61000"/>
                    </a:lnTo>
                    <a:cubicBezTo>
                      <a:pt x="36927" y="61000"/>
                      <a:pt x="38329" y="59597"/>
                      <a:pt x="38329" y="57869"/>
                    </a:cubicBezTo>
                    <a:lnTo>
                      <a:pt x="38329" y="39862"/>
                    </a:lnTo>
                    <a:cubicBezTo>
                      <a:pt x="38329" y="39014"/>
                      <a:pt x="39014" y="38329"/>
                      <a:pt x="39895" y="38329"/>
                    </a:cubicBezTo>
                    <a:lnTo>
                      <a:pt x="57869" y="38329"/>
                    </a:lnTo>
                    <a:cubicBezTo>
                      <a:pt x="59597" y="38329"/>
                      <a:pt x="61000" y="36927"/>
                      <a:pt x="61000" y="35198"/>
                    </a:cubicBezTo>
                    <a:lnTo>
                      <a:pt x="61000" y="25803"/>
                    </a:lnTo>
                    <a:cubicBezTo>
                      <a:pt x="61000" y="24074"/>
                      <a:pt x="59597" y="22672"/>
                      <a:pt x="57869" y="22672"/>
                    </a:cubicBezTo>
                    <a:lnTo>
                      <a:pt x="39895" y="22672"/>
                    </a:lnTo>
                    <a:cubicBezTo>
                      <a:pt x="39014" y="22672"/>
                      <a:pt x="38329" y="21987"/>
                      <a:pt x="38329" y="21106"/>
                    </a:cubicBezTo>
                    <a:lnTo>
                      <a:pt x="38329" y="3132"/>
                    </a:lnTo>
                    <a:cubicBezTo>
                      <a:pt x="38329" y="1404"/>
                      <a:pt x="36927" y="1"/>
                      <a:pt x="35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6" name="Google Shape;1716;p58"/>
              <p:cNvSpPr/>
              <p:nvPr/>
            </p:nvSpPr>
            <p:spPr>
              <a:xfrm>
                <a:off x="3985325" y="1268075"/>
                <a:ext cx="2385350" cy="4189250"/>
              </a:xfrm>
              <a:custGeom>
                <a:avLst/>
                <a:gdLst/>
                <a:ahLst/>
                <a:cxnLst/>
                <a:rect l="l" t="t" r="r" b="b"/>
                <a:pathLst>
                  <a:path w="95414" h="167570" extrusionOk="0">
                    <a:moveTo>
                      <a:pt x="84584" y="1"/>
                    </a:moveTo>
                    <a:cubicBezTo>
                      <a:pt x="79136" y="1"/>
                      <a:pt x="74537" y="4013"/>
                      <a:pt x="73819" y="9428"/>
                    </a:cubicBezTo>
                    <a:lnTo>
                      <a:pt x="68861" y="46582"/>
                    </a:lnTo>
                    <a:cubicBezTo>
                      <a:pt x="68502" y="49485"/>
                      <a:pt x="67132" y="52160"/>
                      <a:pt x="65044" y="54215"/>
                    </a:cubicBezTo>
                    <a:lnTo>
                      <a:pt x="50402" y="68533"/>
                    </a:lnTo>
                    <a:lnTo>
                      <a:pt x="50402" y="68533"/>
                    </a:lnTo>
                    <a:cubicBezTo>
                      <a:pt x="54541" y="64449"/>
                      <a:pt x="54518" y="57781"/>
                      <a:pt x="50398" y="53693"/>
                    </a:cubicBezTo>
                    <a:cubicBezTo>
                      <a:pt x="48347" y="51658"/>
                      <a:pt x="45681" y="50647"/>
                      <a:pt x="43020" y="50647"/>
                    </a:cubicBezTo>
                    <a:cubicBezTo>
                      <a:pt x="40306" y="50647"/>
                      <a:pt x="37598" y="51699"/>
                      <a:pt x="35556" y="53791"/>
                    </a:cubicBezTo>
                    <a:lnTo>
                      <a:pt x="6818" y="83051"/>
                    </a:lnTo>
                    <a:cubicBezTo>
                      <a:pt x="2447" y="87487"/>
                      <a:pt x="0" y="93522"/>
                      <a:pt x="0" y="99752"/>
                    </a:cubicBezTo>
                    <a:lnTo>
                      <a:pt x="0" y="163426"/>
                    </a:lnTo>
                    <a:cubicBezTo>
                      <a:pt x="0" y="165710"/>
                      <a:pt x="1860" y="167569"/>
                      <a:pt x="4143" y="167569"/>
                    </a:cubicBezTo>
                    <a:lnTo>
                      <a:pt x="41688" y="167569"/>
                    </a:lnTo>
                    <a:cubicBezTo>
                      <a:pt x="43972" y="167569"/>
                      <a:pt x="45831" y="165710"/>
                      <a:pt x="45831" y="163426"/>
                    </a:cubicBezTo>
                    <a:lnTo>
                      <a:pt x="45831" y="134460"/>
                    </a:lnTo>
                    <a:cubicBezTo>
                      <a:pt x="45831" y="131263"/>
                      <a:pt x="46973" y="128132"/>
                      <a:pt x="49061" y="125685"/>
                    </a:cubicBezTo>
                    <a:lnTo>
                      <a:pt x="91042" y="76168"/>
                    </a:lnTo>
                    <a:cubicBezTo>
                      <a:pt x="93880" y="72841"/>
                      <a:pt x="95413" y="68600"/>
                      <a:pt x="95413" y="64229"/>
                    </a:cubicBezTo>
                    <a:lnTo>
                      <a:pt x="95413" y="10863"/>
                    </a:lnTo>
                    <a:cubicBezTo>
                      <a:pt x="95413" y="4861"/>
                      <a:pt x="90553" y="1"/>
                      <a:pt x="84584"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7" name="Google Shape;1717;p58"/>
              <p:cNvSpPr/>
              <p:nvPr/>
            </p:nvSpPr>
            <p:spPr>
              <a:xfrm>
                <a:off x="4716825" y="1268075"/>
                <a:ext cx="1653850" cy="4189250"/>
              </a:xfrm>
              <a:custGeom>
                <a:avLst/>
                <a:gdLst/>
                <a:ahLst/>
                <a:cxnLst/>
                <a:rect l="l" t="t" r="r" b="b"/>
                <a:pathLst>
                  <a:path w="66154" h="167570" extrusionOk="0">
                    <a:moveTo>
                      <a:pt x="55324" y="1"/>
                    </a:moveTo>
                    <a:cubicBezTo>
                      <a:pt x="53008" y="1"/>
                      <a:pt x="50887" y="719"/>
                      <a:pt x="49093" y="1958"/>
                    </a:cubicBezTo>
                    <a:cubicBezTo>
                      <a:pt x="51898" y="3915"/>
                      <a:pt x="53758" y="7177"/>
                      <a:pt x="53758" y="10863"/>
                    </a:cubicBezTo>
                    <a:lnTo>
                      <a:pt x="53758" y="64229"/>
                    </a:lnTo>
                    <a:cubicBezTo>
                      <a:pt x="53758" y="68600"/>
                      <a:pt x="52192" y="72841"/>
                      <a:pt x="49354" y="76168"/>
                    </a:cubicBezTo>
                    <a:lnTo>
                      <a:pt x="7372" y="125685"/>
                    </a:lnTo>
                    <a:cubicBezTo>
                      <a:pt x="5285" y="128132"/>
                      <a:pt x="4143" y="131263"/>
                      <a:pt x="4143" y="134460"/>
                    </a:cubicBezTo>
                    <a:lnTo>
                      <a:pt x="4143" y="163426"/>
                    </a:lnTo>
                    <a:cubicBezTo>
                      <a:pt x="4143" y="165710"/>
                      <a:pt x="2284" y="167569"/>
                      <a:pt x="0" y="167569"/>
                    </a:cubicBezTo>
                    <a:lnTo>
                      <a:pt x="12428" y="167569"/>
                    </a:lnTo>
                    <a:cubicBezTo>
                      <a:pt x="14712" y="167569"/>
                      <a:pt x="16571" y="165710"/>
                      <a:pt x="16571" y="163426"/>
                    </a:cubicBezTo>
                    <a:lnTo>
                      <a:pt x="16571" y="134460"/>
                    </a:lnTo>
                    <a:cubicBezTo>
                      <a:pt x="16571" y="131263"/>
                      <a:pt x="17713" y="128132"/>
                      <a:pt x="19801" y="125685"/>
                    </a:cubicBezTo>
                    <a:lnTo>
                      <a:pt x="61782" y="76168"/>
                    </a:lnTo>
                    <a:cubicBezTo>
                      <a:pt x="64620" y="72841"/>
                      <a:pt x="66153" y="68600"/>
                      <a:pt x="66153" y="64229"/>
                    </a:cubicBezTo>
                    <a:lnTo>
                      <a:pt x="66153" y="10863"/>
                    </a:lnTo>
                    <a:cubicBezTo>
                      <a:pt x="66153" y="4861"/>
                      <a:pt x="61293" y="1"/>
                      <a:pt x="55324"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8" name="Google Shape;1718;p58"/>
              <p:cNvSpPr/>
              <p:nvPr/>
            </p:nvSpPr>
            <p:spPr>
              <a:xfrm>
                <a:off x="4706225" y="2534425"/>
                <a:ext cx="642625" cy="789550"/>
              </a:xfrm>
              <a:custGeom>
                <a:avLst/>
                <a:gdLst/>
                <a:ahLst/>
                <a:cxnLst/>
                <a:rect l="l" t="t" r="r" b="b"/>
                <a:pathLst>
                  <a:path w="25705" h="31582" extrusionOk="0">
                    <a:moveTo>
                      <a:pt x="14185" y="1"/>
                    </a:moveTo>
                    <a:cubicBezTo>
                      <a:pt x="12005" y="1"/>
                      <a:pt x="9827" y="678"/>
                      <a:pt x="7992" y="2028"/>
                    </a:cubicBezTo>
                    <a:cubicBezTo>
                      <a:pt x="8384" y="2322"/>
                      <a:pt x="8775" y="2648"/>
                      <a:pt x="9134" y="3039"/>
                    </a:cubicBezTo>
                    <a:cubicBezTo>
                      <a:pt x="13309" y="7149"/>
                      <a:pt x="13277" y="13869"/>
                      <a:pt x="9101" y="17946"/>
                    </a:cubicBezTo>
                    <a:lnTo>
                      <a:pt x="2773" y="24144"/>
                    </a:lnTo>
                    <a:cubicBezTo>
                      <a:pt x="0" y="26852"/>
                      <a:pt x="1925" y="31582"/>
                      <a:pt x="5807" y="31582"/>
                    </a:cubicBezTo>
                    <a:cubicBezTo>
                      <a:pt x="6948" y="31582"/>
                      <a:pt x="8057" y="31125"/>
                      <a:pt x="8873" y="30342"/>
                    </a:cubicBezTo>
                    <a:lnTo>
                      <a:pt x="21497" y="17946"/>
                    </a:lnTo>
                    <a:cubicBezTo>
                      <a:pt x="25705" y="13869"/>
                      <a:pt x="25705" y="7149"/>
                      <a:pt x="21562" y="3039"/>
                    </a:cubicBezTo>
                    <a:cubicBezTo>
                      <a:pt x="19517" y="1012"/>
                      <a:pt x="16850" y="1"/>
                      <a:pt x="14185"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9" name="Google Shape;1719;p58"/>
              <p:cNvSpPr/>
              <p:nvPr/>
            </p:nvSpPr>
            <p:spPr>
              <a:xfrm>
                <a:off x="1229750" y="1268075"/>
                <a:ext cx="2385350" cy="4189250"/>
              </a:xfrm>
              <a:custGeom>
                <a:avLst/>
                <a:gdLst/>
                <a:ahLst/>
                <a:cxnLst/>
                <a:rect l="l" t="t" r="r" b="b"/>
                <a:pathLst>
                  <a:path w="95414" h="167570" extrusionOk="0">
                    <a:moveTo>
                      <a:pt x="10831" y="1"/>
                    </a:moveTo>
                    <a:cubicBezTo>
                      <a:pt x="4861" y="1"/>
                      <a:pt x="1" y="4861"/>
                      <a:pt x="1" y="10863"/>
                    </a:cubicBezTo>
                    <a:lnTo>
                      <a:pt x="1" y="64229"/>
                    </a:lnTo>
                    <a:cubicBezTo>
                      <a:pt x="1" y="68600"/>
                      <a:pt x="1534" y="72841"/>
                      <a:pt x="4372" y="76168"/>
                    </a:cubicBezTo>
                    <a:lnTo>
                      <a:pt x="46354" y="125685"/>
                    </a:lnTo>
                    <a:cubicBezTo>
                      <a:pt x="48441" y="128132"/>
                      <a:pt x="49583" y="131263"/>
                      <a:pt x="49583" y="134460"/>
                    </a:cubicBezTo>
                    <a:lnTo>
                      <a:pt x="49583" y="163426"/>
                    </a:lnTo>
                    <a:cubicBezTo>
                      <a:pt x="49583" y="165710"/>
                      <a:pt x="51442" y="167569"/>
                      <a:pt x="53726" y="167569"/>
                    </a:cubicBezTo>
                    <a:lnTo>
                      <a:pt x="91271" y="167569"/>
                    </a:lnTo>
                    <a:cubicBezTo>
                      <a:pt x="93555" y="167569"/>
                      <a:pt x="95414" y="165710"/>
                      <a:pt x="95414" y="163426"/>
                    </a:cubicBezTo>
                    <a:lnTo>
                      <a:pt x="95414" y="99752"/>
                    </a:lnTo>
                    <a:cubicBezTo>
                      <a:pt x="95414" y="93522"/>
                      <a:pt x="92967" y="87487"/>
                      <a:pt x="88596" y="83051"/>
                    </a:cubicBezTo>
                    <a:lnTo>
                      <a:pt x="59858" y="53791"/>
                    </a:lnTo>
                    <a:cubicBezTo>
                      <a:pt x="57816" y="51699"/>
                      <a:pt x="55108" y="50647"/>
                      <a:pt x="52394" y="50647"/>
                    </a:cubicBezTo>
                    <a:cubicBezTo>
                      <a:pt x="49734" y="50647"/>
                      <a:pt x="47067" y="51658"/>
                      <a:pt x="45016" y="53693"/>
                    </a:cubicBezTo>
                    <a:cubicBezTo>
                      <a:pt x="40896" y="57781"/>
                      <a:pt x="40874" y="64449"/>
                      <a:pt x="45012" y="68533"/>
                    </a:cubicBezTo>
                    <a:lnTo>
                      <a:pt x="45012" y="68533"/>
                    </a:lnTo>
                    <a:lnTo>
                      <a:pt x="30370" y="54215"/>
                    </a:lnTo>
                    <a:cubicBezTo>
                      <a:pt x="28282" y="52160"/>
                      <a:pt x="26912" y="49485"/>
                      <a:pt x="26553" y="46582"/>
                    </a:cubicBezTo>
                    <a:lnTo>
                      <a:pt x="21595" y="9428"/>
                    </a:lnTo>
                    <a:cubicBezTo>
                      <a:pt x="20877" y="4013"/>
                      <a:pt x="16278" y="1"/>
                      <a:pt x="10831" y="1"/>
                    </a:cubicBezTo>
                    <a:close/>
                  </a:path>
                </a:pathLst>
              </a:custGeom>
              <a:solidFill>
                <a:srgbClr val="FAEDD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0" name="Google Shape;1720;p58"/>
              <p:cNvSpPr/>
              <p:nvPr/>
            </p:nvSpPr>
            <p:spPr>
              <a:xfrm>
                <a:off x="1229750" y="1268075"/>
                <a:ext cx="1653850" cy="4189250"/>
              </a:xfrm>
              <a:custGeom>
                <a:avLst/>
                <a:gdLst/>
                <a:ahLst/>
                <a:cxnLst/>
                <a:rect l="l" t="t" r="r" b="b"/>
                <a:pathLst>
                  <a:path w="66154" h="167570" extrusionOk="0">
                    <a:moveTo>
                      <a:pt x="10831" y="1"/>
                    </a:moveTo>
                    <a:cubicBezTo>
                      <a:pt x="4861" y="1"/>
                      <a:pt x="1" y="4861"/>
                      <a:pt x="1" y="10863"/>
                    </a:cubicBezTo>
                    <a:lnTo>
                      <a:pt x="1" y="64229"/>
                    </a:lnTo>
                    <a:cubicBezTo>
                      <a:pt x="1" y="68600"/>
                      <a:pt x="1534" y="72841"/>
                      <a:pt x="4372" y="76168"/>
                    </a:cubicBezTo>
                    <a:lnTo>
                      <a:pt x="46354" y="125685"/>
                    </a:lnTo>
                    <a:cubicBezTo>
                      <a:pt x="48441" y="128132"/>
                      <a:pt x="49583" y="131263"/>
                      <a:pt x="49583" y="134460"/>
                    </a:cubicBezTo>
                    <a:lnTo>
                      <a:pt x="49583" y="163426"/>
                    </a:lnTo>
                    <a:cubicBezTo>
                      <a:pt x="49583" y="165710"/>
                      <a:pt x="51442" y="167569"/>
                      <a:pt x="53726" y="167569"/>
                    </a:cubicBezTo>
                    <a:lnTo>
                      <a:pt x="66154" y="167569"/>
                    </a:lnTo>
                    <a:cubicBezTo>
                      <a:pt x="63870" y="167569"/>
                      <a:pt x="62011" y="165710"/>
                      <a:pt x="62011" y="163426"/>
                    </a:cubicBezTo>
                    <a:lnTo>
                      <a:pt x="62011" y="134460"/>
                    </a:lnTo>
                    <a:cubicBezTo>
                      <a:pt x="62011" y="131263"/>
                      <a:pt x="60869" y="128132"/>
                      <a:pt x="58782" y="125685"/>
                    </a:cubicBezTo>
                    <a:lnTo>
                      <a:pt x="16800" y="76168"/>
                    </a:lnTo>
                    <a:cubicBezTo>
                      <a:pt x="13962" y="72841"/>
                      <a:pt x="12396" y="68600"/>
                      <a:pt x="12396" y="64229"/>
                    </a:cubicBezTo>
                    <a:lnTo>
                      <a:pt x="12396" y="10863"/>
                    </a:lnTo>
                    <a:cubicBezTo>
                      <a:pt x="12396" y="7177"/>
                      <a:pt x="14256" y="3915"/>
                      <a:pt x="17061" y="1958"/>
                    </a:cubicBezTo>
                    <a:cubicBezTo>
                      <a:pt x="15267" y="719"/>
                      <a:pt x="13147" y="1"/>
                      <a:pt x="10831"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1" name="Google Shape;1721;p58"/>
              <p:cNvSpPr/>
              <p:nvPr/>
            </p:nvSpPr>
            <p:spPr>
              <a:xfrm>
                <a:off x="2251575" y="2534425"/>
                <a:ext cx="642625" cy="789550"/>
              </a:xfrm>
              <a:custGeom>
                <a:avLst/>
                <a:gdLst/>
                <a:ahLst/>
                <a:cxnLst/>
                <a:rect l="l" t="t" r="r" b="b"/>
                <a:pathLst>
                  <a:path w="25705" h="31582" extrusionOk="0">
                    <a:moveTo>
                      <a:pt x="11520" y="1"/>
                    </a:moveTo>
                    <a:cubicBezTo>
                      <a:pt x="8855" y="1"/>
                      <a:pt x="6188" y="1012"/>
                      <a:pt x="4143" y="3039"/>
                    </a:cubicBezTo>
                    <a:cubicBezTo>
                      <a:pt x="0" y="7149"/>
                      <a:pt x="0" y="13869"/>
                      <a:pt x="4208" y="17946"/>
                    </a:cubicBezTo>
                    <a:lnTo>
                      <a:pt x="16832" y="30342"/>
                    </a:lnTo>
                    <a:cubicBezTo>
                      <a:pt x="17648" y="31125"/>
                      <a:pt x="18757" y="31582"/>
                      <a:pt x="19899" y="31582"/>
                    </a:cubicBezTo>
                    <a:cubicBezTo>
                      <a:pt x="23780" y="31582"/>
                      <a:pt x="25705" y="26852"/>
                      <a:pt x="22932" y="24144"/>
                    </a:cubicBezTo>
                    <a:lnTo>
                      <a:pt x="16604" y="17946"/>
                    </a:lnTo>
                    <a:cubicBezTo>
                      <a:pt x="12429" y="13869"/>
                      <a:pt x="12396" y="7149"/>
                      <a:pt x="16571" y="3039"/>
                    </a:cubicBezTo>
                    <a:cubicBezTo>
                      <a:pt x="16930" y="2648"/>
                      <a:pt x="17322" y="2322"/>
                      <a:pt x="17713" y="2028"/>
                    </a:cubicBezTo>
                    <a:cubicBezTo>
                      <a:pt x="15878" y="678"/>
                      <a:pt x="13700" y="1"/>
                      <a:pt x="11520" y="1"/>
                    </a:cubicBezTo>
                    <a:close/>
                  </a:path>
                </a:pathLst>
              </a:custGeom>
              <a:solidFill>
                <a:srgbClr val="E7D8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Blood Donation MK Campaign by Slidesgo">
  <a:themeElements>
    <a:clrScheme name="Simple Light">
      <a:dk1>
        <a:srgbClr val="B0D8E4"/>
      </a:dk1>
      <a:lt1>
        <a:srgbClr val="4EBCF7"/>
      </a:lt1>
      <a:dk2>
        <a:srgbClr val="FE6963"/>
      </a:dk2>
      <a:lt2>
        <a:srgbClr val="FF988C"/>
      </a:lt2>
      <a:accent1>
        <a:srgbClr val="FFA255"/>
      </a:accent1>
      <a:accent2>
        <a:srgbClr val="AD8B96"/>
      </a:accent2>
      <a:accent3>
        <a:srgbClr val="FFFFFF"/>
      </a:accent3>
      <a:accent4>
        <a:srgbClr val="191919"/>
      </a:accent4>
      <a:accent5>
        <a:srgbClr val="FFFFFF"/>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1919</Words>
  <Application>Microsoft Office PowerPoint</Application>
  <PresentationFormat>On-screen Show (16:9)</PresentationFormat>
  <Paragraphs>370</Paragraphs>
  <Slides>48</Slides>
  <Notes>48</Notes>
  <HiddenSlides>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48</vt:i4>
      </vt:variant>
    </vt:vector>
  </HeadingPairs>
  <TitlesOfParts>
    <vt:vector size="61" baseType="lpstr">
      <vt:lpstr>Amatic SC</vt:lpstr>
      <vt:lpstr>Arial</vt:lpstr>
      <vt:lpstr>Atkinson Hyperlegible</vt:lpstr>
      <vt:lpstr>Calibri</vt:lpstr>
      <vt:lpstr>Hind Siliguri</vt:lpstr>
      <vt:lpstr>Itim</vt:lpstr>
      <vt:lpstr>Lato</vt:lpstr>
      <vt:lpstr>Lato Black</vt:lpstr>
      <vt:lpstr>Open Sans Light</vt:lpstr>
      <vt:lpstr>Proxima Nova</vt:lpstr>
      <vt:lpstr>PT Sans</vt:lpstr>
      <vt:lpstr>Roboto Medium</vt:lpstr>
      <vt:lpstr>Blood Donation MK Campaign by Slidesgo</vt:lpstr>
      <vt:lpstr>قالب پاورپوینت   اهدای خون</vt:lpstr>
      <vt:lpstr>شرکت ما</vt:lpstr>
      <vt:lpstr>فهرست مطالب</vt:lpstr>
      <vt:lpstr>01</vt:lpstr>
      <vt:lpstr>در مورد محصول</vt:lpstr>
      <vt:lpstr>اهداف ما</vt:lpstr>
      <vt:lpstr>ارزشهای اصلی</vt:lpstr>
      <vt:lpstr>چرا باید کمک مالی کنید؟</vt:lpstr>
      <vt:lpstr>چه چیزی ما را متمایز می کند؟</vt:lpstr>
      <vt:lpstr>سهم بازار</vt:lpstr>
      <vt:lpstr>مخاطبان اصلی مشتری</vt:lpstr>
      <vt:lpstr>تجزیه و تحلیل رقبا</vt:lpstr>
      <vt:lpstr>تقسیم بندی بازار</vt:lpstr>
      <vt:lpstr>استراتژی</vt:lpstr>
      <vt:lpstr>عنوان اسلاید</vt:lpstr>
      <vt:lpstr>توضیحات محصول</vt:lpstr>
      <vt:lpstr>عنوان</vt:lpstr>
      <vt:lpstr>قیمت گذاری</vt:lpstr>
      <vt:lpstr>کلمات عالی</vt:lpstr>
      <vt:lpstr>کانال های توزیع</vt:lpstr>
      <vt:lpstr>ترویج</vt:lpstr>
      <vt:lpstr>کمپین تبلیغاتی 1</vt:lpstr>
      <vt:lpstr>کمپین تبلیغاتی 2</vt:lpstr>
      <vt:lpstr>-کسی معروف</vt:lpstr>
      <vt:lpstr>اطلاع رسانی روابط عمومی</vt:lpstr>
      <vt:lpstr>150,000</vt:lpstr>
      <vt:lpstr>تخصیص بودجه</vt:lpstr>
      <vt:lpstr>دستیابی پیش بینی شده</vt:lpstr>
      <vt:lpstr>جدول زمانی</vt:lpstr>
      <vt:lpstr>9h 55m 23s</vt:lpstr>
      <vt:lpstr>یک تصویر ارزش هزار کلمه است</vt:lpstr>
      <vt:lpstr>چند رسانه ای</vt:lpstr>
      <vt:lpstr>تیم ما</vt:lpstr>
      <vt:lpstr>با تشکر!</vt:lpstr>
      <vt:lpstr>منابع جایگزین</vt:lpstr>
      <vt:lpstr>منابع</vt:lpstr>
      <vt:lpstr>از منابع گرافیکی قابل ویرایش ما استفاده کنید...</vt:lpstr>
      <vt:lpstr>PowerPoint Presentation</vt:lpstr>
      <vt:lpstr>اینفوگرافیک ممتاز</vt:lpstr>
      <vt:lpstr>اینفوگرافیک ممتاز</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Premium Icons</vt:lpstr>
      <vt:lpstr>نمادهای برتر</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2023-09-15T09:26:18Z</dcterms:modified>
</cp:coreProperties>
</file>