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50" r:id="rId1"/>
  </p:sldMasterIdLst>
  <p:notesMasterIdLst>
    <p:notesMasterId r:id="rId10"/>
  </p:notesMasterIdLst>
  <p:sldIdLst>
    <p:sldId id="286" r:id="rId2"/>
    <p:sldId id="277" r:id="rId3"/>
    <p:sldId id="1066" r:id="rId4"/>
    <p:sldId id="309" r:id="rId5"/>
    <p:sldId id="379" r:id="rId6"/>
    <p:sldId id="317" r:id="rId7"/>
    <p:sldId id="272" r:id="rId8"/>
    <p:sldId id="256" r:id="rId9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409"/>
    <a:srgbClr val="2F3F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2" autoAdjust="0"/>
    <p:restoredTop sz="94061" autoAdjust="0"/>
  </p:normalViewPr>
  <p:slideViewPr>
    <p:cSldViewPr snapToGrid="0">
      <p:cViewPr varScale="1">
        <p:scale>
          <a:sx n="62" d="100"/>
          <a:sy n="62" d="100"/>
        </p:scale>
        <p:origin x="8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3BBE5-0BEA-4494-9BEF-C8C2F48C9E2D}" type="datetimeFigureOut">
              <a:rPr lang="zh-CN" altLang="en-US" smtClean="0"/>
              <a:t>2024/3/30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B8912-F0BA-4AD8-8415-DA1F26BCB0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3252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s-PE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0523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5273-E56A-40F7-8202-17F6624D187C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0491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D95D49-D6CA-44AC-823B-B7C8D22AC615}" type="slidenum">
              <a:rPr lang="LID4096" smtClean="0"/>
              <a:t>4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09698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sz="1200" kern="0" dirty="0">
              <a:solidFill>
                <a:srgbClr val="4E6AE2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D95D49-D6CA-44AC-823B-B7C8D22AC615}" type="slidenum">
              <a:rPr lang="LID4096" smtClean="0"/>
              <a:t>6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100049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048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9559264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2960433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Contents slide layou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215646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348264" y="540000"/>
            <a:ext cx="3869178" cy="26009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348264" y="3696780"/>
            <a:ext cx="3869178" cy="26009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8453336" y="1023552"/>
            <a:ext cx="2988000" cy="388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449360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4EEE08F-5155-414B-BDE8-73641D36DAFA}"/>
              </a:ext>
            </a:extLst>
          </p:cNvPr>
          <p:cNvSpPr/>
          <p:nvPr userDrawn="1"/>
        </p:nvSpPr>
        <p:spPr>
          <a:xfrm>
            <a:off x="0" y="0"/>
            <a:ext cx="12192000" cy="10637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7945" y="236430"/>
            <a:ext cx="10839229" cy="724247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400" b="0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67712210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11F230-9992-4DDA-A546-B3298B247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773A4-E57F-4703-9776-BDDB46EC2528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633CDB-4265-4CA7-8DFB-4CD4D4E87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EFDEF-C69C-402A-BC90-D6B30DA52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E0313-CF8F-45DD-8F23-0CEEDAF48CB7}" type="slidenum">
              <a:rPr lang="en-IN" smtClean="0"/>
              <a:t>‹#›</a:t>
            </a:fld>
            <a:endParaRPr lang="en-IN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8CFCA20-BD19-440B-AB2B-FE51555DE30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872038" cy="6858000"/>
          </a:xfrm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6424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50702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 userDrawn="1"/>
        </p:nvSpPr>
        <p:spPr>
          <a:xfrm>
            <a:off x="4318000" y="2971800"/>
            <a:ext cx="3556000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00">
                <a:solidFill>
                  <a:schemeClr val="bg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感谢您下载包图网平台上提供的</a:t>
            </a:r>
            <a:r>
              <a:rPr lang="en-US" altLang="zh-CN" sz="300" dirty="0">
                <a:solidFill>
                  <a:schemeClr val="bg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300">
                <a:solidFill>
                  <a:schemeClr val="bg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作品，为了您和包图网以及原创作者的利益，请勿复制、传播、销售，否则将承担法律责任！包图网将对作品进行维权，按照传播下载次数进行十倍的索取赔偿！</a:t>
            </a:r>
          </a:p>
          <a:p>
            <a:r>
              <a:rPr lang="en-US" altLang="zh-CN" sz="600" dirty="0">
                <a:solidFill>
                  <a:schemeClr val="bg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ibaotu.com</a:t>
            </a:r>
          </a:p>
        </p:txBody>
      </p:sp>
    </p:spTree>
    <p:extLst>
      <p:ext uri="{BB962C8B-B14F-4D97-AF65-F5344CB8AC3E}">
        <p14:creationId xmlns:p14="http://schemas.microsoft.com/office/powerpoint/2010/main" val="333706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67" r:id="rId3"/>
    <p:sldLayoutId id="2147483668" r:id="rId4"/>
    <p:sldLayoutId id="2147483670" r:id="rId5"/>
    <p:sldLayoutId id="2147483673" r:id="rId6"/>
    <p:sldLayoutId id="2147483674" r:id="rId7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ángulo: esquinas redondeadas 83">
            <a:extLst>
              <a:ext uri="{FF2B5EF4-FFF2-40B4-BE49-F238E27FC236}">
                <a16:creationId xmlns:a16="http://schemas.microsoft.com/office/drawing/2014/main" id="{C4398DE6-2377-43E2-BF40-66542589F335}"/>
              </a:ext>
            </a:extLst>
          </p:cNvPr>
          <p:cNvSpPr/>
          <p:nvPr/>
        </p:nvSpPr>
        <p:spPr>
          <a:xfrm>
            <a:off x="219389" y="164592"/>
            <a:ext cx="10174089" cy="6528816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LID4096">
              <a:cs typeface="B Nazanin" panose="00000700000000000000" pitchFamily="2" charset="-78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0" y="2120253"/>
            <a:ext cx="12192000" cy="282069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zh-CN" altLang="en-US">
              <a:cs typeface="B Nazanin" panose="00000700000000000000" pitchFamily="2" charset="-78"/>
            </a:endParaRP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2DE75870-E184-49E2-A1D2-85673B26AECA}"/>
              </a:ext>
            </a:extLst>
          </p:cNvPr>
          <p:cNvGrpSpPr/>
          <p:nvPr/>
        </p:nvGrpSpPr>
        <p:grpSpPr>
          <a:xfrm>
            <a:off x="5896092" y="4511673"/>
            <a:ext cx="2908697" cy="913686"/>
            <a:chOff x="611666" y="1778696"/>
            <a:chExt cx="1929560" cy="723723"/>
          </a:xfrm>
        </p:grpSpPr>
        <p:sp>
          <p:nvSpPr>
            <p:cNvPr id="13" name="任意多边形 12"/>
            <p:cNvSpPr/>
            <p:nvPr/>
          </p:nvSpPr>
          <p:spPr>
            <a:xfrm>
              <a:off x="611666" y="1778696"/>
              <a:ext cx="661661" cy="723723"/>
            </a:xfrm>
            <a:custGeom>
              <a:avLst/>
              <a:gdLst>
                <a:gd name="connsiteX0" fmla="*/ 260195 w 524147"/>
                <a:gd name="connsiteY0" fmla="*/ 0 h 1040778"/>
                <a:gd name="connsiteX1" fmla="*/ 524147 w 524147"/>
                <a:gd name="connsiteY1" fmla="*/ 0 h 1040778"/>
                <a:gd name="connsiteX2" fmla="*/ 263952 w 524147"/>
                <a:gd name="connsiteY2" fmla="*/ 1040778 h 1040778"/>
                <a:gd name="connsiteX3" fmla="*/ 0 w 524147"/>
                <a:gd name="connsiteY3" fmla="*/ 1040778 h 1040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4147" h="1040778">
                  <a:moveTo>
                    <a:pt x="260195" y="0"/>
                  </a:moveTo>
                  <a:lnTo>
                    <a:pt x="524147" y="0"/>
                  </a:lnTo>
                  <a:lnTo>
                    <a:pt x="263952" y="1040778"/>
                  </a:lnTo>
                  <a:lnTo>
                    <a:pt x="0" y="104077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zh-CN" altLang="en-US">
                <a:cs typeface="B Nazanin" panose="00000700000000000000" pitchFamily="2" charset="-78"/>
              </a:endParaRPr>
            </a:p>
          </p:txBody>
        </p:sp>
        <p:sp>
          <p:nvSpPr>
            <p:cNvPr id="14" name="任意多边形 13"/>
            <p:cNvSpPr/>
            <p:nvPr/>
          </p:nvSpPr>
          <p:spPr>
            <a:xfrm>
              <a:off x="1034298" y="1778696"/>
              <a:ext cx="661661" cy="723723"/>
            </a:xfrm>
            <a:custGeom>
              <a:avLst/>
              <a:gdLst>
                <a:gd name="connsiteX0" fmla="*/ 260195 w 524147"/>
                <a:gd name="connsiteY0" fmla="*/ 0 h 1040778"/>
                <a:gd name="connsiteX1" fmla="*/ 524147 w 524147"/>
                <a:gd name="connsiteY1" fmla="*/ 0 h 1040778"/>
                <a:gd name="connsiteX2" fmla="*/ 263952 w 524147"/>
                <a:gd name="connsiteY2" fmla="*/ 1040778 h 1040778"/>
                <a:gd name="connsiteX3" fmla="*/ 0 w 524147"/>
                <a:gd name="connsiteY3" fmla="*/ 1040778 h 1040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4147" h="1040778">
                  <a:moveTo>
                    <a:pt x="260195" y="0"/>
                  </a:moveTo>
                  <a:lnTo>
                    <a:pt x="524147" y="0"/>
                  </a:lnTo>
                  <a:lnTo>
                    <a:pt x="263952" y="1040778"/>
                  </a:lnTo>
                  <a:lnTo>
                    <a:pt x="0" y="104077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zh-CN" altLang="en-US">
                <a:cs typeface="B Nazanin" panose="00000700000000000000" pitchFamily="2" charset="-78"/>
              </a:endParaRPr>
            </a:p>
          </p:txBody>
        </p:sp>
        <p:sp>
          <p:nvSpPr>
            <p:cNvPr id="15" name="任意多边形 14"/>
            <p:cNvSpPr/>
            <p:nvPr/>
          </p:nvSpPr>
          <p:spPr>
            <a:xfrm>
              <a:off x="1456931" y="1778696"/>
              <a:ext cx="661661" cy="723723"/>
            </a:xfrm>
            <a:custGeom>
              <a:avLst/>
              <a:gdLst>
                <a:gd name="connsiteX0" fmla="*/ 260195 w 524147"/>
                <a:gd name="connsiteY0" fmla="*/ 0 h 1040778"/>
                <a:gd name="connsiteX1" fmla="*/ 524147 w 524147"/>
                <a:gd name="connsiteY1" fmla="*/ 0 h 1040778"/>
                <a:gd name="connsiteX2" fmla="*/ 263952 w 524147"/>
                <a:gd name="connsiteY2" fmla="*/ 1040778 h 1040778"/>
                <a:gd name="connsiteX3" fmla="*/ 0 w 524147"/>
                <a:gd name="connsiteY3" fmla="*/ 1040778 h 1040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4147" h="1040778">
                  <a:moveTo>
                    <a:pt x="260195" y="0"/>
                  </a:moveTo>
                  <a:lnTo>
                    <a:pt x="524147" y="0"/>
                  </a:lnTo>
                  <a:lnTo>
                    <a:pt x="263952" y="1040778"/>
                  </a:lnTo>
                  <a:lnTo>
                    <a:pt x="0" y="104077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zh-CN" altLang="en-US">
                <a:cs typeface="B Nazanin" panose="00000700000000000000" pitchFamily="2" charset="-78"/>
              </a:endParaRPr>
            </a:p>
          </p:txBody>
        </p:sp>
        <p:sp>
          <p:nvSpPr>
            <p:cNvPr id="16" name="任意多边形 15"/>
            <p:cNvSpPr/>
            <p:nvPr/>
          </p:nvSpPr>
          <p:spPr>
            <a:xfrm>
              <a:off x="1879565" y="1778696"/>
              <a:ext cx="661661" cy="723723"/>
            </a:xfrm>
            <a:custGeom>
              <a:avLst/>
              <a:gdLst>
                <a:gd name="connsiteX0" fmla="*/ 260195 w 524147"/>
                <a:gd name="connsiteY0" fmla="*/ 0 h 1040778"/>
                <a:gd name="connsiteX1" fmla="*/ 524147 w 524147"/>
                <a:gd name="connsiteY1" fmla="*/ 0 h 1040778"/>
                <a:gd name="connsiteX2" fmla="*/ 263952 w 524147"/>
                <a:gd name="connsiteY2" fmla="*/ 1040778 h 1040778"/>
                <a:gd name="connsiteX3" fmla="*/ 0 w 524147"/>
                <a:gd name="connsiteY3" fmla="*/ 1040778 h 1040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4147" h="1040778">
                  <a:moveTo>
                    <a:pt x="260195" y="0"/>
                  </a:moveTo>
                  <a:lnTo>
                    <a:pt x="524147" y="0"/>
                  </a:lnTo>
                  <a:lnTo>
                    <a:pt x="263952" y="1040778"/>
                  </a:lnTo>
                  <a:lnTo>
                    <a:pt x="0" y="104077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zh-CN" altLang="en-US">
                <a:cs typeface="B Nazanin" panose="00000700000000000000" pitchFamily="2" charset="-78"/>
              </a:endParaRPr>
            </a:p>
          </p:txBody>
        </p:sp>
      </p:grpSp>
      <p:sp>
        <p:nvSpPr>
          <p:cNvPr id="75" name="矩形 74"/>
          <p:cNvSpPr/>
          <p:nvPr/>
        </p:nvSpPr>
        <p:spPr>
          <a:xfrm>
            <a:off x="2371254" y="2530503"/>
            <a:ext cx="6334118" cy="978729"/>
          </a:xfrm>
          <a:prstGeom prst="rect">
            <a:avLst/>
          </a:prstGeom>
          <a:ln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just" rtl="1">
              <a:lnSpc>
                <a:spcPct val="120000"/>
              </a:lnSpc>
            </a:pPr>
            <a:r>
              <a:rPr lang="fa-IR" altLang="zh-CN" sz="4800" b="1" dirty="0">
                <a:solidFill>
                  <a:schemeClr val="bg1"/>
                </a:solidFill>
                <a:latin typeface="+mn-ea"/>
                <a:cs typeface="B Nazanin" panose="00000700000000000000" pitchFamily="2" charset="-78"/>
              </a:rPr>
              <a:t>تم : آموزش بیزینس پلن</a:t>
            </a:r>
            <a:endParaRPr lang="zh-CN" altLang="en-US" sz="4800" b="1" dirty="0">
              <a:solidFill>
                <a:schemeClr val="bg1"/>
              </a:solidFill>
              <a:latin typeface="+mn-ea"/>
              <a:cs typeface="B Nazanin" panose="00000700000000000000" pitchFamily="2" charset="-78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1273228" y="3932786"/>
            <a:ext cx="4075933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 rtl="1">
              <a:lnSpc>
                <a:spcPct val="120000"/>
              </a:lnSpc>
            </a:pPr>
            <a:r>
              <a:rPr lang="fa-IR" altLang="zh-CN" sz="4000" b="1" dirty="0">
                <a:solidFill>
                  <a:schemeClr val="accent1"/>
                </a:solidFill>
                <a:latin typeface="+mn-ea"/>
                <a:cs typeface="B Nazanin" panose="00000700000000000000" pitchFamily="2" charset="-78"/>
              </a:rPr>
              <a:t>قالب پاورپوینت</a:t>
            </a:r>
            <a:endParaRPr lang="zh-CN" altLang="en-US" sz="4000" b="1" dirty="0">
              <a:solidFill>
                <a:schemeClr val="accent1"/>
              </a:solidFill>
              <a:latin typeface="+mn-ea"/>
              <a:cs typeface="B Nazanin" panose="00000700000000000000" pitchFamily="2" charset="-78"/>
            </a:endParaRPr>
          </a:p>
        </p:txBody>
      </p:sp>
      <p:sp>
        <p:nvSpPr>
          <p:cNvPr id="77" name="文本框 76"/>
          <p:cNvSpPr txBox="1"/>
          <p:nvPr/>
        </p:nvSpPr>
        <p:spPr>
          <a:xfrm>
            <a:off x="905949" y="5055352"/>
            <a:ext cx="4782754" cy="52629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algn="r" defTabSz="914400" rtl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fa-IR" altLang="zh-CN" sz="12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j-ea"/>
                <a:cs typeface="B Nazanin" panose="00000700000000000000" pitchFamily="2" charset="-78"/>
              </a:rPr>
              <a:t>قالب پاورپوينت حرفه ای ، قابل ویرایش ، جهت استفاده در جلسات دفاع رساله ، پایان نامه ، پروپوزال و سمینار و .... می باشد.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B Nazanin" panose="00000700000000000000" pitchFamily="2" charset="-78"/>
            </a:endParaRPr>
          </a:p>
        </p:txBody>
      </p:sp>
      <p:grpSp>
        <p:nvGrpSpPr>
          <p:cNvPr id="64" name="Grupo 63">
            <a:extLst>
              <a:ext uri="{FF2B5EF4-FFF2-40B4-BE49-F238E27FC236}">
                <a16:creationId xmlns:a16="http://schemas.microsoft.com/office/drawing/2014/main" id="{18E445B8-11D9-47E0-BD5A-9E9A926782D8}"/>
              </a:ext>
            </a:extLst>
          </p:cNvPr>
          <p:cNvGrpSpPr/>
          <p:nvPr/>
        </p:nvGrpSpPr>
        <p:grpSpPr>
          <a:xfrm>
            <a:off x="1494316" y="1065556"/>
            <a:ext cx="1932150" cy="1780210"/>
            <a:chOff x="1943896" y="345588"/>
            <a:chExt cx="1305963" cy="1203265"/>
          </a:xfrm>
        </p:grpSpPr>
        <p:sp>
          <p:nvSpPr>
            <p:cNvPr id="12" name="Forma libre: forma 11">
              <a:extLst>
                <a:ext uri="{FF2B5EF4-FFF2-40B4-BE49-F238E27FC236}">
                  <a16:creationId xmlns:a16="http://schemas.microsoft.com/office/drawing/2014/main" id="{B348A870-4082-49A1-B64E-4AF442F06120}"/>
                </a:ext>
              </a:extLst>
            </p:cNvPr>
            <p:cNvSpPr/>
            <p:nvPr/>
          </p:nvSpPr>
          <p:spPr>
            <a:xfrm>
              <a:off x="2850645" y="720925"/>
              <a:ext cx="396208" cy="826711"/>
            </a:xfrm>
            <a:custGeom>
              <a:avLst/>
              <a:gdLst>
                <a:gd name="connsiteX0" fmla="*/ 249884 w 396208"/>
                <a:gd name="connsiteY0" fmla="*/ 45878 h 826711"/>
                <a:gd name="connsiteX1" fmla="*/ 249884 w 396208"/>
                <a:gd name="connsiteY1" fmla="*/ 92987 h 826711"/>
                <a:gd name="connsiteX2" fmla="*/ 272302 w 396208"/>
                <a:gd name="connsiteY2" fmla="*/ 58224 h 826711"/>
                <a:gd name="connsiteX3" fmla="*/ 321361 w 396208"/>
                <a:gd name="connsiteY3" fmla="*/ 4291 h 826711"/>
                <a:gd name="connsiteX4" fmla="*/ 377567 w 396208"/>
                <a:gd name="connsiteY4" fmla="*/ 28658 h 826711"/>
                <a:gd name="connsiteX5" fmla="*/ 395761 w 396208"/>
                <a:gd name="connsiteY5" fmla="*/ 106958 h 826711"/>
                <a:gd name="connsiteX6" fmla="*/ 375293 w 396208"/>
                <a:gd name="connsiteY6" fmla="*/ 368497 h 826711"/>
                <a:gd name="connsiteX7" fmla="*/ 362297 w 396208"/>
                <a:gd name="connsiteY7" fmla="*/ 462067 h 826711"/>
                <a:gd name="connsiteX8" fmla="*/ 349302 w 396208"/>
                <a:gd name="connsiteY8" fmla="*/ 478311 h 826711"/>
                <a:gd name="connsiteX9" fmla="*/ 232340 w 396208"/>
                <a:gd name="connsiteY9" fmla="*/ 502029 h 826711"/>
                <a:gd name="connsiteX10" fmla="*/ 154040 w 396208"/>
                <a:gd name="connsiteY10" fmla="*/ 507227 h 826711"/>
                <a:gd name="connsiteX11" fmla="*/ 130973 w 396208"/>
                <a:gd name="connsiteY11" fmla="*/ 528670 h 826711"/>
                <a:gd name="connsiteX12" fmla="*/ 108230 w 396208"/>
                <a:gd name="connsiteY12" fmla="*/ 761944 h 826711"/>
                <a:gd name="connsiteX13" fmla="*/ 43252 w 396208"/>
                <a:gd name="connsiteY13" fmla="*/ 826273 h 826711"/>
                <a:gd name="connsiteX14" fmla="*/ 41 w 396208"/>
                <a:gd name="connsiteY14" fmla="*/ 780463 h 826711"/>
                <a:gd name="connsiteX15" fmla="*/ 20184 w 396208"/>
                <a:gd name="connsiteY15" fmla="*/ 544265 h 826711"/>
                <a:gd name="connsiteX16" fmla="*/ 24733 w 396208"/>
                <a:gd name="connsiteY16" fmla="*/ 488708 h 826711"/>
                <a:gd name="connsiteX17" fmla="*/ 97509 w 396208"/>
                <a:gd name="connsiteY17" fmla="*/ 403586 h 826711"/>
                <a:gd name="connsiteX18" fmla="*/ 148842 w 396208"/>
                <a:gd name="connsiteY18" fmla="*/ 390265 h 826711"/>
                <a:gd name="connsiteX19" fmla="*/ 189454 w 396208"/>
                <a:gd name="connsiteY19" fmla="*/ 341531 h 826711"/>
                <a:gd name="connsiteX20" fmla="*/ 194652 w 396208"/>
                <a:gd name="connsiteY20" fmla="*/ 235291 h 826711"/>
                <a:gd name="connsiteX21" fmla="*/ 213496 w 396208"/>
                <a:gd name="connsiteY21" fmla="*/ 105983 h 826711"/>
                <a:gd name="connsiteX22" fmla="*/ 248909 w 396208"/>
                <a:gd name="connsiteY22" fmla="*/ 46203 h 826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396208" h="826711">
                  <a:moveTo>
                    <a:pt x="249884" y="45878"/>
                  </a:moveTo>
                  <a:lnTo>
                    <a:pt x="249884" y="92987"/>
                  </a:lnTo>
                  <a:cubicBezTo>
                    <a:pt x="262555" y="83241"/>
                    <a:pt x="267103" y="70895"/>
                    <a:pt x="272302" y="58224"/>
                  </a:cubicBezTo>
                  <a:cubicBezTo>
                    <a:pt x="282049" y="34507"/>
                    <a:pt x="296019" y="13713"/>
                    <a:pt x="321361" y="4291"/>
                  </a:cubicBezTo>
                  <a:cubicBezTo>
                    <a:pt x="348652" y="-5780"/>
                    <a:pt x="368470" y="1692"/>
                    <a:pt x="377567" y="28658"/>
                  </a:cubicBezTo>
                  <a:cubicBezTo>
                    <a:pt x="386015" y="54000"/>
                    <a:pt x="394787" y="79342"/>
                    <a:pt x="395761" y="106958"/>
                  </a:cubicBezTo>
                  <a:cubicBezTo>
                    <a:pt x="399335" y="195004"/>
                    <a:pt x="380491" y="281101"/>
                    <a:pt x="375293" y="368497"/>
                  </a:cubicBezTo>
                  <a:cubicBezTo>
                    <a:pt x="373344" y="400012"/>
                    <a:pt x="374318" y="431852"/>
                    <a:pt x="362297" y="462067"/>
                  </a:cubicBezTo>
                  <a:cubicBezTo>
                    <a:pt x="359373" y="469214"/>
                    <a:pt x="358399" y="477012"/>
                    <a:pt x="349302" y="478311"/>
                  </a:cubicBezTo>
                  <a:cubicBezTo>
                    <a:pt x="309664" y="482860"/>
                    <a:pt x="273276" y="502678"/>
                    <a:pt x="232340" y="502029"/>
                  </a:cubicBezTo>
                  <a:cubicBezTo>
                    <a:pt x="206348" y="502029"/>
                    <a:pt x="180357" y="505927"/>
                    <a:pt x="154040" y="507227"/>
                  </a:cubicBezTo>
                  <a:cubicBezTo>
                    <a:pt x="139095" y="507877"/>
                    <a:pt x="133897" y="514050"/>
                    <a:pt x="130973" y="528670"/>
                  </a:cubicBezTo>
                  <a:cubicBezTo>
                    <a:pt x="115703" y="605670"/>
                    <a:pt x="115053" y="684294"/>
                    <a:pt x="108230" y="761944"/>
                  </a:cubicBezTo>
                  <a:cubicBezTo>
                    <a:pt x="104657" y="803855"/>
                    <a:pt x="77690" y="830496"/>
                    <a:pt x="43252" y="826273"/>
                  </a:cubicBezTo>
                  <a:cubicBezTo>
                    <a:pt x="15636" y="822699"/>
                    <a:pt x="-934" y="808404"/>
                    <a:pt x="41" y="780463"/>
                  </a:cubicBezTo>
                  <a:cubicBezTo>
                    <a:pt x="2315" y="701513"/>
                    <a:pt x="4264" y="622239"/>
                    <a:pt x="20184" y="544265"/>
                  </a:cubicBezTo>
                  <a:cubicBezTo>
                    <a:pt x="23758" y="526071"/>
                    <a:pt x="25382" y="507227"/>
                    <a:pt x="24733" y="488708"/>
                  </a:cubicBezTo>
                  <a:cubicBezTo>
                    <a:pt x="22783" y="437050"/>
                    <a:pt x="56247" y="416906"/>
                    <a:pt x="97509" y="403586"/>
                  </a:cubicBezTo>
                  <a:cubicBezTo>
                    <a:pt x="114403" y="398063"/>
                    <a:pt x="131623" y="393839"/>
                    <a:pt x="148842" y="390265"/>
                  </a:cubicBezTo>
                  <a:cubicBezTo>
                    <a:pt x="175483" y="384742"/>
                    <a:pt x="188479" y="368822"/>
                    <a:pt x="189454" y="341531"/>
                  </a:cubicBezTo>
                  <a:cubicBezTo>
                    <a:pt x="190753" y="306118"/>
                    <a:pt x="195952" y="270704"/>
                    <a:pt x="194652" y="235291"/>
                  </a:cubicBezTo>
                  <a:cubicBezTo>
                    <a:pt x="193028" y="190456"/>
                    <a:pt x="205374" y="148869"/>
                    <a:pt x="213496" y="105983"/>
                  </a:cubicBezTo>
                  <a:cubicBezTo>
                    <a:pt x="217720" y="84215"/>
                    <a:pt x="229741" y="66996"/>
                    <a:pt x="248909" y="46203"/>
                  </a:cubicBezTo>
                  <a:close/>
                </a:path>
              </a:pathLst>
            </a:custGeom>
            <a:solidFill>
              <a:schemeClr val="accent1"/>
            </a:solidFill>
            <a:ln w="3238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LID4096">
                <a:cs typeface="B Nazanin" panose="00000700000000000000" pitchFamily="2" charset="-78"/>
              </a:endParaRPr>
            </a:p>
          </p:txBody>
        </p:sp>
        <p:sp>
          <p:nvSpPr>
            <p:cNvPr id="17" name="Forma libre: forma 16">
              <a:extLst>
                <a:ext uri="{FF2B5EF4-FFF2-40B4-BE49-F238E27FC236}">
                  <a16:creationId xmlns:a16="http://schemas.microsoft.com/office/drawing/2014/main" id="{C1EB7044-759E-4BFC-BCE8-B0944C57145D}"/>
                </a:ext>
              </a:extLst>
            </p:cNvPr>
            <p:cNvSpPr/>
            <p:nvPr/>
          </p:nvSpPr>
          <p:spPr>
            <a:xfrm>
              <a:off x="1953046" y="720243"/>
              <a:ext cx="396403" cy="828610"/>
            </a:xfrm>
            <a:custGeom>
              <a:avLst/>
              <a:gdLst>
                <a:gd name="connsiteX0" fmla="*/ 139988 w 396403"/>
                <a:gd name="connsiteY0" fmla="*/ 93994 h 828610"/>
                <a:gd name="connsiteX1" fmla="*/ 139988 w 396403"/>
                <a:gd name="connsiteY1" fmla="*/ 70927 h 828610"/>
                <a:gd name="connsiteX2" fmla="*/ 144861 w 396403"/>
                <a:gd name="connsiteY2" fmla="*/ 52083 h 828610"/>
                <a:gd name="connsiteX3" fmla="*/ 160456 w 396403"/>
                <a:gd name="connsiteY3" fmla="*/ 65404 h 828610"/>
                <a:gd name="connsiteX4" fmla="*/ 193270 w 396403"/>
                <a:gd name="connsiteY4" fmla="*/ 185615 h 828610"/>
                <a:gd name="connsiteX5" fmla="*/ 199443 w 396403"/>
                <a:gd name="connsiteY5" fmla="*/ 331167 h 828610"/>
                <a:gd name="connsiteX6" fmla="*/ 250776 w 396403"/>
                <a:gd name="connsiteY6" fmla="*/ 392897 h 828610"/>
                <a:gd name="connsiteX7" fmla="*/ 322903 w 396403"/>
                <a:gd name="connsiteY7" fmla="*/ 414340 h 828610"/>
                <a:gd name="connsiteX8" fmla="*/ 370987 w 396403"/>
                <a:gd name="connsiteY8" fmla="*/ 508234 h 828610"/>
                <a:gd name="connsiteX9" fmla="*/ 385282 w 396403"/>
                <a:gd name="connsiteY9" fmla="*/ 681078 h 828610"/>
                <a:gd name="connsiteX10" fmla="*/ 396329 w 396403"/>
                <a:gd name="connsiteY10" fmla="*/ 769124 h 828610"/>
                <a:gd name="connsiteX11" fmla="*/ 345645 w 396403"/>
                <a:gd name="connsiteY11" fmla="*/ 828254 h 828610"/>
                <a:gd name="connsiteX12" fmla="*/ 288789 w 396403"/>
                <a:gd name="connsiteY12" fmla="*/ 779520 h 828610"/>
                <a:gd name="connsiteX13" fmla="*/ 269945 w 396403"/>
                <a:gd name="connsiteY13" fmla="*/ 607652 h 828610"/>
                <a:gd name="connsiteX14" fmla="*/ 264097 w 396403"/>
                <a:gd name="connsiteY14" fmla="*/ 529352 h 828610"/>
                <a:gd name="connsiteX15" fmla="*/ 242004 w 396403"/>
                <a:gd name="connsiteY15" fmla="*/ 506934 h 828610"/>
                <a:gd name="connsiteX16" fmla="*/ 122118 w 396403"/>
                <a:gd name="connsiteY16" fmla="*/ 498162 h 828610"/>
                <a:gd name="connsiteX17" fmla="*/ 39271 w 396403"/>
                <a:gd name="connsiteY17" fmla="*/ 477694 h 828610"/>
                <a:gd name="connsiteX18" fmla="*/ 28224 w 396403"/>
                <a:gd name="connsiteY18" fmla="*/ 460475 h 828610"/>
                <a:gd name="connsiteX19" fmla="*/ 933 w 396403"/>
                <a:gd name="connsiteY19" fmla="*/ 93345 h 828610"/>
                <a:gd name="connsiteX20" fmla="*/ 5482 w 396403"/>
                <a:gd name="connsiteY20" fmla="*/ 54357 h 828610"/>
                <a:gd name="connsiteX21" fmla="*/ 46093 w 396403"/>
                <a:gd name="connsiteY21" fmla="*/ 750 h 828610"/>
                <a:gd name="connsiteX22" fmla="*/ 110097 w 396403"/>
                <a:gd name="connsiteY22" fmla="*/ 41362 h 828610"/>
                <a:gd name="connsiteX23" fmla="*/ 139663 w 396403"/>
                <a:gd name="connsiteY23" fmla="*/ 93020 h 828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96403" h="828610">
                  <a:moveTo>
                    <a:pt x="139988" y="93994"/>
                  </a:moveTo>
                  <a:cubicBezTo>
                    <a:pt x="139988" y="85222"/>
                    <a:pt x="139988" y="78075"/>
                    <a:pt x="139988" y="70927"/>
                  </a:cubicBezTo>
                  <a:cubicBezTo>
                    <a:pt x="139988" y="64104"/>
                    <a:pt x="133815" y="54357"/>
                    <a:pt x="144861" y="52083"/>
                  </a:cubicBezTo>
                  <a:cubicBezTo>
                    <a:pt x="152659" y="50459"/>
                    <a:pt x="157207" y="58256"/>
                    <a:pt x="160456" y="65404"/>
                  </a:cubicBezTo>
                  <a:cubicBezTo>
                    <a:pt x="178325" y="103741"/>
                    <a:pt x="191971" y="142729"/>
                    <a:pt x="193270" y="185615"/>
                  </a:cubicBezTo>
                  <a:cubicBezTo>
                    <a:pt x="194895" y="234024"/>
                    <a:pt x="197494" y="282433"/>
                    <a:pt x="199443" y="331167"/>
                  </a:cubicBezTo>
                  <a:cubicBezTo>
                    <a:pt x="201068" y="369504"/>
                    <a:pt x="213414" y="383150"/>
                    <a:pt x="250776" y="392897"/>
                  </a:cubicBezTo>
                  <a:cubicBezTo>
                    <a:pt x="274819" y="399395"/>
                    <a:pt x="299186" y="402644"/>
                    <a:pt x="322903" y="414340"/>
                  </a:cubicBezTo>
                  <a:cubicBezTo>
                    <a:pt x="365139" y="435133"/>
                    <a:pt x="366114" y="473146"/>
                    <a:pt x="370987" y="508234"/>
                  </a:cubicBezTo>
                  <a:cubicBezTo>
                    <a:pt x="378785" y="565415"/>
                    <a:pt x="379109" y="623571"/>
                    <a:pt x="385282" y="681078"/>
                  </a:cubicBezTo>
                  <a:cubicBezTo>
                    <a:pt x="388531" y="710318"/>
                    <a:pt x="397304" y="738909"/>
                    <a:pt x="396329" y="769124"/>
                  </a:cubicBezTo>
                  <a:cubicBezTo>
                    <a:pt x="395354" y="802588"/>
                    <a:pt x="377485" y="824356"/>
                    <a:pt x="345645" y="828254"/>
                  </a:cubicBezTo>
                  <a:cubicBezTo>
                    <a:pt x="317055" y="831503"/>
                    <a:pt x="293013" y="812335"/>
                    <a:pt x="288789" y="779520"/>
                  </a:cubicBezTo>
                  <a:cubicBezTo>
                    <a:pt x="281316" y="722339"/>
                    <a:pt x="275793" y="665158"/>
                    <a:pt x="269945" y="607652"/>
                  </a:cubicBezTo>
                  <a:cubicBezTo>
                    <a:pt x="267346" y="581660"/>
                    <a:pt x="265072" y="555669"/>
                    <a:pt x="264097" y="529352"/>
                  </a:cubicBezTo>
                  <a:cubicBezTo>
                    <a:pt x="263447" y="514082"/>
                    <a:pt x="256625" y="507909"/>
                    <a:pt x="242004" y="506934"/>
                  </a:cubicBezTo>
                  <a:cubicBezTo>
                    <a:pt x="202042" y="504010"/>
                    <a:pt x="162080" y="497837"/>
                    <a:pt x="122118" y="498162"/>
                  </a:cubicBezTo>
                  <a:cubicBezTo>
                    <a:pt x="91903" y="498162"/>
                    <a:pt x="69161" y="475420"/>
                    <a:pt x="39271" y="477694"/>
                  </a:cubicBezTo>
                  <a:cubicBezTo>
                    <a:pt x="31148" y="478344"/>
                    <a:pt x="29199" y="468597"/>
                    <a:pt x="28224" y="460475"/>
                  </a:cubicBezTo>
                  <a:cubicBezTo>
                    <a:pt x="13279" y="338315"/>
                    <a:pt x="-4265" y="216804"/>
                    <a:pt x="933" y="93345"/>
                  </a:cubicBezTo>
                  <a:cubicBezTo>
                    <a:pt x="1583" y="80349"/>
                    <a:pt x="3857" y="67353"/>
                    <a:pt x="5482" y="54357"/>
                  </a:cubicBezTo>
                  <a:cubicBezTo>
                    <a:pt x="9055" y="29016"/>
                    <a:pt x="18477" y="6273"/>
                    <a:pt x="46093" y="750"/>
                  </a:cubicBezTo>
                  <a:cubicBezTo>
                    <a:pt x="69811" y="-4123"/>
                    <a:pt x="98401" y="15370"/>
                    <a:pt x="110097" y="41362"/>
                  </a:cubicBezTo>
                  <a:cubicBezTo>
                    <a:pt x="118220" y="59231"/>
                    <a:pt x="126342" y="76450"/>
                    <a:pt x="139663" y="93020"/>
                  </a:cubicBezTo>
                  <a:close/>
                </a:path>
              </a:pathLst>
            </a:custGeom>
            <a:solidFill>
              <a:schemeClr val="accent1"/>
            </a:solidFill>
            <a:ln w="3238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LID4096">
                <a:cs typeface="B Nazanin" panose="00000700000000000000" pitchFamily="2" charset="-78"/>
              </a:endParaRPr>
            </a:p>
          </p:txBody>
        </p:sp>
        <p:sp>
          <p:nvSpPr>
            <p:cNvPr id="18" name="Forma libre: forma 17">
              <a:extLst>
                <a:ext uri="{FF2B5EF4-FFF2-40B4-BE49-F238E27FC236}">
                  <a16:creationId xmlns:a16="http://schemas.microsoft.com/office/drawing/2014/main" id="{18E3A047-5ED1-43B1-9B2C-2D419C5C8F55}"/>
                </a:ext>
              </a:extLst>
            </p:cNvPr>
            <p:cNvSpPr/>
            <p:nvPr/>
          </p:nvSpPr>
          <p:spPr>
            <a:xfrm>
              <a:off x="2373002" y="612852"/>
              <a:ext cx="570163" cy="285737"/>
            </a:xfrm>
            <a:custGeom>
              <a:avLst/>
              <a:gdLst>
                <a:gd name="connsiteX0" fmla="*/ 196326 w 570163"/>
                <a:gd name="connsiteY0" fmla="*/ 109115 h 285737"/>
                <a:gd name="connsiteX1" fmla="*/ 199575 w 570163"/>
                <a:gd name="connsiteY1" fmla="*/ 38288 h 285737"/>
                <a:gd name="connsiteX2" fmla="*/ 221992 w 570163"/>
                <a:gd name="connsiteY2" fmla="*/ 7098 h 285737"/>
                <a:gd name="connsiteX3" fmla="*/ 244085 w 570163"/>
                <a:gd name="connsiteY3" fmla="*/ 36339 h 285737"/>
                <a:gd name="connsiteX4" fmla="*/ 247659 w 570163"/>
                <a:gd name="connsiteY4" fmla="*/ 104567 h 285737"/>
                <a:gd name="connsiteX5" fmla="*/ 274625 w 570163"/>
                <a:gd name="connsiteY5" fmla="*/ 24643 h 285737"/>
                <a:gd name="connsiteX6" fmla="*/ 307764 w 570163"/>
                <a:gd name="connsiteY6" fmla="*/ 2225 h 285737"/>
                <a:gd name="connsiteX7" fmla="*/ 406532 w 570163"/>
                <a:gd name="connsiteY7" fmla="*/ 89946 h 285737"/>
                <a:gd name="connsiteX8" fmla="*/ 411081 w 570163"/>
                <a:gd name="connsiteY8" fmla="*/ 100343 h 285737"/>
                <a:gd name="connsiteX9" fmla="*/ 466637 w 570163"/>
                <a:gd name="connsiteY9" fmla="*/ 105866 h 285737"/>
                <a:gd name="connsiteX10" fmla="*/ 499452 w 570163"/>
                <a:gd name="connsiteY10" fmla="*/ 71752 h 285737"/>
                <a:gd name="connsiteX11" fmla="*/ 555983 w 570163"/>
                <a:gd name="connsiteY11" fmla="*/ 72077 h 285737"/>
                <a:gd name="connsiteX12" fmla="*/ 560857 w 570163"/>
                <a:gd name="connsiteY12" fmla="*/ 133157 h 285737"/>
                <a:gd name="connsiteX13" fmla="*/ 465988 w 570163"/>
                <a:gd name="connsiteY13" fmla="*/ 234199 h 285737"/>
                <a:gd name="connsiteX14" fmla="*/ 384764 w 570163"/>
                <a:gd name="connsiteY14" fmla="*/ 223478 h 285737"/>
                <a:gd name="connsiteX15" fmla="*/ 351625 w 570163"/>
                <a:gd name="connsiteY15" fmla="*/ 184815 h 285737"/>
                <a:gd name="connsiteX16" fmla="*/ 348051 w 570163"/>
                <a:gd name="connsiteY16" fmla="*/ 262790 h 285737"/>
                <a:gd name="connsiteX17" fmla="*/ 325309 w 570163"/>
                <a:gd name="connsiteY17" fmla="*/ 285532 h 285737"/>
                <a:gd name="connsiteX18" fmla="*/ 123550 w 570163"/>
                <a:gd name="connsiteY18" fmla="*/ 285532 h 285737"/>
                <a:gd name="connsiteX19" fmla="*/ 95934 w 570163"/>
                <a:gd name="connsiteY19" fmla="*/ 256617 h 285737"/>
                <a:gd name="connsiteX20" fmla="*/ 95934 w 570163"/>
                <a:gd name="connsiteY20" fmla="*/ 171170 h 285737"/>
                <a:gd name="connsiteX21" fmla="*/ 83263 w 570163"/>
                <a:gd name="connsiteY21" fmla="*/ 260840 h 285737"/>
                <a:gd name="connsiteX22" fmla="*/ 56946 w 570163"/>
                <a:gd name="connsiteY22" fmla="*/ 285532 h 285737"/>
                <a:gd name="connsiteX23" fmla="*/ 2364 w 570163"/>
                <a:gd name="connsiteY23" fmla="*/ 231275 h 285737"/>
                <a:gd name="connsiteX24" fmla="*/ 37128 w 570163"/>
                <a:gd name="connsiteY24" fmla="*/ 71102 h 285737"/>
                <a:gd name="connsiteX25" fmla="*/ 82938 w 570163"/>
                <a:gd name="connsiteY25" fmla="*/ 26592 h 285737"/>
                <a:gd name="connsiteX26" fmla="*/ 142069 w 570163"/>
                <a:gd name="connsiteY26" fmla="*/ 2550 h 285737"/>
                <a:gd name="connsiteX27" fmla="*/ 167085 w 570163"/>
                <a:gd name="connsiteY27" fmla="*/ 17495 h 285737"/>
                <a:gd name="connsiteX28" fmla="*/ 196001 w 570163"/>
                <a:gd name="connsiteY28" fmla="*/ 109765 h 285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70163" h="285737">
                  <a:moveTo>
                    <a:pt x="196326" y="109115"/>
                  </a:moveTo>
                  <a:cubicBezTo>
                    <a:pt x="197625" y="82474"/>
                    <a:pt x="205423" y="61031"/>
                    <a:pt x="199575" y="38288"/>
                  </a:cubicBezTo>
                  <a:cubicBezTo>
                    <a:pt x="195351" y="21719"/>
                    <a:pt x="203149" y="7423"/>
                    <a:pt x="221992" y="7098"/>
                  </a:cubicBezTo>
                  <a:cubicBezTo>
                    <a:pt x="239537" y="7098"/>
                    <a:pt x="246359" y="20744"/>
                    <a:pt x="244085" y="36339"/>
                  </a:cubicBezTo>
                  <a:cubicBezTo>
                    <a:pt x="241161" y="58757"/>
                    <a:pt x="244085" y="80200"/>
                    <a:pt x="247659" y="104567"/>
                  </a:cubicBezTo>
                  <a:cubicBezTo>
                    <a:pt x="270402" y="80200"/>
                    <a:pt x="271701" y="51609"/>
                    <a:pt x="274625" y="24643"/>
                  </a:cubicBezTo>
                  <a:cubicBezTo>
                    <a:pt x="277224" y="925"/>
                    <a:pt x="286646" y="-1674"/>
                    <a:pt x="307764" y="2225"/>
                  </a:cubicBezTo>
                  <a:cubicBezTo>
                    <a:pt x="359098" y="11647"/>
                    <a:pt x="385089" y="48035"/>
                    <a:pt x="406532" y="89946"/>
                  </a:cubicBezTo>
                  <a:cubicBezTo>
                    <a:pt x="408157" y="93195"/>
                    <a:pt x="409131" y="97094"/>
                    <a:pt x="411081" y="100343"/>
                  </a:cubicBezTo>
                  <a:cubicBezTo>
                    <a:pt x="434798" y="140955"/>
                    <a:pt x="435448" y="140630"/>
                    <a:pt x="466637" y="105866"/>
                  </a:cubicBezTo>
                  <a:cubicBezTo>
                    <a:pt x="477034" y="94170"/>
                    <a:pt x="487756" y="82474"/>
                    <a:pt x="499452" y="71752"/>
                  </a:cubicBezTo>
                  <a:cubicBezTo>
                    <a:pt x="519920" y="52908"/>
                    <a:pt x="537464" y="55508"/>
                    <a:pt x="555983" y="72077"/>
                  </a:cubicBezTo>
                  <a:cubicBezTo>
                    <a:pt x="572553" y="87022"/>
                    <a:pt x="575152" y="115288"/>
                    <a:pt x="560857" y="133157"/>
                  </a:cubicBezTo>
                  <a:cubicBezTo>
                    <a:pt x="532266" y="169545"/>
                    <a:pt x="503026" y="205284"/>
                    <a:pt x="465988" y="234199"/>
                  </a:cubicBezTo>
                  <a:cubicBezTo>
                    <a:pt x="440971" y="253693"/>
                    <a:pt x="403608" y="249469"/>
                    <a:pt x="384764" y="223478"/>
                  </a:cubicBezTo>
                  <a:cubicBezTo>
                    <a:pt x="375667" y="210807"/>
                    <a:pt x="369819" y="195212"/>
                    <a:pt x="351625" y="184815"/>
                  </a:cubicBezTo>
                  <a:cubicBezTo>
                    <a:pt x="350325" y="212106"/>
                    <a:pt x="347726" y="237448"/>
                    <a:pt x="348051" y="262790"/>
                  </a:cubicBezTo>
                  <a:cubicBezTo>
                    <a:pt x="348051" y="280009"/>
                    <a:pt x="342203" y="285857"/>
                    <a:pt x="325309" y="285532"/>
                  </a:cubicBezTo>
                  <a:cubicBezTo>
                    <a:pt x="258056" y="284883"/>
                    <a:pt x="190803" y="284883"/>
                    <a:pt x="123550" y="285532"/>
                  </a:cubicBezTo>
                  <a:cubicBezTo>
                    <a:pt x="102432" y="285532"/>
                    <a:pt x="95609" y="276435"/>
                    <a:pt x="95934" y="256617"/>
                  </a:cubicBezTo>
                  <a:cubicBezTo>
                    <a:pt x="96583" y="229651"/>
                    <a:pt x="95934" y="202360"/>
                    <a:pt x="95934" y="171170"/>
                  </a:cubicBezTo>
                  <a:cubicBezTo>
                    <a:pt x="85212" y="203009"/>
                    <a:pt x="87486" y="232250"/>
                    <a:pt x="83263" y="260840"/>
                  </a:cubicBezTo>
                  <a:cubicBezTo>
                    <a:pt x="80664" y="278060"/>
                    <a:pt x="74166" y="286182"/>
                    <a:pt x="56946" y="285532"/>
                  </a:cubicBezTo>
                  <a:cubicBezTo>
                    <a:pt x="-10307" y="283908"/>
                    <a:pt x="-885" y="297878"/>
                    <a:pt x="2364" y="231275"/>
                  </a:cubicBezTo>
                  <a:cubicBezTo>
                    <a:pt x="4963" y="176368"/>
                    <a:pt x="12111" y="121786"/>
                    <a:pt x="37128" y="71102"/>
                  </a:cubicBezTo>
                  <a:cubicBezTo>
                    <a:pt x="47200" y="50634"/>
                    <a:pt x="58246" y="33090"/>
                    <a:pt x="82938" y="26592"/>
                  </a:cubicBezTo>
                  <a:cubicBezTo>
                    <a:pt x="103406" y="21069"/>
                    <a:pt x="122575" y="10347"/>
                    <a:pt x="142069" y="2550"/>
                  </a:cubicBezTo>
                  <a:cubicBezTo>
                    <a:pt x="156689" y="-3298"/>
                    <a:pt x="164486" y="601"/>
                    <a:pt x="167085" y="17495"/>
                  </a:cubicBezTo>
                  <a:cubicBezTo>
                    <a:pt x="171309" y="48035"/>
                    <a:pt x="176507" y="78250"/>
                    <a:pt x="196001" y="109765"/>
                  </a:cubicBezTo>
                  <a:close/>
                </a:path>
              </a:pathLst>
            </a:custGeom>
            <a:solidFill>
              <a:schemeClr val="accent1"/>
            </a:solidFill>
            <a:ln w="3238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LID4096">
                <a:cs typeface="B Nazanin" panose="00000700000000000000" pitchFamily="2" charset="-78"/>
              </a:endParaRPr>
            </a:p>
          </p:txBody>
        </p:sp>
        <p:sp>
          <p:nvSpPr>
            <p:cNvPr id="19" name="Forma libre: forma 18">
              <a:extLst>
                <a:ext uri="{FF2B5EF4-FFF2-40B4-BE49-F238E27FC236}">
                  <a16:creationId xmlns:a16="http://schemas.microsoft.com/office/drawing/2014/main" id="{8CDBD43A-65C0-43FB-97EA-87C70EF6B2CD}"/>
                </a:ext>
              </a:extLst>
            </p:cNvPr>
            <p:cNvSpPr/>
            <p:nvPr/>
          </p:nvSpPr>
          <p:spPr>
            <a:xfrm>
              <a:off x="2186131" y="895484"/>
              <a:ext cx="823590" cy="176718"/>
            </a:xfrm>
            <a:custGeom>
              <a:avLst/>
              <a:gdLst>
                <a:gd name="connsiteX0" fmla="*/ 411138 w 823590"/>
                <a:gd name="connsiteY0" fmla="*/ 176394 h 176718"/>
                <a:gd name="connsiteX1" fmla="*/ 41408 w 823590"/>
                <a:gd name="connsiteY1" fmla="*/ 176394 h 176718"/>
                <a:gd name="connsiteX2" fmla="*/ 6320 w 823590"/>
                <a:gd name="connsiteY2" fmla="*/ 123761 h 176718"/>
                <a:gd name="connsiteX3" fmla="*/ 81370 w 823590"/>
                <a:gd name="connsiteY3" fmla="*/ 10698 h 176718"/>
                <a:gd name="connsiteX4" fmla="*/ 103463 w 823590"/>
                <a:gd name="connsiteY4" fmla="*/ 301 h 176718"/>
                <a:gd name="connsiteX5" fmla="*/ 114510 w 823590"/>
                <a:gd name="connsiteY5" fmla="*/ 17521 h 176718"/>
                <a:gd name="connsiteX6" fmla="*/ 71624 w 823590"/>
                <a:gd name="connsiteY6" fmla="*/ 91596 h 176718"/>
                <a:gd name="connsiteX7" fmla="*/ 66425 w 823590"/>
                <a:gd name="connsiteY7" fmla="*/ 117588 h 176718"/>
                <a:gd name="connsiteX8" fmla="*/ 86894 w 823590"/>
                <a:gd name="connsiteY8" fmla="*/ 122786 h 176718"/>
                <a:gd name="connsiteX9" fmla="*/ 736356 w 823590"/>
                <a:gd name="connsiteY9" fmla="*/ 122786 h 176718"/>
                <a:gd name="connsiteX10" fmla="*/ 749352 w 823590"/>
                <a:gd name="connsiteY10" fmla="*/ 93546 h 176718"/>
                <a:gd name="connsiteX11" fmla="*/ 707116 w 823590"/>
                <a:gd name="connsiteY11" fmla="*/ 18495 h 176718"/>
                <a:gd name="connsiteX12" fmla="*/ 703542 w 823590"/>
                <a:gd name="connsiteY12" fmla="*/ 3550 h 176718"/>
                <a:gd name="connsiteX13" fmla="*/ 719137 w 823590"/>
                <a:gd name="connsiteY13" fmla="*/ 626 h 176718"/>
                <a:gd name="connsiteX14" fmla="*/ 747078 w 823590"/>
                <a:gd name="connsiteY14" fmla="*/ 16871 h 176718"/>
                <a:gd name="connsiteX15" fmla="*/ 814656 w 823590"/>
                <a:gd name="connsiteY15" fmla="*/ 126035 h 176718"/>
                <a:gd name="connsiteX16" fmla="*/ 786715 w 823590"/>
                <a:gd name="connsiteY16" fmla="*/ 176719 h 176718"/>
                <a:gd name="connsiteX17" fmla="*/ 411462 w 823590"/>
                <a:gd name="connsiteY17" fmla="*/ 176719 h 176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823590" h="176718">
                  <a:moveTo>
                    <a:pt x="411138" y="176394"/>
                  </a:moveTo>
                  <a:cubicBezTo>
                    <a:pt x="288003" y="176394"/>
                    <a:pt x="164868" y="176394"/>
                    <a:pt x="41408" y="176394"/>
                  </a:cubicBezTo>
                  <a:cubicBezTo>
                    <a:pt x="3721" y="176394"/>
                    <a:pt x="-8950" y="159499"/>
                    <a:pt x="6320" y="123761"/>
                  </a:cubicBezTo>
                  <a:cubicBezTo>
                    <a:pt x="24189" y="81850"/>
                    <a:pt x="55379" y="47736"/>
                    <a:pt x="81370" y="10698"/>
                  </a:cubicBezTo>
                  <a:cubicBezTo>
                    <a:pt x="86569" y="3225"/>
                    <a:pt x="94691" y="951"/>
                    <a:pt x="103463" y="301"/>
                  </a:cubicBezTo>
                  <a:cubicBezTo>
                    <a:pt x="117758" y="-673"/>
                    <a:pt x="124906" y="4850"/>
                    <a:pt x="114510" y="17521"/>
                  </a:cubicBezTo>
                  <a:cubicBezTo>
                    <a:pt x="95666" y="39938"/>
                    <a:pt x="91767" y="70153"/>
                    <a:pt x="71624" y="91596"/>
                  </a:cubicBezTo>
                  <a:cubicBezTo>
                    <a:pt x="65126" y="98419"/>
                    <a:pt x="61552" y="108491"/>
                    <a:pt x="66425" y="117588"/>
                  </a:cubicBezTo>
                  <a:cubicBezTo>
                    <a:pt x="70324" y="125385"/>
                    <a:pt x="79746" y="122786"/>
                    <a:pt x="86894" y="122786"/>
                  </a:cubicBezTo>
                  <a:cubicBezTo>
                    <a:pt x="303273" y="122786"/>
                    <a:pt x="519977" y="122786"/>
                    <a:pt x="736356" y="122786"/>
                  </a:cubicBezTo>
                  <a:cubicBezTo>
                    <a:pt x="759424" y="122786"/>
                    <a:pt x="763972" y="114664"/>
                    <a:pt x="749352" y="93546"/>
                  </a:cubicBezTo>
                  <a:cubicBezTo>
                    <a:pt x="732782" y="69504"/>
                    <a:pt x="722711" y="42537"/>
                    <a:pt x="707116" y="18495"/>
                  </a:cubicBezTo>
                  <a:cubicBezTo>
                    <a:pt x="704192" y="13622"/>
                    <a:pt x="699318" y="9073"/>
                    <a:pt x="703542" y="3550"/>
                  </a:cubicBezTo>
                  <a:cubicBezTo>
                    <a:pt x="707441" y="-1648"/>
                    <a:pt x="713614" y="301"/>
                    <a:pt x="719137" y="626"/>
                  </a:cubicBezTo>
                  <a:cubicBezTo>
                    <a:pt x="731158" y="1276"/>
                    <a:pt x="740580" y="6799"/>
                    <a:pt x="747078" y="16871"/>
                  </a:cubicBezTo>
                  <a:cubicBezTo>
                    <a:pt x="769820" y="53259"/>
                    <a:pt x="792888" y="88997"/>
                    <a:pt x="814656" y="126035"/>
                  </a:cubicBezTo>
                  <a:cubicBezTo>
                    <a:pt x="833174" y="157875"/>
                    <a:pt x="822453" y="176394"/>
                    <a:pt x="786715" y="176719"/>
                  </a:cubicBezTo>
                  <a:cubicBezTo>
                    <a:pt x="661631" y="176719"/>
                    <a:pt x="536547" y="176719"/>
                    <a:pt x="411462" y="176719"/>
                  </a:cubicBezTo>
                  <a:close/>
                </a:path>
              </a:pathLst>
            </a:custGeom>
            <a:solidFill>
              <a:schemeClr val="accent1"/>
            </a:solidFill>
            <a:ln w="3238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LID4096">
                <a:cs typeface="B Nazanin" panose="00000700000000000000" pitchFamily="2" charset="-78"/>
              </a:endParaRPr>
            </a:p>
          </p:txBody>
        </p:sp>
        <p:sp>
          <p:nvSpPr>
            <p:cNvPr id="20" name="Forma libre: forma 19">
              <a:extLst>
                <a:ext uri="{FF2B5EF4-FFF2-40B4-BE49-F238E27FC236}">
                  <a16:creationId xmlns:a16="http://schemas.microsoft.com/office/drawing/2014/main" id="{B99B2CE5-77EA-4AD0-AB11-F638F51AD8A7}"/>
                </a:ext>
              </a:extLst>
            </p:cNvPr>
            <p:cNvSpPr/>
            <p:nvPr/>
          </p:nvSpPr>
          <p:spPr>
            <a:xfrm>
              <a:off x="2610570" y="1102391"/>
              <a:ext cx="119904" cy="413046"/>
            </a:xfrm>
            <a:custGeom>
              <a:avLst/>
              <a:gdLst>
                <a:gd name="connsiteX0" fmla="*/ 112432 w 119904"/>
                <a:gd name="connsiteY0" fmla="*/ 128685 h 413046"/>
                <a:gd name="connsiteX1" fmla="*/ 112432 w 119904"/>
                <a:gd name="connsiteY1" fmla="*/ 349613 h 413046"/>
                <a:gd name="connsiteX2" fmla="*/ 46154 w 119904"/>
                <a:gd name="connsiteY2" fmla="*/ 412318 h 413046"/>
                <a:gd name="connsiteX3" fmla="*/ 19 w 119904"/>
                <a:gd name="connsiteY3" fmla="*/ 349938 h 413046"/>
                <a:gd name="connsiteX4" fmla="*/ 5867 w 119904"/>
                <a:gd name="connsiteY4" fmla="*/ 154352 h 413046"/>
                <a:gd name="connsiteX5" fmla="*/ 10741 w 119904"/>
                <a:gd name="connsiteY5" fmla="*/ 53635 h 413046"/>
                <a:gd name="connsiteX6" fmla="*/ 69221 w 119904"/>
                <a:gd name="connsiteY6" fmla="*/ 28 h 413046"/>
                <a:gd name="connsiteX7" fmla="*/ 119905 w 119904"/>
                <a:gd name="connsiteY7" fmla="*/ 53310 h 413046"/>
                <a:gd name="connsiteX8" fmla="*/ 119905 w 119904"/>
                <a:gd name="connsiteY8" fmla="*/ 58833 h 413046"/>
                <a:gd name="connsiteX9" fmla="*/ 119905 w 119904"/>
                <a:gd name="connsiteY9" fmla="*/ 128685 h 413046"/>
                <a:gd name="connsiteX10" fmla="*/ 112432 w 119904"/>
                <a:gd name="connsiteY10" fmla="*/ 128685 h 413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9904" h="413046">
                  <a:moveTo>
                    <a:pt x="112432" y="128685"/>
                  </a:moveTo>
                  <a:cubicBezTo>
                    <a:pt x="112432" y="202436"/>
                    <a:pt x="112757" y="276187"/>
                    <a:pt x="112432" y="349613"/>
                  </a:cubicBezTo>
                  <a:cubicBezTo>
                    <a:pt x="112432" y="384377"/>
                    <a:pt x="81567" y="418491"/>
                    <a:pt x="46154" y="412318"/>
                  </a:cubicBezTo>
                  <a:cubicBezTo>
                    <a:pt x="15289" y="406795"/>
                    <a:pt x="-631" y="388601"/>
                    <a:pt x="19" y="349938"/>
                  </a:cubicBezTo>
                  <a:cubicBezTo>
                    <a:pt x="994" y="284634"/>
                    <a:pt x="3593" y="219331"/>
                    <a:pt x="5867" y="154352"/>
                  </a:cubicBezTo>
                  <a:cubicBezTo>
                    <a:pt x="7167" y="120888"/>
                    <a:pt x="8466" y="87099"/>
                    <a:pt x="10741" y="53635"/>
                  </a:cubicBezTo>
                  <a:cubicBezTo>
                    <a:pt x="12690" y="24719"/>
                    <a:pt x="39331" y="1002"/>
                    <a:pt x="69221" y="28"/>
                  </a:cubicBezTo>
                  <a:cubicBezTo>
                    <a:pt x="93913" y="-947"/>
                    <a:pt x="117631" y="24070"/>
                    <a:pt x="119905" y="53310"/>
                  </a:cubicBezTo>
                  <a:cubicBezTo>
                    <a:pt x="119905" y="55259"/>
                    <a:pt x="119905" y="56884"/>
                    <a:pt x="119905" y="58833"/>
                  </a:cubicBezTo>
                  <a:cubicBezTo>
                    <a:pt x="119905" y="82226"/>
                    <a:pt x="119905" y="105618"/>
                    <a:pt x="119905" y="128685"/>
                  </a:cubicBezTo>
                  <a:cubicBezTo>
                    <a:pt x="117306" y="128685"/>
                    <a:pt x="114707" y="128685"/>
                    <a:pt x="112432" y="128685"/>
                  </a:cubicBezTo>
                  <a:close/>
                </a:path>
              </a:pathLst>
            </a:custGeom>
            <a:solidFill>
              <a:schemeClr val="accent1"/>
            </a:solidFill>
            <a:ln w="3238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LID4096">
                <a:cs typeface="B Nazanin" panose="00000700000000000000" pitchFamily="2" charset="-78"/>
              </a:endParaRPr>
            </a:p>
          </p:txBody>
        </p:sp>
        <p:sp>
          <p:nvSpPr>
            <p:cNvPr id="21" name="Forma libre: forma 20">
              <a:extLst>
                <a:ext uri="{FF2B5EF4-FFF2-40B4-BE49-F238E27FC236}">
                  <a16:creationId xmlns:a16="http://schemas.microsoft.com/office/drawing/2014/main" id="{35E057A7-D8E3-4E31-92BA-D12D4754651F}"/>
                </a:ext>
              </a:extLst>
            </p:cNvPr>
            <p:cNvSpPr/>
            <p:nvPr/>
          </p:nvSpPr>
          <p:spPr>
            <a:xfrm>
              <a:off x="2458539" y="1107552"/>
              <a:ext cx="120937" cy="407173"/>
            </a:xfrm>
            <a:custGeom>
              <a:avLst/>
              <a:gdLst>
                <a:gd name="connsiteX0" fmla="*/ 0 w 120937"/>
                <a:gd name="connsiteY0" fmla="*/ 220992 h 407173"/>
                <a:gd name="connsiteX1" fmla="*/ 0 w 120937"/>
                <a:gd name="connsiteY1" fmla="*/ 61469 h 407173"/>
                <a:gd name="connsiteX2" fmla="*/ 64329 w 120937"/>
                <a:gd name="connsiteY2" fmla="*/ 389 h 407173"/>
                <a:gd name="connsiteX3" fmla="*/ 112088 w 120937"/>
                <a:gd name="connsiteY3" fmla="*/ 45874 h 407173"/>
                <a:gd name="connsiteX4" fmla="*/ 120536 w 120937"/>
                <a:gd name="connsiteY4" fmla="*/ 358097 h 407173"/>
                <a:gd name="connsiteX5" fmla="*/ 67903 w 120937"/>
                <a:gd name="connsiteY5" fmla="*/ 407156 h 407173"/>
                <a:gd name="connsiteX6" fmla="*/ 12346 w 120937"/>
                <a:gd name="connsiteY6" fmla="*/ 354848 h 407173"/>
                <a:gd name="connsiteX7" fmla="*/ 325 w 120937"/>
                <a:gd name="connsiteY7" fmla="*/ 220667 h 407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0937" h="407173">
                  <a:moveTo>
                    <a:pt x="0" y="220992"/>
                  </a:moveTo>
                  <a:cubicBezTo>
                    <a:pt x="0" y="167709"/>
                    <a:pt x="0" y="114751"/>
                    <a:pt x="0" y="61469"/>
                  </a:cubicBezTo>
                  <a:cubicBezTo>
                    <a:pt x="0" y="17933"/>
                    <a:pt x="22418" y="-3185"/>
                    <a:pt x="64329" y="389"/>
                  </a:cubicBezTo>
                  <a:cubicBezTo>
                    <a:pt x="93244" y="2988"/>
                    <a:pt x="110464" y="16633"/>
                    <a:pt x="112088" y="45874"/>
                  </a:cubicBezTo>
                  <a:cubicBezTo>
                    <a:pt x="116962" y="149840"/>
                    <a:pt x="122485" y="254131"/>
                    <a:pt x="120536" y="358097"/>
                  </a:cubicBezTo>
                  <a:cubicBezTo>
                    <a:pt x="119886" y="390261"/>
                    <a:pt x="98768" y="407806"/>
                    <a:pt x="67903" y="407156"/>
                  </a:cubicBezTo>
                  <a:cubicBezTo>
                    <a:pt x="38337" y="406506"/>
                    <a:pt x="13321" y="385063"/>
                    <a:pt x="12346" y="354848"/>
                  </a:cubicBezTo>
                  <a:cubicBezTo>
                    <a:pt x="10721" y="310013"/>
                    <a:pt x="1949" y="265827"/>
                    <a:pt x="325" y="220667"/>
                  </a:cubicBezTo>
                  <a:close/>
                </a:path>
              </a:pathLst>
            </a:custGeom>
            <a:solidFill>
              <a:schemeClr val="accent1"/>
            </a:solidFill>
            <a:ln w="3238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LID4096">
                <a:cs typeface="B Nazanin" panose="00000700000000000000" pitchFamily="2" charset="-78"/>
              </a:endParaRPr>
            </a:p>
          </p:txBody>
        </p:sp>
        <p:sp>
          <p:nvSpPr>
            <p:cNvPr id="22" name="Forma libre: forma 21">
              <a:extLst>
                <a:ext uri="{FF2B5EF4-FFF2-40B4-BE49-F238E27FC236}">
                  <a16:creationId xmlns:a16="http://schemas.microsoft.com/office/drawing/2014/main" id="{4DF45D6B-144F-46AF-AF10-A79799E5EDC5}"/>
                </a:ext>
              </a:extLst>
            </p:cNvPr>
            <p:cNvSpPr/>
            <p:nvPr/>
          </p:nvSpPr>
          <p:spPr>
            <a:xfrm>
              <a:off x="2483913" y="345588"/>
              <a:ext cx="216953" cy="261031"/>
            </a:xfrm>
            <a:custGeom>
              <a:avLst/>
              <a:gdLst>
                <a:gd name="connsiteX0" fmla="*/ 111082 w 216953"/>
                <a:gd name="connsiteY0" fmla="*/ 153 h 261031"/>
                <a:gd name="connsiteX1" fmla="*/ 203676 w 216953"/>
                <a:gd name="connsiteY1" fmla="*/ 66431 h 261031"/>
                <a:gd name="connsiteX2" fmla="*/ 132849 w 216953"/>
                <a:gd name="connsiteY2" fmla="*/ 257144 h 261031"/>
                <a:gd name="connsiteX3" fmla="*/ 61698 w 216953"/>
                <a:gd name="connsiteY3" fmla="*/ 237325 h 261031"/>
                <a:gd name="connsiteX4" fmla="*/ 29858 w 216953"/>
                <a:gd name="connsiteY4" fmla="*/ 188916 h 261031"/>
                <a:gd name="connsiteX5" fmla="*/ 22710 w 216953"/>
                <a:gd name="connsiteY5" fmla="*/ 171047 h 261031"/>
                <a:gd name="connsiteX6" fmla="*/ 3217 w 216953"/>
                <a:gd name="connsiteY6" fmla="*/ 117765 h 261031"/>
                <a:gd name="connsiteX7" fmla="*/ 72419 w 216953"/>
                <a:gd name="connsiteY7" fmla="*/ 7626 h 261031"/>
                <a:gd name="connsiteX8" fmla="*/ 111082 w 216953"/>
                <a:gd name="connsiteY8" fmla="*/ 478 h 261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6953" h="261031">
                  <a:moveTo>
                    <a:pt x="111082" y="153"/>
                  </a:moveTo>
                  <a:cubicBezTo>
                    <a:pt x="159166" y="-2446"/>
                    <a:pt x="182883" y="28419"/>
                    <a:pt x="203676" y="66431"/>
                  </a:cubicBezTo>
                  <a:cubicBezTo>
                    <a:pt x="243963" y="140507"/>
                    <a:pt x="184507" y="230178"/>
                    <a:pt x="132849" y="257144"/>
                  </a:cubicBezTo>
                  <a:cubicBezTo>
                    <a:pt x="114655" y="266566"/>
                    <a:pt x="79242" y="258444"/>
                    <a:pt x="61698" y="237325"/>
                  </a:cubicBezTo>
                  <a:cubicBezTo>
                    <a:pt x="49352" y="222705"/>
                    <a:pt x="34732" y="208735"/>
                    <a:pt x="29858" y="188916"/>
                  </a:cubicBezTo>
                  <a:cubicBezTo>
                    <a:pt x="28234" y="182743"/>
                    <a:pt x="27259" y="174296"/>
                    <a:pt x="22710" y="171047"/>
                  </a:cubicBezTo>
                  <a:cubicBezTo>
                    <a:pt x="3542" y="157402"/>
                    <a:pt x="-5230" y="138233"/>
                    <a:pt x="3217" y="117765"/>
                  </a:cubicBezTo>
                  <a:cubicBezTo>
                    <a:pt x="19786" y="77478"/>
                    <a:pt x="28883" y="31018"/>
                    <a:pt x="72419" y="7626"/>
                  </a:cubicBezTo>
                  <a:cubicBezTo>
                    <a:pt x="83790" y="1453"/>
                    <a:pt x="97111" y="-497"/>
                    <a:pt x="111082" y="478"/>
                  </a:cubicBezTo>
                  <a:close/>
                </a:path>
              </a:pathLst>
            </a:custGeom>
            <a:solidFill>
              <a:schemeClr val="accent1"/>
            </a:solidFill>
            <a:ln w="3238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LID4096">
                <a:cs typeface="B Nazanin" panose="00000700000000000000" pitchFamily="2" charset="-78"/>
              </a:endParaRPr>
            </a:p>
          </p:txBody>
        </p:sp>
        <p:sp>
          <p:nvSpPr>
            <p:cNvPr id="23" name="Forma libre: forma 22">
              <a:extLst>
                <a:ext uri="{FF2B5EF4-FFF2-40B4-BE49-F238E27FC236}">
                  <a16:creationId xmlns:a16="http://schemas.microsoft.com/office/drawing/2014/main" id="{333098B5-0B48-4D8A-B3D3-BFE7F0FDFBC7}"/>
                </a:ext>
              </a:extLst>
            </p:cNvPr>
            <p:cNvSpPr/>
            <p:nvPr/>
          </p:nvSpPr>
          <p:spPr>
            <a:xfrm>
              <a:off x="3069281" y="452069"/>
              <a:ext cx="180578" cy="245993"/>
            </a:xfrm>
            <a:custGeom>
              <a:avLst/>
              <a:gdLst>
                <a:gd name="connsiteX0" fmla="*/ 383 w 180578"/>
                <a:gd name="connsiteY0" fmla="*/ 118173 h 245993"/>
                <a:gd name="connsiteX1" fmla="*/ 15328 w 180578"/>
                <a:gd name="connsiteY1" fmla="*/ 46046 h 245993"/>
                <a:gd name="connsiteX2" fmla="*/ 122218 w 180578"/>
                <a:gd name="connsiteY2" fmla="*/ 5759 h 245993"/>
                <a:gd name="connsiteX3" fmla="*/ 180374 w 180578"/>
                <a:gd name="connsiteY3" fmla="*/ 109401 h 245993"/>
                <a:gd name="connsiteX4" fmla="*/ 125142 w 180578"/>
                <a:gd name="connsiteY4" fmla="*/ 222464 h 245993"/>
                <a:gd name="connsiteX5" fmla="*/ 53341 w 180578"/>
                <a:gd name="connsiteY5" fmla="*/ 243582 h 245993"/>
                <a:gd name="connsiteX6" fmla="*/ 5906 w 180578"/>
                <a:gd name="connsiteY6" fmla="*/ 179578 h 245993"/>
                <a:gd name="connsiteX7" fmla="*/ 383 w 180578"/>
                <a:gd name="connsiteY7" fmla="*/ 118498 h 245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0578" h="245993">
                  <a:moveTo>
                    <a:pt x="383" y="118173"/>
                  </a:moveTo>
                  <a:cubicBezTo>
                    <a:pt x="708" y="93156"/>
                    <a:pt x="3632" y="70088"/>
                    <a:pt x="15328" y="46046"/>
                  </a:cubicBezTo>
                  <a:cubicBezTo>
                    <a:pt x="40020" y="-4637"/>
                    <a:pt x="87130" y="-5287"/>
                    <a:pt x="122218" y="5759"/>
                  </a:cubicBezTo>
                  <a:cubicBezTo>
                    <a:pt x="154383" y="15831"/>
                    <a:pt x="183298" y="70088"/>
                    <a:pt x="180374" y="109401"/>
                  </a:cubicBezTo>
                  <a:cubicBezTo>
                    <a:pt x="176801" y="154236"/>
                    <a:pt x="154708" y="190299"/>
                    <a:pt x="125142" y="222464"/>
                  </a:cubicBezTo>
                  <a:cubicBezTo>
                    <a:pt x="105649" y="243582"/>
                    <a:pt x="80307" y="250080"/>
                    <a:pt x="53341" y="243582"/>
                  </a:cubicBezTo>
                  <a:cubicBezTo>
                    <a:pt x="21176" y="235784"/>
                    <a:pt x="15003" y="205244"/>
                    <a:pt x="5906" y="179578"/>
                  </a:cubicBezTo>
                  <a:cubicBezTo>
                    <a:pt x="-916" y="160409"/>
                    <a:pt x="-267" y="138966"/>
                    <a:pt x="383" y="118498"/>
                  </a:cubicBezTo>
                  <a:close/>
                </a:path>
              </a:pathLst>
            </a:custGeom>
            <a:solidFill>
              <a:schemeClr val="accent1"/>
            </a:solidFill>
            <a:ln w="3238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LID4096">
                <a:cs typeface="B Nazanin" panose="00000700000000000000" pitchFamily="2" charset="-78"/>
              </a:endParaRPr>
            </a:p>
          </p:txBody>
        </p:sp>
        <p:sp>
          <p:nvSpPr>
            <p:cNvPr id="63" name="Forma libre: forma 62">
              <a:extLst>
                <a:ext uri="{FF2B5EF4-FFF2-40B4-BE49-F238E27FC236}">
                  <a16:creationId xmlns:a16="http://schemas.microsoft.com/office/drawing/2014/main" id="{A6EA5E5D-D9B7-43F0-8B2B-71EA8806E418}"/>
                </a:ext>
              </a:extLst>
            </p:cNvPr>
            <p:cNvSpPr/>
            <p:nvPr/>
          </p:nvSpPr>
          <p:spPr>
            <a:xfrm>
              <a:off x="1943896" y="452161"/>
              <a:ext cx="181107" cy="246383"/>
            </a:xfrm>
            <a:custGeom>
              <a:avLst/>
              <a:gdLst>
                <a:gd name="connsiteX0" fmla="*/ 180977 w 181107"/>
                <a:gd name="connsiteY0" fmla="*/ 119706 h 246383"/>
                <a:gd name="connsiteX1" fmla="*/ 160184 w 181107"/>
                <a:gd name="connsiteY1" fmla="*/ 219123 h 246383"/>
                <a:gd name="connsiteX2" fmla="*/ 65965 w 181107"/>
                <a:gd name="connsiteY2" fmla="*/ 229845 h 246383"/>
                <a:gd name="connsiteX3" fmla="*/ 1311 w 181107"/>
                <a:gd name="connsiteY3" fmla="*/ 109959 h 246383"/>
                <a:gd name="connsiteX4" fmla="*/ 108201 w 181107"/>
                <a:gd name="connsiteY4" fmla="*/ 794 h 246383"/>
                <a:gd name="connsiteX5" fmla="*/ 173830 w 181107"/>
                <a:gd name="connsiteY5" fmla="*/ 58950 h 246383"/>
                <a:gd name="connsiteX6" fmla="*/ 180977 w 181107"/>
                <a:gd name="connsiteY6" fmla="*/ 119706 h 246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1107" h="246383">
                  <a:moveTo>
                    <a:pt x="180977" y="119706"/>
                  </a:moveTo>
                  <a:cubicBezTo>
                    <a:pt x="178378" y="153819"/>
                    <a:pt x="180003" y="187608"/>
                    <a:pt x="160184" y="219123"/>
                  </a:cubicBezTo>
                  <a:cubicBezTo>
                    <a:pt x="137767" y="255186"/>
                    <a:pt x="95205" y="251937"/>
                    <a:pt x="65965" y="229845"/>
                  </a:cubicBezTo>
                  <a:cubicBezTo>
                    <a:pt x="26328" y="199305"/>
                    <a:pt x="10083" y="155444"/>
                    <a:pt x="1311" y="109959"/>
                  </a:cubicBezTo>
                  <a:cubicBezTo>
                    <a:pt x="-9735" y="52777"/>
                    <a:pt x="51020" y="-7653"/>
                    <a:pt x="108201" y="794"/>
                  </a:cubicBezTo>
                  <a:cubicBezTo>
                    <a:pt x="142315" y="5668"/>
                    <a:pt x="161484" y="29060"/>
                    <a:pt x="173830" y="58950"/>
                  </a:cubicBezTo>
                  <a:cubicBezTo>
                    <a:pt x="181627" y="78119"/>
                    <a:pt x="181302" y="99237"/>
                    <a:pt x="180977" y="119706"/>
                  </a:cubicBezTo>
                  <a:close/>
                </a:path>
              </a:pathLst>
            </a:custGeom>
            <a:solidFill>
              <a:schemeClr val="accent1"/>
            </a:solidFill>
            <a:ln w="3238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LID4096">
                <a:cs typeface="B Nazanin" panose="00000700000000000000" pitchFamily="2" charset="-78"/>
              </a:endParaRPr>
            </a:p>
          </p:txBody>
        </p:sp>
      </p:grpSp>
      <p:pic>
        <p:nvPicPr>
          <p:cNvPr id="4" name="Imagen 3">
            <a:extLst>
              <a:ext uri="{FF2B5EF4-FFF2-40B4-BE49-F238E27FC236}">
                <a16:creationId xmlns:a16="http://schemas.microsoft.com/office/drawing/2014/main" id="{BFE9C0B9-D537-E1C8-9476-15ABC957AA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25871" y="-476906"/>
            <a:ext cx="3766129" cy="7492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4080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5" grpId="1"/>
      <p:bldP spid="76" grpId="2"/>
      <p:bldP spid="77" grpId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riángulo isósceles 20">
            <a:extLst>
              <a:ext uri="{FF2B5EF4-FFF2-40B4-BE49-F238E27FC236}">
                <a16:creationId xmlns:a16="http://schemas.microsoft.com/office/drawing/2014/main" id="{5D72BEB0-936E-4CA5-A10C-BB4495930944}"/>
              </a:ext>
            </a:extLst>
          </p:cNvPr>
          <p:cNvSpPr/>
          <p:nvPr/>
        </p:nvSpPr>
        <p:spPr>
          <a:xfrm>
            <a:off x="3367538" y="3679554"/>
            <a:ext cx="5509175" cy="3178446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LID4096">
              <a:cs typeface="B Nazanin" panose="00000400000000000000" pitchFamily="2" charset="-78"/>
            </a:endParaRPr>
          </a:p>
        </p:txBody>
      </p:sp>
      <p:grpSp>
        <p:nvGrpSpPr>
          <p:cNvPr id="61" name="组合 60"/>
          <p:cNvGrpSpPr/>
          <p:nvPr/>
        </p:nvGrpSpPr>
        <p:grpSpPr>
          <a:xfrm>
            <a:off x="951484" y="4943105"/>
            <a:ext cx="3248027" cy="878922"/>
            <a:chOff x="937749" y="5016378"/>
            <a:chExt cx="3248027" cy="878922"/>
          </a:xfrm>
        </p:grpSpPr>
        <p:sp>
          <p:nvSpPr>
            <p:cNvPr id="62" name="矩形 61"/>
            <p:cNvSpPr/>
            <p:nvPr/>
          </p:nvSpPr>
          <p:spPr>
            <a:xfrm>
              <a:off x="937749" y="5369002"/>
              <a:ext cx="3248027" cy="526298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 rtl="1">
                <a:lnSpc>
                  <a:spcPct val="120000"/>
                </a:lnSpc>
              </a:pPr>
              <a:r>
                <a:rPr lang="fa-IR" altLang="zh-CN" sz="12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  <a:cs typeface="B Nazanin" panose="00000400000000000000" pitchFamily="2" charset="-78"/>
                </a:rPr>
                <a:t>کاربر می تواند در یک پروژکتور یا کامپیوتر نمایش دهد، یا ارائه را چاپ کند و آن را به یک فیلم تبدیل کند تا مورد استفاده قرار گیرد</a:t>
              </a:r>
              <a:endParaRPr lang="en-US" altLang="zh-CN" sz="12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63" name="矩形 62"/>
            <p:cNvSpPr/>
            <p:nvPr/>
          </p:nvSpPr>
          <p:spPr>
            <a:xfrm>
              <a:off x="1943802" y="5016378"/>
              <a:ext cx="2241974" cy="41088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 rtl="1">
                <a:lnSpc>
                  <a:spcPct val="120000"/>
                </a:lnSpc>
              </a:pPr>
              <a:r>
                <a:rPr lang="fa-IR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عنوان اضافه شد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8221531" y="4935387"/>
            <a:ext cx="2777836" cy="1108239"/>
            <a:chOff x="937750" y="5008660"/>
            <a:chExt cx="2777836" cy="1108239"/>
          </a:xfrm>
        </p:grpSpPr>
        <p:sp>
          <p:nvSpPr>
            <p:cNvPr id="65" name="矩形 64"/>
            <p:cNvSpPr/>
            <p:nvPr/>
          </p:nvSpPr>
          <p:spPr>
            <a:xfrm>
              <a:off x="937750" y="5369002"/>
              <a:ext cx="2710228" cy="747897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 rtl="1">
                <a:lnSpc>
                  <a:spcPct val="120000"/>
                </a:lnSpc>
              </a:pPr>
              <a:r>
                <a:rPr lang="fa-IR" altLang="zh-CN" sz="12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  <a:cs typeface="B Nazanin" panose="00000400000000000000" pitchFamily="2" charset="-78"/>
                </a:rPr>
                <a:t>کاربر می تواند در یک پروژکتور یا کامپیوتر نمایش دهد، یا ارائه را چاپ کند و آن را به یک فیلم تبدیل کند تا مورد استفاده قرار گیرد</a:t>
              </a:r>
              <a:endParaRPr lang="en-US" altLang="zh-CN" sz="12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66" name="矩形 65"/>
            <p:cNvSpPr/>
            <p:nvPr/>
          </p:nvSpPr>
          <p:spPr>
            <a:xfrm>
              <a:off x="1473612" y="5008660"/>
              <a:ext cx="2241974" cy="41088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 rtl="1">
                <a:lnSpc>
                  <a:spcPct val="120000"/>
                </a:lnSpc>
              </a:pPr>
              <a:r>
                <a:rPr lang="fa-IR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عنوان اضافه شد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67" name="组合 66"/>
          <p:cNvGrpSpPr/>
          <p:nvPr/>
        </p:nvGrpSpPr>
        <p:grpSpPr>
          <a:xfrm>
            <a:off x="8447539" y="1684356"/>
            <a:ext cx="2710228" cy="1093657"/>
            <a:chOff x="937750" y="5023242"/>
            <a:chExt cx="2710228" cy="1093657"/>
          </a:xfrm>
        </p:grpSpPr>
        <p:sp>
          <p:nvSpPr>
            <p:cNvPr id="68" name="矩形 67"/>
            <p:cNvSpPr/>
            <p:nvPr/>
          </p:nvSpPr>
          <p:spPr>
            <a:xfrm>
              <a:off x="937750" y="5369002"/>
              <a:ext cx="2710228" cy="747897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 rtl="1">
                <a:lnSpc>
                  <a:spcPct val="120000"/>
                </a:lnSpc>
              </a:pPr>
              <a:r>
                <a:rPr lang="fa-IR" altLang="zh-CN" sz="12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  <a:cs typeface="B Nazanin" panose="00000400000000000000" pitchFamily="2" charset="-78"/>
                </a:rPr>
                <a:t>کاربر می تواند در یک پروژکتور یا کامپیوتر نمایش دهد، یا ارائه را چاپ کند و آن را به یک فیلم تبدیل کند تا مورد استفاده قرار گیرد</a:t>
              </a:r>
              <a:endParaRPr lang="en-US" altLang="zh-CN" sz="12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1366924" y="5023242"/>
              <a:ext cx="2241974" cy="41088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 rtl="1">
                <a:lnSpc>
                  <a:spcPct val="120000"/>
                </a:lnSpc>
              </a:pPr>
              <a:r>
                <a:rPr lang="fa-IR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عنوان اضافه شد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3085918" y="1796745"/>
            <a:ext cx="2875266" cy="1046390"/>
            <a:chOff x="937750" y="5070509"/>
            <a:chExt cx="2875266" cy="1046390"/>
          </a:xfrm>
        </p:grpSpPr>
        <p:sp>
          <p:nvSpPr>
            <p:cNvPr id="71" name="矩形 70"/>
            <p:cNvSpPr/>
            <p:nvPr/>
          </p:nvSpPr>
          <p:spPr>
            <a:xfrm>
              <a:off x="937750" y="5369002"/>
              <a:ext cx="2710228" cy="747897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 rtl="1">
                <a:lnSpc>
                  <a:spcPct val="120000"/>
                </a:lnSpc>
              </a:pPr>
              <a:r>
                <a:rPr lang="fa-IR" altLang="zh-CN" sz="12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  <a:cs typeface="B Nazanin" panose="00000400000000000000" pitchFamily="2" charset="-78"/>
                </a:rPr>
                <a:t>کاربر می تواند در یک پروژکتور یا کامپیوتر نمایش دهد، یا ارائه را چاپ کند و آن را به یک فیلم تبدیل کند تا مورد استفاده قرار گیرد</a:t>
              </a:r>
              <a:endParaRPr lang="en-US" altLang="zh-CN" sz="12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1571042" y="5070509"/>
              <a:ext cx="2241974" cy="41088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 rtl="1">
                <a:lnSpc>
                  <a:spcPct val="120000"/>
                </a:lnSpc>
              </a:pPr>
              <a:r>
                <a:rPr lang="fa-IR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عنوان اضافه شد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76" name="文本框 75"/>
          <p:cNvSpPr txBox="1"/>
          <p:nvPr/>
        </p:nvSpPr>
        <p:spPr>
          <a:xfrm>
            <a:off x="4573000" y="105283"/>
            <a:ext cx="3098926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rtl="1"/>
            <a:r>
              <a:rPr lang="fa-IR" altLang="zh-CN" sz="3200" b="1" dirty="0">
                <a:solidFill>
                  <a:schemeClr val="tx2"/>
                </a:solidFill>
                <a:latin typeface="Century Gothic" panose="020B0502020202020204" pitchFamily="34" charset="0"/>
                <a:ea typeface="+mj-ea"/>
                <a:cs typeface="B Nazanin" panose="00000400000000000000" pitchFamily="2" charset="-78"/>
              </a:rPr>
              <a:t>متن عنوان اضافه شد</a:t>
            </a:r>
            <a:endParaRPr lang="zh-CN" altLang="en-US" sz="3200" b="1" dirty="0">
              <a:solidFill>
                <a:schemeClr val="tx2"/>
              </a:solidFill>
              <a:latin typeface="Century Gothic" panose="020B0502020202020204" pitchFamily="34" charset="0"/>
              <a:ea typeface="+mj-ea"/>
              <a:cs typeface="B Nazanin" panose="00000400000000000000" pitchFamily="2" charset="-78"/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3582463" y="779589"/>
            <a:ext cx="5080000" cy="41549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rtl="1"/>
            <a:r>
              <a:rPr lang="fa-IR" altLang="zh-CN" sz="105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  <a:cs typeface="B Nazanin" panose="00000400000000000000" pitchFamily="2" charset="-78"/>
              </a:rPr>
              <a:t>کاربر می تواند در یک پروژکتور یا کامپیوتر نمایش دهد، یا ارائه را چاپ کند و آن را به یک فیلم تبدیل کند تا مورد استفاده قرار گیرد</a:t>
            </a:r>
            <a:endParaRPr lang="en-US" altLang="zh-CN" sz="1050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78" name="任意多边形 33">
            <a:extLst>
              <a:ext uri="{FF2B5EF4-FFF2-40B4-BE49-F238E27FC236}">
                <a16:creationId xmlns:a16="http://schemas.microsoft.com/office/drawing/2014/main" id="{6A046B2D-10DF-4C7B-B306-EC71658BA902}"/>
              </a:ext>
            </a:extLst>
          </p:cNvPr>
          <p:cNvSpPr/>
          <p:nvPr/>
        </p:nvSpPr>
        <p:spPr>
          <a:xfrm>
            <a:off x="79493" y="354508"/>
            <a:ext cx="871991" cy="415021"/>
          </a:xfrm>
          <a:custGeom>
            <a:avLst/>
            <a:gdLst>
              <a:gd name="connsiteX0" fmla="*/ 167467 w 602715"/>
              <a:gd name="connsiteY0" fmla="*/ 0 h 669866"/>
              <a:gd name="connsiteX1" fmla="*/ 240938 w 602715"/>
              <a:gd name="connsiteY1" fmla="*/ 0 h 669866"/>
              <a:gd name="connsiteX2" fmla="*/ 258098 w 602715"/>
              <a:gd name="connsiteY2" fmla="*/ 0 h 669866"/>
              <a:gd name="connsiteX3" fmla="*/ 319710 w 602715"/>
              <a:gd name="connsiteY3" fmla="*/ 0 h 669866"/>
              <a:gd name="connsiteX4" fmla="*/ 331569 w 602715"/>
              <a:gd name="connsiteY4" fmla="*/ 0 h 669866"/>
              <a:gd name="connsiteX5" fmla="*/ 359841 w 602715"/>
              <a:gd name="connsiteY5" fmla="*/ 0 h 669866"/>
              <a:gd name="connsiteX6" fmla="*/ 410341 w 602715"/>
              <a:gd name="connsiteY6" fmla="*/ 0 h 669866"/>
              <a:gd name="connsiteX7" fmla="*/ 433312 w 602715"/>
              <a:gd name="connsiteY7" fmla="*/ 0 h 669866"/>
              <a:gd name="connsiteX8" fmla="*/ 450472 w 602715"/>
              <a:gd name="connsiteY8" fmla="*/ 0 h 669866"/>
              <a:gd name="connsiteX9" fmla="*/ 512084 w 602715"/>
              <a:gd name="connsiteY9" fmla="*/ 0 h 669866"/>
              <a:gd name="connsiteX10" fmla="*/ 523943 w 602715"/>
              <a:gd name="connsiteY10" fmla="*/ 0 h 669866"/>
              <a:gd name="connsiteX11" fmla="*/ 602715 w 602715"/>
              <a:gd name="connsiteY11" fmla="*/ 0 h 669866"/>
              <a:gd name="connsiteX12" fmla="*/ 435248 w 602715"/>
              <a:gd name="connsiteY12" fmla="*/ 669866 h 669866"/>
              <a:gd name="connsiteX13" fmla="*/ 356476 w 602715"/>
              <a:gd name="connsiteY13" fmla="*/ 669866 h 669866"/>
              <a:gd name="connsiteX14" fmla="*/ 344617 w 602715"/>
              <a:gd name="connsiteY14" fmla="*/ 669866 h 669866"/>
              <a:gd name="connsiteX15" fmla="*/ 283005 w 602715"/>
              <a:gd name="connsiteY15" fmla="*/ 669866 h 669866"/>
              <a:gd name="connsiteX16" fmla="*/ 265845 w 602715"/>
              <a:gd name="connsiteY16" fmla="*/ 669866 h 669866"/>
              <a:gd name="connsiteX17" fmla="*/ 242874 w 602715"/>
              <a:gd name="connsiteY17" fmla="*/ 669866 h 669866"/>
              <a:gd name="connsiteX18" fmla="*/ 192374 w 602715"/>
              <a:gd name="connsiteY18" fmla="*/ 669866 h 669866"/>
              <a:gd name="connsiteX19" fmla="*/ 164102 w 602715"/>
              <a:gd name="connsiteY19" fmla="*/ 669866 h 669866"/>
              <a:gd name="connsiteX20" fmla="*/ 152243 w 602715"/>
              <a:gd name="connsiteY20" fmla="*/ 669866 h 669866"/>
              <a:gd name="connsiteX21" fmla="*/ 90631 w 602715"/>
              <a:gd name="connsiteY21" fmla="*/ 669866 h 669866"/>
              <a:gd name="connsiteX22" fmla="*/ 73471 w 602715"/>
              <a:gd name="connsiteY22" fmla="*/ 669866 h 669866"/>
              <a:gd name="connsiteX23" fmla="*/ 0 w 602715"/>
              <a:gd name="connsiteY23" fmla="*/ 669866 h 669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02715" h="669866">
                <a:moveTo>
                  <a:pt x="167467" y="0"/>
                </a:moveTo>
                <a:lnTo>
                  <a:pt x="240938" y="0"/>
                </a:lnTo>
                <a:lnTo>
                  <a:pt x="258098" y="0"/>
                </a:lnTo>
                <a:lnTo>
                  <a:pt x="319710" y="0"/>
                </a:lnTo>
                <a:lnTo>
                  <a:pt x="331569" y="0"/>
                </a:lnTo>
                <a:lnTo>
                  <a:pt x="359841" y="0"/>
                </a:lnTo>
                <a:lnTo>
                  <a:pt x="410341" y="0"/>
                </a:lnTo>
                <a:lnTo>
                  <a:pt x="433312" y="0"/>
                </a:lnTo>
                <a:lnTo>
                  <a:pt x="450472" y="0"/>
                </a:lnTo>
                <a:lnTo>
                  <a:pt x="512084" y="0"/>
                </a:lnTo>
                <a:lnTo>
                  <a:pt x="523943" y="0"/>
                </a:lnTo>
                <a:lnTo>
                  <a:pt x="602715" y="0"/>
                </a:lnTo>
                <a:lnTo>
                  <a:pt x="435248" y="669866"/>
                </a:lnTo>
                <a:lnTo>
                  <a:pt x="356476" y="669866"/>
                </a:lnTo>
                <a:lnTo>
                  <a:pt x="344617" y="669866"/>
                </a:lnTo>
                <a:lnTo>
                  <a:pt x="283005" y="669866"/>
                </a:lnTo>
                <a:lnTo>
                  <a:pt x="265845" y="669866"/>
                </a:lnTo>
                <a:lnTo>
                  <a:pt x="242874" y="669866"/>
                </a:lnTo>
                <a:lnTo>
                  <a:pt x="192374" y="669866"/>
                </a:lnTo>
                <a:lnTo>
                  <a:pt x="164102" y="669866"/>
                </a:lnTo>
                <a:lnTo>
                  <a:pt x="152243" y="669866"/>
                </a:lnTo>
                <a:lnTo>
                  <a:pt x="90631" y="669866"/>
                </a:lnTo>
                <a:lnTo>
                  <a:pt x="73471" y="669866"/>
                </a:lnTo>
                <a:lnTo>
                  <a:pt x="0" y="6698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zh-CN" altLang="en-US">
              <a:cs typeface="B Nazanin" panose="00000400000000000000" pitchFamily="2" charset="-78"/>
            </a:endParaRPr>
          </a:p>
        </p:txBody>
      </p:sp>
      <p:cxnSp>
        <p:nvCxnSpPr>
          <p:cNvPr id="79" name="直接连接符 34">
            <a:extLst>
              <a:ext uri="{FF2B5EF4-FFF2-40B4-BE49-F238E27FC236}">
                <a16:creationId xmlns:a16="http://schemas.microsoft.com/office/drawing/2014/main" id="{2F783084-946C-4AFF-88DC-71B20AF478DA}"/>
              </a:ext>
            </a:extLst>
          </p:cNvPr>
          <p:cNvCxnSpPr/>
          <p:nvPr/>
        </p:nvCxnSpPr>
        <p:spPr>
          <a:xfrm>
            <a:off x="951484" y="696326"/>
            <a:ext cx="10019401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任意多边形 33">
            <a:extLst>
              <a:ext uri="{FF2B5EF4-FFF2-40B4-BE49-F238E27FC236}">
                <a16:creationId xmlns:a16="http://schemas.microsoft.com/office/drawing/2014/main" id="{971DA37E-AECB-43F1-A19A-AEE4E21B511C}"/>
              </a:ext>
            </a:extLst>
          </p:cNvPr>
          <p:cNvSpPr/>
          <p:nvPr/>
        </p:nvSpPr>
        <p:spPr>
          <a:xfrm rot="10800000" flipH="1">
            <a:off x="11051105" y="332543"/>
            <a:ext cx="911212" cy="433688"/>
          </a:xfrm>
          <a:custGeom>
            <a:avLst/>
            <a:gdLst>
              <a:gd name="connsiteX0" fmla="*/ 167467 w 602715"/>
              <a:gd name="connsiteY0" fmla="*/ 0 h 669866"/>
              <a:gd name="connsiteX1" fmla="*/ 240938 w 602715"/>
              <a:gd name="connsiteY1" fmla="*/ 0 h 669866"/>
              <a:gd name="connsiteX2" fmla="*/ 258098 w 602715"/>
              <a:gd name="connsiteY2" fmla="*/ 0 h 669866"/>
              <a:gd name="connsiteX3" fmla="*/ 319710 w 602715"/>
              <a:gd name="connsiteY3" fmla="*/ 0 h 669866"/>
              <a:gd name="connsiteX4" fmla="*/ 331569 w 602715"/>
              <a:gd name="connsiteY4" fmla="*/ 0 h 669866"/>
              <a:gd name="connsiteX5" fmla="*/ 359841 w 602715"/>
              <a:gd name="connsiteY5" fmla="*/ 0 h 669866"/>
              <a:gd name="connsiteX6" fmla="*/ 410341 w 602715"/>
              <a:gd name="connsiteY6" fmla="*/ 0 h 669866"/>
              <a:gd name="connsiteX7" fmla="*/ 433312 w 602715"/>
              <a:gd name="connsiteY7" fmla="*/ 0 h 669866"/>
              <a:gd name="connsiteX8" fmla="*/ 450472 w 602715"/>
              <a:gd name="connsiteY8" fmla="*/ 0 h 669866"/>
              <a:gd name="connsiteX9" fmla="*/ 512084 w 602715"/>
              <a:gd name="connsiteY9" fmla="*/ 0 h 669866"/>
              <a:gd name="connsiteX10" fmla="*/ 523943 w 602715"/>
              <a:gd name="connsiteY10" fmla="*/ 0 h 669866"/>
              <a:gd name="connsiteX11" fmla="*/ 602715 w 602715"/>
              <a:gd name="connsiteY11" fmla="*/ 0 h 669866"/>
              <a:gd name="connsiteX12" fmla="*/ 435248 w 602715"/>
              <a:gd name="connsiteY12" fmla="*/ 669866 h 669866"/>
              <a:gd name="connsiteX13" fmla="*/ 356476 w 602715"/>
              <a:gd name="connsiteY13" fmla="*/ 669866 h 669866"/>
              <a:gd name="connsiteX14" fmla="*/ 344617 w 602715"/>
              <a:gd name="connsiteY14" fmla="*/ 669866 h 669866"/>
              <a:gd name="connsiteX15" fmla="*/ 283005 w 602715"/>
              <a:gd name="connsiteY15" fmla="*/ 669866 h 669866"/>
              <a:gd name="connsiteX16" fmla="*/ 265845 w 602715"/>
              <a:gd name="connsiteY16" fmla="*/ 669866 h 669866"/>
              <a:gd name="connsiteX17" fmla="*/ 242874 w 602715"/>
              <a:gd name="connsiteY17" fmla="*/ 669866 h 669866"/>
              <a:gd name="connsiteX18" fmla="*/ 192374 w 602715"/>
              <a:gd name="connsiteY18" fmla="*/ 669866 h 669866"/>
              <a:gd name="connsiteX19" fmla="*/ 164102 w 602715"/>
              <a:gd name="connsiteY19" fmla="*/ 669866 h 669866"/>
              <a:gd name="connsiteX20" fmla="*/ 152243 w 602715"/>
              <a:gd name="connsiteY20" fmla="*/ 669866 h 669866"/>
              <a:gd name="connsiteX21" fmla="*/ 90631 w 602715"/>
              <a:gd name="connsiteY21" fmla="*/ 669866 h 669866"/>
              <a:gd name="connsiteX22" fmla="*/ 73471 w 602715"/>
              <a:gd name="connsiteY22" fmla="*/ 669866 h 669866"/>
              <a:gd name="connsiteX23" fmla="*/ 0 w 602715"/>
              <a:gd name="connsiteY23" fmla="*/ 669866 h 669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02715" h="669866">
                <a:moveTo>
                  <a:pt x="167467" y="0"/>
                </a:moveTo>
                <a:lnTo>
                  <a:pt x="240938" y="0"/>
                </a:lnTo>
                <a:lnTo>
                  <a:pt x="258098" y="0"/>
                </a:lnTo>
                <a:lnTo>
                  <a:pt x="319710" y="0"/>
                </a:lnTo>
                <a:lnTo>
                  <a:pt x="331569" y="0"/>
                </a:lnTo>
                <a:lnTo>
                  <a:pt x="359841" y="0"/>
                </a:lnTo>
                <a:lnTo>
                  <a:pt x="410341" y="0"/>
                </a:lnTo>
                <a:lnTo>
                  <a:pt x="433312" y="0"/>
                </a:lnTo>
                <a:lnTo>
                  <a:pt x="450472" y="0"/>
                </a:lnTo>
                <a:lnTo>
                  <a:pt x="512084" y="0"/>
                </a:lnTo>
                <a:lnTo>
                  <a:pt x="523943" y="0"/>
                </a:lnTo>
                <a:lnTo>
                  <a:pt x="602715" y="0"/>
                </a:lnTo>
                <a:lnTo>
                  <a:pt x="435248" y="669866"/>
                </a:lnTo>
                <a:lnTo>
                  <a:pt x="356476" y="669866"/>
                </a:lnTo>
                <a:lnTo>
                  <a:pt x="344617" y="669866"/>
                </a:lnTo>
                <a:lnTo>
                  <a:pt x="283005" y="669866"/>
                </a:lnTo>
                <a:lnTo>
                  <a:pt x="265845" y="669866"/>
                </a:lnTo>
                <a:lnTo>
                  <a:pt x="242874" y="669866"/>
                </a:lnTo>
                <a:lnTo>
                  <a:pt x="192374" y="669866"/>
                </a:lnTo>
                <a:lnTo>
                  <a:pt x="164102" y="669866"/>
                </a:lnTo>
                <a:lnTo>
                  <a:pt x="152243" y="669866"/>
                </a:lnTo>
                <a:lnTo>
                  <a:pt x="90631" y="669866"/>
                </a:lnTo>
                <a:lnTo>
                  <a:pt x="73471" y="669866"/>
                </a:lnTo>
                <a:lnTo>
                  <a:pt x="0" y="6698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zh-CN" altLang="en-US">
              <a:cs typeface="B Nazanin" panose="00000400000000000000" pitchFamily="2" charset="-78"/>
            </a:endParaRPr>
          </a:p>
        </p:txBody>
      </p:sp>
      <p:pic>
        <p:nvPicPr>
          <p:cNvPr id="20" name="Imagen 19">
            <a:extLst>
              <a:ext uri="{FF2B5EF4-FFF2-40B4-BE49-F238E27FC236}">
                <a16:creationId xmlns:a16="http://schemas.microsoft.com/office/drawing/2014/main" id="{36BAFE4B-808E-4FB0-AD48-23DAE9559C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54812" y="2735893"/>
            <a:ext cx="3966719" cy="3966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8952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13240"/>
            <a:ext cx="12192000" cy="775778"/>
          </a:xfrm>
        </p:spPr>
        <p:txBody>
          <a:bodyPr/>
          <a:lstStyle/>
          <a:p>
            <a:pPr rtl="1"/>
            <a:r>
              <a:rPr lang="fa-IR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عنوان در اینجا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>
            <a:normAutofit lnSpcReduction="10000"/>
          </a:bodyPr>
          <a:lstStyle/>
          <a:p>
            <a:pPr rtl="1"/>
            <a:r>
              <a:rPr lang="fa-IR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می توانید نمودارهای پاورپوینت حرفه ای دانلود کنید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grpSp>
        <p:nvGrpSpPr>
          <p:cNvPr id="111" name="Group 2">
            <a:extLst>
              <a:ext uri="{FF2B5EF4-FFF2-40B4-BE49-F238E27FC236}">
                <a16:creationId xmlns:a16="http://schemas.microsoft.com/office/drawing/2014/main" id="{59ACC679-5D89-447D-810F-0A54AA46AB47}"/>
              </a:ext>
            </a:extLst>
          </p:cNvPr>
          <p:cNvGrpSpPr/>
          <p:nvPr/>
        </p:nvGrpSpPr>
        <p:grpSpPr>
          <a:xfrm>
            <a:off x="1273980" y="1400166"/>
            <a:ext cx="1830680" cy="1646584"/>
            <a:chOff x="3975087" y="1937022"/>
            <a:chExt cx="1830680" cy="1646584"/>
          </a:xfrm>
        </p:grpSpPr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77AFCBFF-73EF-4A7B-9F22-146A28B6EB24}"/>
                </a:ext>
              </a:extLst>
            </p:cNvPr>
            <p:cNvSpPr txBox="1"/>
            <p:nvPr/>
          </p:nvSpPr>
          <p:spPr>
            <a:xfrm>
              <a:off x="3975087" y="1937022"/>
              <a:ext cx="183068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en-US" altLang="ko-KR" sz="2700" b="1" dirty="0">
                  <a:solidFill>
                    <a:schemeClr val="accent6"/>
                  </a:solidFill>
                  <a:cs typeface="B Nazanin" panose="00000400000000000000" pitchFamily="2" charset="-78"/>
                </a:rPr>
                <a:t>2020</a:t>
              </a:r>
              <a:endParaRPr lang="ko-KR" altLang="en-US" sz="2700" b="1" dirty="0">
                <a:solidFill>
                  <a:schemeClr val="accent6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F26F8656-6756-4DD6-ACB7-30ED8EFE00E7}"/>
                </a:ext>
              </a:extLst>
            </p:cNvPr>
            <p:cNvSpPr txBox="1"/>
            <p:nvPr/>
          </p:nvSpPr>
          <p:spPr>
            <a:xfrm>
              <a:off x="3975087" y="2406361"/>
              <a:ext cx="1789152" cy="11772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50000"/>
                </a:lnSpc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گزارش های خود جذابیت و زیبایی بی نظیری اضافه کنید.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4" name="Rectangle 5">
              <a:extLst>
                <a:ext uri="{FF2B5EF4-FFF2-40B4-BE49-F238E27FC236}">
                  <a16:creationId xmlns:a16="http://schemas.microsoft.com/office/drawing/2014/main" id="{D21234BF-B533-4AD5-8D2C-1388581540EA}"/>
                </a:ext>
              </a:extLst>
            </p:cNvPr>
            <p:cNvSpPr/>
            <p:nvPr/>
          </p:nvSpPr>
          <p:spPr>
            <a:xfrm>
              <a:off x="4016613" y="2370166"/>
              <a:ext cx="1737360" cy="4572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</p:grpSp>
      <p:grpSp>
        <p:nvGrpSpPr>
          <p:cNvPr id="115" name="Group 6">
            <a:extLst>
              <a:ext uri="{FF2B5EF4-FFF2-40B4-BE49-F238E27FC236}">
                <a16:creationId xmlns:a16="http://schemas.microsoft.com/office/drawing/2014/main" id="{34E0755B-5953-4CF2-AF0C-4FC784808970}"/>
              </a:ext>
            </a:extLst>
          </p:cNvPr>
          <p:cNvGrpSpPr/>
          <p:nvPr/>
        </p:nvGrpSpPr>
        <p:grpSpPr>
          <a:xfrm>
            <a:off x="5131828" y="1519825"/>
            <a:ext cx="1830680" cy="1646584"/>
            <a:chOff x="6668697" y="1937022"/>
            <a:chExt cx="1830680" cy="1646584"/>
          </a:xfrm>
        </p:grpSpPr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D28AC25C-61DB-447D-B080-A82557810B7F}"/>
                </a:ext>
              </a:extLst>
            </p:cNvPr>
            <p:cNvSpPr txBox="1"/>
            <p:nvPr/>
          </p:nvSpPr>
          <p:spPr>
            <a:xfrm>
              <a:off x="6668697" y="1937022"/>
              <a:ext cx="183068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en-US" altLang="ko-KR" sz="2700" b="1" dirty="0">
                  <a:solidFill>
                    <a:schemeClr val="accent2"/>
                  </a:solidFill>
                  <a:cs typeface="B Nazanin" panose="00000400000000000000" pitchFamily="2" charset="-78"/>
                </a:rPr>
                <a:t>2022</a:t>
              </a:r>
              <a:endParaRPr lang="ko-KR" altLang="en-US" sz="2700" b="1" dirty="0">
                <a:solidFill>
                  <a:schemeClr val="accent2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001217CC-613E-45CB-81A3-D2C8806860E7}"/>
                </a:ext>
              </a:extLst>
            </p:cNvPr>
            <p:cNvSpPr txBox="1"/>
            <p:nvPr/>
          </p:nvSpPr>
          <p:spPr>
            <a:xfrm>
              <a:off x="6668697" y="2406361"/>
              <a:ext cx="1789152" cy="11772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50000"/>
                </a:lnSpc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گزارش های خود جذابیت و زیبایی بی نظیری اضافه کنید.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8" name="Rectangle 9">
              <a:extLst>
                <a:ext uri="{FF2B5EF4-FFF2-40B4-BE49-F238E27FC236}">
                  <a16:creationId xmlns:a16="http://schemas.microsoft.com/office/drawing/2014/main" id="{1A4F670E-5BBC-4B64-B478-66CAD8920E5A}"/>
                </a:ext>
              </a:extLst>
            </p:cNvPr>
            <p:cNvSpPr/>
            <p:nvPr/>
          </p:nvSpPr>
          <p:spPr>
            <a:xfrm>
              <a:off x="6706927" y="2370166"/>
              <a:ext cx="1737360" cy="45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</p:grpSp>
      <p:grpSp>
        <p:nvGrpSpPr>
          <p:cNvPr id="119" name="Group 10">
            <a:extLst>
              <a:ext uri="{FF2B5EF4-FFF2-40B4-BE49-F238E27FC236}">
                <a16:creationId xmlns:a16="http://schemas.microsoft.com/office/drawing/2014/main" id="{9994DE50-772E-41C2-977E-EEEC0F69052D}"/>
              </a:ext>
            </a:extLst>
          </p:cNvPr>
          <p:cNvGrpSpPr/>
          <p:nvPr/>
        </p:nvGrpSpPr>
        <p:grpSpPr>
          <a:xfrm>
            <a:off x="8991826" y="1578591"/>
            <a:ext cx="1830680" cy="1646584"/>
            <a:chOff x="9362305" y="1937022"/>
            <a:chExt cx="1830680" cy="1646584"/>
          </a:xfrm>
        </p:grpSpPr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FEE1E4D9-9FBF-42C7-9630-844EB0577372}"/>
                </a:ext>
              </a:extLst>
            </p:cNvPr>
            <p:cNvSpPr txBox="1"/>
            <p:nvPr/>
          </p:nvSpPr>
          <p:spPr>
            <a:xfrm>
              <a:off x="9362305" y="1937022"/>
              <a:ext cx="183068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en-US" altLang="ko-KR" sz="2700" b="1" dirty="0">
                  <a:solidFill>
                    <a:schemeClr val="accent4"/>
                  </a:solidFill>
                  <a:cs typeface="B Nazanin" panose="00000400000000000000" pitchFamily="2" charset="-78"/>
                </a:rPr>
                <a:t>2024</a:t>
              </a:r>
              <a:endParaRPr lang="ko-KR" altLang="en-US" sz="2700" b="1" dirty="0">
                <a:solidFill>
                  <a:schemeClr val="accent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29B850A0-C51E-4382-BD53-517659189798}"/>
                </a:ext>
              </a:extLst>
            </p:cNvPr>
            <p:cNvSpPr txBox="1"/>
            <p:nvPr/>
          </p:nvSpPr>
          <p:spPr>
            <a:xfrm>
              <a:off x="9362305" y="2406361"/>
              <a:ext cx="1789152" cy="11772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50000"/>
                </a:lnSpc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گزارش های خود جذابیت و زیبایی بی نظیری اضافه کنید.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22" name="Rectangle 13">
              <a:extLst>
                <a:ext uri="{FF2B5EF4-FFF2-40B4-BE49-F238E27FC236}">
                  <a16:creationId xmlns:a16="http://schemas.microsoft.com/office/drawing/2014/main" id="{91D315E0-C78F-4E68-92F5-2F3CA34B5B94}"/>
                </a:ext>
              </a:extLst>
            </p:cNvPr>
            <p:cNvSpPr/>
            <p:nvPr/>
          </p:nvSpPr>
          <p:spPr>
            <a:xfrm>
              <a:off x="9397241" y="2370166"/>
              <a:ext cx="1737360" cy="4572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</p:grpSp>
      <p:grpSp>
        <p:nvGrpSpPr>
          <p:cNvPr id="123" name="Group 14">
            <a:extLst>
              <a:ext uri="{FF2B5EF4-FFF2-40B4-BE49-F238E27FC236}">
                <a16:creationId xmlns:a16="http://schemas.microsoft.com/office/drawing/2014/main" id="{F74734D6-CED4-41EF-AF3F-97340F8746BB}"/>
              </a:ext>
            </a:extLst>
          </p:cNvPr>
          <p:cNvGrpSpPr/>
          <p:nvPr/>
        </p:nvGrpSpPr>
        <p:grpSpPr>
          <a:xfrm>
            <a:off x="3244432" y="4554373"/>
            <a:ext cx="1830680" cy="1620000"/>
            <a:chOff x="5321892" y="4678198"/>
            <a:chExt cx="1830680" cy="1620000"/>
          </a:xfrm>
        </p:grpSpPr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57E25725-AE12-47BE-9C3C-3220F5460B1A}"/>
                </a:ext>
              </a:extLst>
            </p:cNvPr>
            <p:cNvSpPr txBox="1"/>
            <p:nvPr/>
          </p:nvSpPr>
          <p:spPr>
            <a:xfrm>
              <a:off x="5321892" y="4678198"/>
              <a:ext cx="183068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en-US" altLang="ko-KR" sz="2700" b="1" dirty="0">
                  <a:solidFill>
                    <a:schemeClr val="accent1"/>
                  </a:solidFill>
                  <a:cs typeface="B Nazanin" panose="00000400000000000000" pitchFamily="2" charset="-78"/>
                </a:rPr>
                <a:t>2021</a:t>
              </a:r>
              <a:endParaRPr lang="ko-KR" altLang="en-US" sz="2700" b="1" dirty="0">
                <a:solidFill>
                  <a:schemeClr val="accent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42239517-947E-4C63-83E1-0037CFB0179D}"/>
                </a:ext>
              </a:extLst>
            </p:cNvPr>
            <p:cNvSpPr txBox="1"/>
            <p:nvPr/>
          </p:nvSpPr>
          <p:spPr>
            <a:xfrm>
              <a:off x="5321892" y="5120953"/>
              <a:ext cx="1789152" cy="11772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50000"/>
                </a:lnSpc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گزارش های خود جذابیت و زیبایی بی نظیری اضافه کنید.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26" name="Rectangle 17">
              <a:extLst>
                <a:ext uri="{FF2B5EF4-FFF2-40B4-BE49-F238E27FC236}">
                  <a16:creationId xmlns:a16="http://schemas.microsoft.com/office/drawing/2014/main" id="{B5A31219-1D3D-4557-A199-DA2AD45CFBEA}"/>
                </a:ext>
              </a:extLst>
            </p:cNvPr>
            <p:cNvSpPr/>
            <p:nvPr/>
          </p:nvSpPr>
          <p:spPr>
            <a:xfrm>
              <a:off x="5363094" y="5120953"/>
              <a:ext cx="1737360" cy="457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</p:grpSp>
      <p:grpSp>
        <p:nvGrpSpPr>
          <p:cNvPr id="127" name="Group 18">
            <a:extLst>
              <a:ext uri="{FF2B5EF4-FFF2-40B4-BE49-F238E27FC236}">
                <a16:creationId xmlns:a16="http://schemas.microsoft.com/office/drawing/2014/main" id="{793F57EE-9D6F-4A5E-B698-95B666BB9E53}"/>
              </a:ext>
            </a:extLst>
          </p:cNvPr>
          <p:cNvGrpSpPr/>
          <p:nvPr/>
        </p:nvGrpSpPr>
        <p:grpSpPr>
          <a:xfrm>
            <a:off x="7102280" y="4554373"/>
            <a:ext cx="1830680" cy="1620000"/>
            <a:chOff x="8015502" y="4678198"/>
            <a:chExt cx="1830680" cy="1620000"/>
          </a:xfrm>
        </p:grpSpPr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CD425FD0-865C-4D36-A868-805CFAFE09CB}"/>
                </a:ext>
              </a:extLst>
            </p:cNvPr>
            <p:cNvSpPr txBox="1"/>
            <p:nvPr/>
          </p:nvSpPr>
          <p:spPr>
            <a:xfrm>
              <a:off x="8015502" y="4678198"/>
              <a:ext cx="183068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en-US" altLang="ko-KR" sz="2700" b="1" dirty="0">
                  <a:solidFill>
                    <a:schemeClr val="accent3"/>
                  </a:solidFill>
                  <a:cs typeface="B Nazanin" panose="00000400000000000000" pitchFamily="2" charset="-78"/>
                </a:rPr>
                <a:t>2023</a:t>
              </a:r>
              <a:endParaRPr lang="ko-KR" altLang="en-US" sz="2700" b="1" dirty="0">
                <a:solidFill>
                  <a:schemeClr val="accent3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5B7CA89E-6CB5-444A-BBF3-95BB3D43E60A}"/>
                </a:ext>
              </a:extLst>
            </p:cNvPr>
            <p:cNvSpPr txBox="1"/>
            <p:nvPr/>
          </p:nvSpPr>
          <p:spPr>
            <a:xfrm>
              <a:off x="8015502" y="5120953"/>
              <a:ext cx="1789152" cy="11772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50000"/>
                </a:lnSpc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گزارش های خود جذابیت و زیبایی بی نظیری اضافه کنید.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30" name="Rectangle 21">
              <a:extLst>
                <a:ext uri="{FF2B5EF4-FFF2-40B4-BE49-F238E27FC236}">
                  <a16:creationId xmlns:a16="http://schemas.microsoft.com/office/drawing/2014/main" id="{A5F8468B-69EA-48B0-AED7-1B826CE192CB}"/>
                </a:ext>
              </a:extLst>
            </p:cNvPr>
            <p:cNvSpPr/>
            <p:nvPr/>
          </p:nvSpPr>
          <p:spPr>
            <a:xfrm>
              <a:off x="8058966" y="5109861"/>
              <a:ext cx="1737360" cy="4572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</p:grpSp>
      <p:grpSp>
        <p:nvGrpSpPr>
          <p:cNvPr id="131" name="Group 22">
            <a:extLst>
              <a:ext uri="{FF2B5EF4-FFF2-40B4-BE49-F238E27FC236}">
                <a16:creationId xmlns:a16="http://schemas.microsoft.com/office/drawing/2014/main" id="{BC08A579-8988-4BED-A5B5-6A04D80F3B75}"/>
              </a:ext>
            </a:extLst>
          </p:cNvPr>
          <p:cNvGrpSpPr/>
          <p:nvPr/>
        </p:nvGrpSpPr>
        <p:grpSpPr>
          <a:xfrm>
            <a:off x="739546" y="3639782"/>
            <a:ext cx="10712909" cy="550376"/>
            <a:chOff x="843327" y="3639782"/>
            <a:chExt cx="10712909" cy="550376"/>
          </a:xfrm>
        </p:grpSpPr>
        <p:sp>
          <p:nvSpPr>
            <p:cNvPr id="132" name="Oval 28">
              <a:extLst>
                <a:ext uri="{FF2B5EF4-FFF2-40B4-BE49-F238E27FC236}">
                  <a16:creationId xmlns:a16="http://schemas.microsoft.com/office/drawing/2014/main" id="{DF3D4D16-D3EF-4052-B7CE-45BAD7288EB9}"/>
                </a:ext>
              </a:extLst>
            </p:cNvPr>
            <p:cNvSpPr/>
            <p:nvPr/>
          </p:nvSpPr>
          <p:spPr>
            <a:xfrm>
              <a:off x="843327" y="3804265"/>
              <a:ext cx="216024" cy="21602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133" name="Oval 29">
              <a:extLst>
                <a:ext uri="{FF2B5EF4-FFF2-40B4-BE49-F238E27FC236}">
                  <a16:creationId xmlns:a16="http://schemas.microsoft.com/office/drawing/2014/main" id="{D9073BDB-3183-45E3-8369-7765C9EFFEE0}"/>
                </a:ext>
              </a:extLst>
            </p:cNvPr>
            <p:cNvSpPr/>
            <p:nvPr/>
          </p:nvSpPr>
          <p:spPr>
            <a:xfrm>
              <a:off x="1131308" y="3804265"/>
              <a:ext cx="216024" cy="21602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135" name="Oval 31">
              <a:extLst>
                <a:ext uri="{FF2B5EF4-FFF2-40B4-BE49-F238E27FC236}">
                  <a16:creationId xmlns:a16="http://schemas.microsoft.com/office/drawing/2014/main" id="{DC7E4613-EE9A-4692-AE66-F17572BBE3C2}"/>
                </a:ext>
              </a:extLst>
            </p:cNvPr>
            <p:cNvSpPr/>
            <p:nvPr/>
          </p:nvSpPr>
          <p:spPr>
            <a:xfrm>
              <a:off x="2503728" y="3804265"/>
              <a:ext cx="216024" cy="21602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136" name="Oval 32">
              <a:extLst>
                <a:ext uri="{FF2B5EF4-FFF2-40B4-BE49-F238E27FC236}">
                  <a16:creationId xmlns:a16="http://schemas.microsoft.com/office/drawing/2014/main" id="{AFDFC4B6-D4EF-4399-B30E-2DF96714B929}"/>
                </a:ext>
              </a:extLst>
            </p:cNvPr>
            <p:cNvSpPr/>
            <p:nvPr/>
          </p:nvSpPr>
          <p:spPr>
            <a:xfrm>
              <a:off x="2791709" y="3804265"/>
              <a:ext cx="216024" cy="21602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139" name="Oval 35">
              <a:extLst>
                <a:ext uri="{FF2B5EF4-FFF2-40B4-BE49-F238E27FC236}">
                  <a16:creationId xmlns:a16="http://schemas.microsoft.com/office/drawing/2014/main" id="{00DC3396-4F2B-4799-A713-36BDFBFDC680}"/>
                </a:ext>
              </a:extLst>
            </p:cNvPr>
            <p:cNvSpPr/>
            <p:nvPr/>
          </p:nvSpPr>
          <p:spPr>
            <a:xfrm>
              <a:off x="4452110" y="3804265"/>
              <a:ext cx="216024" cy="21602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140" name="Oval 36">
              <a:extLst>
                <a:ext uri="{FF2B5EF4-FFF2-40B4-BE49-F238E27FC236}">
                  <a16:creationId xmlns:a16="http://schemas.microsoft.com/office/drawing/2014/main" id="{57DF5AF3-B04C-46F7-9108-A843EA208101}"/>
                </a:ext>
              </a:extLst>
            </p:cNvPr>
            <p:cNvSpPr/>
            <p:nvPr/>
          </p:nvSpPr>
          <p:spPr>
            <a:xfrm>
              <a:off x="4740091" y="3804265"/>
              <a:ext cx="216024" cy="21602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143" name="Oval 39">
              <a:extLst>
                <a:ext uri="{FF2B5EF4-FFF2-40B4-BE49-F238E27FC236}">
                  <a16:creationId xmlns:a16="http://schemas.microsoft.com/office/drawing/2014/main" id="{1CF9DBD5-2A4E-4693-A73B-B8237775E66E}"/>
                </a:ext>
              </a:extLst>
            </p:cNvPr>
            <p:cNvSpPr/>
            <p:nvPr/>
          </p:nvSpPr>
          <p:spPr>
            <a:xfrm>
              <a:off x="6400492" y="3804265"/>
              <a:ext cx="216024" cy="21602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144" name="Oval 40">
              <a:extLst>
                <a:ext uri="{FF2B5EF4-FFF2-40B4-BE49-F238E27FC236}">
                  <a16:creationId xmlns:a16="http://schemas.microsoft.com/office/drawing/2014/main" id="{5B176DA5-F170-4ED6-AACD-EBE8B7F27F5C}"/>
                </a:ext>
              </a:extLst>
            </p:cNvPr>
            <p:cNvSpPr/>
            <p:nvPr/>
          </p:nvSpPr>
          <p:spPr>
            <a:xfrm>
              <a:off x="6688473" y="3804265"/>
              <a:ext cx="216024" cy="21602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147" name="Oval 43">
              <a:extLst>
                <a:ext uri="{FF2B5EF4-FFF2-40B4-BE49-F238E27FC236}">
                  <a16:creationId xmlns:a16="http://schemas.microsoft.com/office/drawing/2014/main" id="{C1875575-B314-4E92-955E-ECF4ED906DF2}"/>
                </a:ext>
              </a:extLst>
            </p:cNvPr>
            <p:cNvSpPr/>
            <p:nvPr/>
          </p:nvSpPr>
          <p:spPr>
            <a:xfrm>
              <a:off x="8348874" y="3804265"/>
              <a:ext cx="216024" cy="21602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148" name="Oval 44">
              <a:extLst>
                <a:ext uri="{FF2B5EF4-FFF2-40B4-BE49-F238E27FC236}">
                  <a16:creationId xmlns:a16="http://schemas.microsoft.com/office/drawing/2014/main" id="{C02E70D6-D78E-4553-B590-EC1DC0AA1E2C}"/>
                </a:ext>
              </a:extLst>
            </p:cNvPr>
            <p:cNvSpPr/>
            <p:nvPr/>
          </p:nvSpPr>
          <p:spPr>
            <a:xfrm>
              <a:off x="8636855" y="3804265"/>
              <a:ext cx="216024" cy="21602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grpSp>
          <p:nvGrpSpPr>
            <p:cNvPr id="151" name="Group 47">
              <a:extLst>
                <a:ext uri="{FF2B5EF4-FFF2-40B4-BE49-F238E27FC236}">
                  <a16:creationId xmlns:a16="http://schemas.microsoft.com/office/drawing/2014/main" id="{AA4ACB0B-B79B-4219-868D-EF48E9F81452}"/>
                </a:ext>
              </a:extLst>
            </p:cNvPr>
            <p:cNvGrpSpPr/>
            <p:nvPr/>
          </p:nvGrpSpPr>
          <p:grpSpPr>
            <a:xfrm>
              <a:off x="10864750" y="3639782"/>
              <a:ext cx="691486" cy="550376"/>
              <a:chOff x="6546734" y="4469326"/>
              <a:chExt cx="691486" cy="550376"/>
            </a:xfrm>
            <a:solidFill>
              <a:schemeClr val="bg1">
                <a:lumMod val="75000"/>
              </a:schemeClr>
            </a:solidFill>
          </p:grpSpPr>
          <p:sp>
            <p:nvSpPr>
              <p:cNvPr id="160" name="Rounded Rectangle 25">
                <a:extLst>
                  <a:ext uri="{FF2B5EF4-FFF2-40B4-BE49-F238E27FC236}">
                    <a16:creationId xmlns:a16="http://schemas.microsoft.com/office/drawing/2014/main" id="{F1251C21-2D96-4128-9B85-AC5C3EA967D7}"/>
                  </a:ext>
                </a:extLst>
              </p:cNvPr>
              <p:cNvSpPr/>
              <p:nvPr/>
            </p:nvSpPr>
            <p:spPr>
              <a:xfrm rot="2624939">
                <a:off x="6546734" y="4469326"/>
                <a:ext cx="682842" cy="18000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700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161" name="Rounded Rectangle 26">
                <a:extLst>
                  <a:ext uri="{FF2B5EF4-FFF2-40B4-BE49-F238E27FC236}">
                    <a16:creationId xmlns:a16="http://schemas.microsoft.com/office/drawing/2014/main" id="{33C69401-2F0D-4BCE-95A3-D7E641F4ABC9}"/>
                  </a:ext>
                </a:extLst>
              </p:cNvPr>
              <p:cNvSpPr/>
              <p:nvPr/>
            </p:nvSpPr>
            <p:spPr>
              <a:xfrm rot="18900000">
                <a:off x="6555378" y="4839702"/>
                <a:ext cx="682842" cy="18000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/>
                <a:endParaRPr lang="ko-KR" altLang="en-US" sz="2700" dirty="0"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152" name="Oval 48">
              <a:extLst>
                <a:ext uri="{FF2B5EF4-FFF2-40B4-BE49-F238E27FC236}">
                  <a16:creationId xmlns:a16="http://schemas.microsoft.com/office/drawing/2014/main" id="{3065F132-DA66-4327-8D99-0379F233B4C3}"/>
                </a:ext>
              </a:extLst>
            </p:cNvPr>
            <p:cNvSpPr/>
            <p:nvPr/>
          </p:nvSpPr>
          <p:spPr>
            <a:xfrm>
              <a:off x="10277800" y="3804265"/>
              <a:ext cx="216024" cy="21602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153" name="Oval 49">
              <a:extLst>
                <a:ext uri="{FF2B5EF4-FFF2-40B4-BE49-F238E27FC236}">
                  <a16:creationId xmlns:a16="http://schemas.microsoft.com/office/drawing/2014/main" id="{BA4516DD-82E4-4091-A74F-5983CBA0BA45}"/>
                </a:ext>
              </a:extLst>
            </p:cNvPr>
            <p:cNvSpPr/>
            <p:nvPr/>
          </p:nvSpPr>
          <p:spPr>
            <a:xfrm>
              <a:off x="10565781" y="3804265"/>
              <a:ext cx="216024" cy="21602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154" name="Oval 50">
              <a:extLst>
                <a:ext uri="{FF2B5EF4-FFF2-40B4-BE49-F238E27FC236}">
                  <a16:creationId xmlns:a16="http://schemas.microsoft.com/office/drawing/2014/main" id="{0997CF84-77FE-43C9-A9DB-F2277AD28D2F}"/>
                </a:ext>
              </a:extLst>
            </p:cNvPr>
            <p:cNvSpPr/>
            <p:nvPr/>
          </p:nvSpPr>
          <p:spPr>
            <a:xfrm>
              <a:off x="10853756" y="3804265"/>
              <a:ext cx="216024" cy="21602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155" name="Oval 5">
              <a:extLst>
                <a:ext uri="{FF2B5EF4-FFF2-40B4-BE49-F238E27FC236}">
                  <a16:creationId xmlns:a16="http://schemas.microsoft.com/office/drawing/2014/main" id="{8898E2C2-8FFF-4AB7-A7C0-24DCD717DB85}"/>
                </a:ext>
              </a:extLst>
            </p:cNvPr>
            <p:cNvSpPr/>
            <p:nvPr/>
          </p:nvSpPr>
          <p:spPr>
            <a:xfrm>
              <a:off x="2215747" y="3804265"/>
              <a:ext cx="216024" cy="21602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156" name="Oval 9">
              <a:extLst>
                <a:ext uri="{FF2B5EF4-FFF2-40B4-BE49-F238E27FC236}">
                  <a16:creationId xmlns:a16="http://schemas.microsoft.com/office/drawing/2014/main" id="{09841B5E-5856-454D-A7ED-AFF8498C3AB9}"/>
                </a:ext>
              </a:extLst>
            </p:cNvPr>
            <p:cNvSpPr/>
            <p:nvPr/>
          </p:nvSpPr>
          <p:spPr>
            <a:xfrm>
              <a:off x="4164129" y="3804265"/>
              <a:ext cx="216024" cy="21602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157" name="Oval 13">
              <a:extLst>
                <a:ext uri="{FF2B5EF4-FFF2-40B4-BE49-F238E27FC236}">
                  <a16:creationId xmlns:a16="http://schemas.microsoft.com/office/drawing/2014/main" id="{60845B5B-A365-4A79-9843-0079F6E7F0AC}"/>
                </a:ext>
              </a:extLst>
            </p:cNvPr>
            <p:cNvSpPr/>
            <p:nvPr/>
          </p:nvSpPr>
          <p:spPr>
            <a:xfrm>
              <a:off x="6112511" y="3804265"/>
              <a:ext cx="216024" cy="21602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158" name="Oval 17">
              <a:extLst>
                <a:ext uri="{FF2B5EF4-FFF2-40B4-BE49-F238E27FC236}">
                  <a16:creationId xmlns:a16="http://schemas.microsoft.com/office/drawing/2014/main" id="{4A93DB12-E8E9-4CA9-9002-63822279B0D3}"/>
                </a:ext>
              </a:extLst>
            </p:cNvPr>
            <p:cNvSpPr/>
            <p:nvPr/>
          </p:nvSpPr>
          <p:spPr>
            <a:xfrm>
              <a:off x="8060893" y="3804265"/>
              <a:ext cx="216024" cy="216024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</p:grpSp>
      <p:sp>
        <p:nvSpPr>
          <p:cNvPr id="2" name="Freeform 8">
            <a:extLst>
              <a:ext uri="{FF2B5EF4-FFF2-40B4-BE49-F238E27FC236}">
                <a16:creationId xmlns:a16="http://schemas.microsoft.com/office/drawing/2014/main" id="{FB033A9A-1AB8-C400-6FF5-59E833CEE76B}"/>
              </a:ext>
            </a:extLst>
          </p:cNvPr>
          <p:cNvSpPr>
            <a:spLocks noEditPoints="1"/>
          </p:cNvSpPr>
          <p:nvPr/>
        </p:nvSpPr>
        <p:spPr bwMode="auto">
          <a:xfrm>
            <a:off x="2997201" y="2282825"/>
            <a:ext cx="466725" cy="630238"/>
          </a:xfrm>
          <a:custGeom>
            <a:avLst/>
            <a:gdLst>
              <a:gd name="T0" fmla="*/ 111 w 325"/>
              <a:gd name="T1" fmla="*/ 221 h 438"/>
              <a:gd name="T2" fmla="*/ 59 w 325"/>
              <a:gd name="T3" fmla="*/ 174 h 438"/>
              <a:gd name="T4" fmla="*/ 27 w 325"/>
              <a:gd name="T5" fmla="*/ 89 h 438"/>
              <a:gd name="T6" fmla="*/ 15 w 325"/>
              <a:gd name="T7" fmla="*/ 65 h 438"/>
              <a:gd name="T8" fmla="*/ 4 w 325"/>
              <a:gd name="T9" fmla="*/ 43 h 438"/>
              <a:gd name="T10" fmla="*/ 19 w 325"/>
              <a:gd name="T11" fmla="*/ 23 h 438"/>
              <a:gd name="T12" fmla="*/ 95 w 325"/>
              <a:gd name="T13" fmla="*/ 7 h 438"/>
              <a:gd name="T14" fmla="*/ 299 w 325"/>
              <a:gd name="T15" fmla="*/ 20 h 438"/>
              <a:gd name="T16" fmla="*/ 321 w 325"/>
              <a:gd name="T17" fmla="*/ 49 h 438"/>
              <a:gd name="T18" fmla="*/ 313 w 325"/>
              <a:gd name="T19" fmla="*/ 63 h 438"/>
              <a:gd name="T20" fmla="*/ 297 w 325"/>
              <a:gd name="T21" fmla="*/ 93 h 438"/>
              <a:gd name="T22" fmla="*/ 230 w 325"/>
              <a:gd name="T23" fmla="*/ 206 h 438"/>
              <a:gd name="T24" fmla="*/ 229 w 325"/>
              <a:gd name="T25" fmla="*/ 235 h 438"/>
              <a:gd name="T26" fmla="*/ 297 w 325"/>
              <a:gd name="T27" fmla="*/ 352 h 438"/>
              <a:gd name="T28" fmla="*/ 308 w 325"/>
              <a:gd name="T29" fmla="*/ 370 h 438"/>
              <a:gd name="T30" fmla="*/ 320 w 325"/>
              <a:gd name="T31" fmla="*/ 394 h 438"/>
              <a:gd name="T32" fmla="*/ 304 w 325"/>
              <a:gd name="T33" fmla="*/ 414 h 438"/>
              <a:gd name="T34" fmla="*/ 194 w 325"/>
              <a:gd name="T35" fmla="*/ 433 h 438"/>
              <a:gd name="T36" fmla="*/ 25 w 325"/>
              <a:gd name="T37" fmla="*/ 417 h 438"/>
              <a:gd name="T38" fmla="*/ 4 w 325"/>
              <a:gd name="T39" fmla="*/ 387 h 438"/>
              <a:gd name="T40" fmla="*/ 12 w 325"/>
              <a:gd name="T41" fmla="*/ 373 h 438"/>
              <a:gd name="T42" fmla="*/ 28 w 325"/>
              <a:gd name="T43" fmla="*/ 346 h 438"/>
              <a:gd name="T44" fmla="*/ 96 w 325"/>
              <a:gd name="T45" fmla="*/ 234 h 438"/>
              <a:gd name="T46" fmla="*/ 109 w 325"/>
              <a:gd name="T47" fmla="*/ 225 h 438"/>
              <a:gd name="T48" fmla="*/ 111 w 325"/>
              <a:gd name="T49" fmla="*/ 221 h 438"/>
              <a:gd name="T50" fmla="*/ 52 w 325"/>
              <a:gd name="T51" fmla="*/ 78 h 438"/>
              <a:gd name="T52" fmla="*/ 93 w 325"/>
              <a:gd name="T53" fmla="*/ 178 h 438"/>
              <a:gd name="T54" fmla="*/ 120 w 325"/>
              <a:gd name="T55" fmla="*/ 199 h 438"/>
              <a:gd name="T56" fmla="*/ 120 w 325"/>
              <a:gd name="T57" fmla="*/ 244 h 438"/>
              <a:gd name="T58" fmla="*/ 99 w 325"/>
              <a:gd name="T59" fmla="*/ 259 h 438"/>
              <a:gd name="T60" fmla="*/ 50 w 325"/>
              <a:gd name="T61" fmla="*/ 357 h 438"/>
              <a:gd name="T62" fmla="*/ 62 w 325"/>
              <a:gd name="T63" fmla="*/ 373 h 438"/>
              <a:gd name="T64" fmla="*/ 262 w 325"/>
              <a:gd name="T65" fmla="*/ 374 h 438"/>
              <a:gd name="T66" fmla="*/ 274 w 325"/>
              <a:gd name="T67" fmla="*/ 361 h 438"/>
              <a:gd name="T68" fmla="*/ 249 w 325"/>
              <a:gd name="T69" fmla="*/ 280 h 438"/>
              <a:gd name="T70" fmla="*/ 206 w 325"/>
              <a:gd name="T71" fmla="*/ 245 h 438"/>
              <a:gd name="T72" fmla="*/ 208 w 325"/>
              <a:gd name="T73" fmla="*/ 196 h 438"/>
              <a:gd name="T74" fmla="*/ 243 w 325"/>
              <a:gd name="T75" fmla="*/ 169 h 438"/>
              <a:gd name="T76" fmla="*/ 272 w 325"/>
              <a:gd name="T77" fmla="*/ 77 h 438"/>
              <a:gd name="T78" fmla="*/ 52 w 325"/>
              <a:gd name="T79" fmla="*/ 78 h 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325" h="438">
                <a:moveTo>
                  <a:pt x="111" y="221"/>
                </a:moveTo>
                <a:cubicBezTo>
                  <a:pt x="93" y="205"/>
                  <a:pt x="74" y="191"/>
                  <a:pt x="59" y="174"/>
                </a:cubicBezTo>
                <a:cubicBezTo>
                  <a:pt x="36" y="151"/>
                  <a:pt x="25" y="122"/>
                  <a:pt x="27" y="89"/>
                </a:cubicBezTo>
                <a:cubicBezTo>
                  <a:pt x="28" y="78"/>
                  <a:pt x="27" y="71"/>
                  <a:pt x="15" y="65"/>
                </a:cubicBezTo>
                <a:cubicBezTo>
                  <a:pt x="9" y="62"/>
                  <a:pt x="4" y="50"/>
                  <a:pt x="4" y="43"/>
                </a:cubicBezTo>
                <a:cubicBezTo>
                  <a:pt x="5" y="36"/>
                  <a:pt x="12" y="25"/>
                  <a:pt x="19" y="23"/>
                </a:cubicBezTo>
                <a:cubicBezTo>
                  <a:pt x="44" y="16"/>
                  <a:pt x="69" y="9"/>
                  <a:pt x="95" y="7"/>
                </a:cubicBezTo>
                <a:cubicBezTo>
                  <a:pt x="163" y="2"/>
                  <a:pt x="231" y="0"/>
                  <a:pt x="299" y="20"/>
                </a:cubicBezTo>
                <a:cubicBezTo>
                  <a:pt x="313" y="24"/>
                  <a:pt x="325" y="31"/>
                  <a:pt x="321" y="49"/>
                </a:cubicBezTo>
                <a:cubicBezTo>
                  <a:pt x="320" y="54"/>
                  <a:pt x="316" y="62"/>
                  <a:pt x="313" y="63"/>
                </a:cubicBezTo>
                <a:cubicBezTo>
                  <a:pt x="296" y="68"/>
                  <a:pt x="296" y="80"/>
                  <a:pt x="297" y="93"/>
                </a:cubicBezTo>
                <a:cubicBezTo>
                  <a:pt x="299" y="145"/>
                  <a:pt x="268" y="179"/>
                  <a:pt x="230" y="206"/>
                </a:cubicBezTo>
                <a:cubicBezTo>
                  <a:pt x="208" y="220"/>
                  <a:pt x="208" y="221"/>
                  <a:pt x="229" y="235"/>
                </a:cubicBezTo>
                <a:cubicBezTo>
                  <a:pt x="271" y="263"/>
                  <a:pt x="299" y="298"/>
                  <a:pt x="297" y="352"/>
                </a:cubicBezTo>
                <a:cubicBezTo>
                  <a:pt x="297" y="358"/>
                  <a:pt x="304" y="364"/>
                  <a:pt x="308" y="370"/>
                </a:cubicBezTo>
                <a:cubicBezTo>
                  <a:pt x="313" y="378"/>
                  <a:pt x="321" y="386"/>
                  <a:pt x="320" y="394"/>
                </a:cubicBezTo>
                <a:cubicBezTo>
                  <a:pt x="319" y="401"/>
                  <a:pt x="311" y="413"/>
                  <a:pt x="304" y="414"/>
                </a:cubicBezTo>
                <a:cubicBezTo>
                  <a:pt x="268" y="422"/>
                  <a:pt x="231" y="430"/>
                  <a:pt x="194" y="433"/>
                </a:cubicBezTo>
                <a:cubicBezTo>
                  <a:pt x="137" y="438"/>
                  <a:pt x="80" y="435"/>
                  <a:pt x="25" y="417"/>
                </a:cubicBezTo>
                <a:cubicBezTo>
                  <a:pt x="10" y="412"/>
                  <a:pt x="0" y="404"/>
                  <a:pt x="4" y="387"/>
                </a:cubicBezTo>
                <a:cubicBezTo>
                  <a:pt x="5" y="381"/>
                  <a:pt x="8" y="374"/>
                  <a:pt x="12" y="373"/>
                </a:cubicBezTo>
                <a:cubicBezTo>
                  <a:pt x="25" y="368"/>
                  <a:pt x="28" y="359"/>
                  <a:pt x="28" y="346"/>
                </a:cubicBezTo>
                <a:cubicBezTo>
                  <a:pt x="26" y="294"/>
                  <a:pt x="57" y="262"/>
                  <a:pt x="96" y="234"/>
                </a:cubicBezTo>
                <a:cubicBezTo>
                  <a:pt x="101" y="231"/>
                  <a:pt x="105" y="228"/>
                  <a:pt x="109" y="225"/>
                </a:cubicBezTo>
                <a:cubicBezTo>
                  <a:pt x="110" y="224"/>
                  <a:pt x="110" y="223"/>
                  <a:pt x="111" y="221"/>
                </a:cubicBezTo>
                <a:close/>
                <a:moveTo>
                  <a:pt x="52" y="78"/>
                </a:moveTo>
                <a:cubicBezTo>
                  <a:pt x="45" y="125"/>
                  <a:pt x="56" y="151"/>
                  <a:pt x="93" y="178"/>
                </a:cubicBezTo>
                <a:cubicBezTo>
                  <a:pt x="102" y="185"/>
                  <a:pt x="111" y="192"/>
                  <a:pt x="120" y="199"/>
                </a:cubicBezTo>
                <a:cubicBezTo>
                  <a:pt x="135" y="212"/>
                  <a:pt x="135" y="231"/>
                  <a:pt x="120" y="244"/>
                </a:cubicBezTo>
                <a:cubicBezTo>
                  <a:pt x="114" y="250"/>
                  <a:pt x="106" y="254"/>
                  <a:pt x="99" y="259"/>
                </a:cubicBezTo>
                <a:cubicBezTo>
                  <a:pt x="67" y="284"/>
                  <a:pt x="44" y="313"/>
                  <a:pt x="50" y="357"/>
                </a:cubicBezTo>
                <a:cubicBezTo>
                  <a:pt x="51" y="363"/>
                  <a:pt x="57" y="372"/>
                  <a:pt x="62" y="373"/>
                </a:cubicBezTo>
                <a:cubicBezTo>
                  <a:pt x="128" y="395"/>
                  <a:pt x="195" y="394"/>
                  <a:pt x="262" y="374"/>
                </a:cubicBezTo>
                <a:cubicBezTo>
                  <a:pt x="267" y="372"/>
                  <a:pt x="273" y="366"/>
                  <a:pt x="274" y="361"/>
                </a:cubicBezTo>
                <a:cubicBezTo>
                  <a:pt x="278" y="331"/>
                  <a:pt x="272" y="302"/>
                  <a:pt x="249" y="280"/>
                </a:cubicBezTo>
                <a:cubicBezTo>
                  <a:pt x="236" y="268"/>
                  <a:pt x="221" y="256"/>
                  <a:pt x="206" y="245"/>
                </a:cubicBezTo>
                <a:cubicBezTo>
                  <a:pt x="187" y="228"/>
                  <a:pt x="188" y="210"/>
                  <a:pt x="208" y="196"/>
                </a:cubicBezTo>
                <a:cubicBezTo>
                  <a:pt x="220" y="187"/>
                  <a:pt x="232" y="179"/>
                  <a:pt x="243" y="169"/>
                </a:cubicBezTo>
                <a:cubicBezTo>
                  <a:pt x="269" y="144"/>
                  <a:pt x="281" y="114"/>
                  <a:pt x="272" y="77"/>
                </a:cubicBezTo>
                <a:cubicBezTo>
                  <a:pt x="198" y="89"/>
                  <a:pt x="125" y="89"/>
                  <a:pt x="52" y="78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Freeform 112">
            <a:extLst>
              <a:ext uri="{FF2B5EF4-FFF2-40B4-BE49-F238E27FC236}">
                <a16:creationId xmlns:a16="http://schemas.microsoft.com/office/drawing/2014/main" id="{375F864E-76B6-110F-6B5C-FE7BE7297EC4}"/>
              </a:ext>
            </a:extLst>
          </p:cNvPr>
          <p:cNvSpPr>
            <a:spLocks noEditPoints="1"/>
          </p:cNvSpPr>
          <p:nvPr/>
        </p:nvSpPr>
        <p:spPr bwMode="auto">
          <a:xfrm>
            <a:off x="3090863" y="2457450"/>
            <a:ext cx="279400" cy="360363"/>
          </a:xfrm>
          <a:custGeom>
            <a:avLst/>
            <a:gdLst>
              <a:gd name="T0" fmla="*/ 34 w 194"/>
              <a:gd name="T1" fmla="*/ 46 h 250"/>
              <a:gd name="T2" fmla="*/ 180 w 194"/>
              <a:gd name="T3" fmla="*/ 0 h 250"/>
              <a:gd name="T4" fmla="*/ 118 w 194"/>
              <a:gd name="T5" fmla="*/ 65 h 250"/>
              <a:gd name="T6" fmla="*/ 105 w 194"/>
              <a:gd name="T7" fmla="*/ 85 h 250"/>
              <a:gd name="T8" fmla="*/ 104 w 194"/>
              <a:gd name="T9" fmla="*/ 145 h 250"/>
              <a:gd name="T10" fmla="*/ 120 w 194"/>
              <a:gd name="T11" fmla="*/ 165 h 250"/>
              <a:gd name="T12" fmla="*/ 194 w 194"/>
              <a:gd name="T13" fmla="*/ 231 h 250"/>
              <a:gd name="T14" fmla="*/ 0 w 194"/>
              <a:gd name="T15" fmla="*/ 232 h 250"/>
              <a:gd name="T16" fmla="*/ 73 w 194"/>
              <a:gd name="T17" fmla="*/ 165 h 250"/>
              <a:gd name="T18" fmla="*/ 88 w 194"/>
              <a:gd name="T19" fmla="*/ 146 h 250"/>
              <a:gd name="T20" fmla="*/ 87 w 194"/>
              <a:gd name="T21" fmla="*/ 80 h 250"/>
              <a:gd name="T22" fmla="*/ 73 w 194"/>
              <a:gd name="T23" fmla="*/ 67 h 250"/>
              <a:gd name="T24" fmla="*/ 34 w 194"/>
              <a:gd name="T25" fmla="*/ 46 h 250"/>
              <a:gd name="T26" fmla="*/ 24 w 194"/>
              <a:gd name="T27" fmla="*/ 223 h 250"/>
              <a:gd name="T28" fmla="*/ 29 w 194"/>
              <a:gd name="T29" fmla="*/ 229 h 250"/>
              <a:gd name="T30" fmla="*/ 80 w 194"/>
              <a:gd name="T31" fmla="*/ 176 h 250"/>
              <a:gd name="T32" fmla="*/ 24 w 194"/>
              <a:gd name="T33" fmla="*/ 223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94" h="250">
                <a:moveTo>
                  <a:pt x="34" y="46"/>
                </a:moveTo>
                <a:cubicBezTo>
                  <a:pt x="80" y="11"/>
                  <a:pt x="129" y="4"/>
                  <a:pt x="180" y="0"/>
                </a:cubicBezTo>
                <a:cubicBezTo>
                  <a:pt x="171" y="35"/>
                  <a:pt x="147" y="52"/>
                  <a:pt x="118" y="65"/>
                </a:cubicBezTo>
                <a:cubicBezTo>
                  <a:pt x="108" y="69"/>
                  <a:pt x="104" y="74"/>
                  <a:pt x="105" y="85"/>
                </a:cubicBezTo>
                <a:cubicBezTo>
                  <a:pt x="105" y="105"/>
                  <a:pt x="104" y="125"/>
                  <a:pt x="104" y="145"/>
                </a:cubicBezTo>
                <a:cubicBezTo>
                  <a:pt x="104" y="156"/>
                  <a:pt x="107" y="161"/>
                  <a:pt x="120" y="165"/>
                </a:cubicBezTo>
                <a:cubicBezTo>
                  <a:pt x="154" y="174"/>
                  <a:pt x="177" y="198"/>
                  <a:pt x="194" y="231"/>
                </a:cubicBezTo>
                <a:cubicBezTo>
                  <a:pt x="128" y="250"/>
                  <a:pt x="65" y="248"/>
                  <a:pt x="0" y="232"/>
                </a:cubicBezTo>
                <a:cubicBezTo>
                  <a:pt x="15" y="197"/>
                  <a:pt x="39" y="174"/>
                  <a:pt x="73" y="165"/>
                </a:cubicBezTo>
                <a:cubicBezTo>
                  <a:pt x="84" y="161"/>
                  <a:pt x="88" y="157"/>
                  <a:pt x="88" y="146"/>
                </a:cubicBezTo>
                <a:cubicBezTo>
                  <a:pt x="87" y="124"/>
                  <a:pt x="88" y="102"/>
                  <a:pt x="87" y="80"/>
                </a:cubicBezTo>
                <a:cubicBezTo>
                  <a:pt x="86" y="75"/>
                  <a:pt x="79" y="70"/>
                  <a:pt x="73" y="67"/>
                </a:cubicBezTo>
                <a:cubicBezTo>
                  <a:pt x="61" y="59"/>
                  <a:pt x="47" y="53"/>
                  <a:pt x="34" y="46"/>
                </a:cubicBezTo>
                <a:close/>
                <a:moveTo>
                  <a:pt x="24" y="223"/>
                </a:moveTo>
                <a:cubicBezTo>
                  <a:pt x="26" y="225"/>
                  <a:pt x="27" y="227"/>
                  <a:pt x="29" y="229"/>
                </a:cubicBezTo>
                <a:cubicBezTo>
                  <a:pt x="46" y="211"/>
                  <a:pt x="63" y="193"/>
                  <a:pt x="80" y="176"/>
                </a:cubicBezTo>
                <a:cubicBezTo>
                  <a:pt x="52" y="178"/>
                  <a:pt x="31" y="196"/>
                  <a:pt x="24" y="223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DF57745A-E74C-675A-953F-CC99D74E9E8F}"/>
              </a:ext>
            </a:extLst>
          </p:cNvPr>
          <p:cNvSpPr/>
          <p:nvPr/>
        </p:nvSpPr>
        <p:spPr bwMode="auto">
          <a:xfrm>
            <a:off x="1419165" y="3142333"/>
            <a:ext cx="491737" cy="1539887"/>
          </a:xfrm>
          <a:custGeom>
            <a:avLst/>
            <a:gdLst>
              <a:gd name="T0" fmla="*/ 421 w 615"/>
              <a:gd name="T1" fmla="*/ 2337 h 2366"/>
              <a:gd name="T2" fmla="*/ 442 w 615"/>
              <a:gd name="T3" fmla="*/ 2168 h 2366"/>
              <a:gd name="T4" fmla="*/ 426 w 615"/>
              <a:gd name="T5" fmla="*/ 2167 h 2366"/>
              <a:gd name="T6" fmla="*/ 404 w 615"/>
              <a:gd name="T7" fmla="*/ 1900 h 2366"/>
              <a:gd name="T8" fmla="*/ 362 w 615"/>
              <a:gd name="T9" fmla="*/ 1475 h 2366"/>
              <a:gd name="T10" fmla="*/ 358 w 615"/>
              <a:gd name="T11" fmla="*/ 1506 h 2366"/>
              <a:gd name="T12" fmla="*/ 346 w 615"/>
              <a:gd name="T13" fmla="*/ 1629 h 2366"/>
              <a:gd name="T14" fmla="*/ 347 w 615"/>
              <a:gd name="T15" fmla="*/ 1987 h 2366"/>
              <a:gd name="T16" fmla="*/ 338 w 615"/>
              <a:gd name="T17" fmla="*/ 2107 h 2366"/>
              <a:gd name="T18" fmla="*/ 313 w 615"/>
              <a:gd name="T19" fmla="*/ 2170 h 2366"/>
              <a:gd name="T20" fmla="*/ 238 w 615"/>
              <a:gd name="T21" fmla="*/ 2200 h 2366"/>
              <a:gd name="T22" fmla="*/ 46 w 615"/>
              <a:gd name="T23" fmla="*/ 2254 h 2366"/>
              <a:gd name="T24" fmla="*/ 99 w 615"/>
              <a:gd name="T25" fmla="*/ 2160 h 2366"/>
              <a:gd name="T26" fmla="*/ 177 w 615"/>
              <a:gd name="T27" fmla="*/ 2072 h 2366"/>
              <a:gd name="T28" fmla="*/ 174 w 615"/>
              <a:gd name="T29" fmla="*/ 1787 h 2366"/>
              <a:gd name="T30" fmla="*/ 158 w 615"/>
              <a:gd name="T31" fmla="*/ 1504 h 2366"/>
              <a:gd name="T32" fmla="*/ 149 w 615"/>
              <a:gd name="T33" fmla="*/ 1227 h 2366"/>
              <a:gd name="T34" fmla="*/ 164 w 615"/>
              <a:gd name="T35" fmla="*/ 972 h 2366"/>
              <a:gd name="T36" fmla="*/ 179 w 615"/>
              <a:gd name="T37" fmla="*/ 858 h 2366"/>
              <a:gd name="T38" fmla="*/ 129 w 615"/>
              <a:gd name="T39" fmla="*/ 866 h 2366"/>
              <a:gd name="T40" fmla="*/ 8 w 615"/>
              <a:gd name="T41" fmla="*/ 761 h 2366"/>
              <a:gd name="T42" fmla="*/ 154 w 615"/>
              <a:gd name="T43" fmla="*/ 461 h 2366"/>
              <a:gd name="T44" fmla="*/ 229 w 615"/>
              <a:gd name="T45" fmla="*/ 423 h 2366"/>
              <a:gd name="T46" fmla="*/ 275 w 615"/>
              <a:gd name="T47" fmla="*/ 393 h 2366"/>
              <a:gd name="T48" fmla="*/ 234 w 615"/>
              <a:gd name="T49" fmla="*/ 548 h 2366"/>
              <a:gd name="T50" fmla="*/ 275 w 615"/>
              <a:gd name="T51" fmla="*/ 429 h 2366"/>
              <a:gd name="T52" fmla="*/ 303 w 615"/>
              <a:gd name="T53" fmla="*/ 382 h 2366"/>
              <a:gd name="T54" fmla="*/ 288 w 615"/>
              <a:gd name="T55" fmla="*/ 316 h 2366"/>
              <a:gd name="T56" fmla="*/ 264 w 615"/>
              <a:gd name="T57" fmla="*/ 226 h 2366"/>
              <a:gd name="T58" fmla="*/ 258 w 615"/>
              <a:gd name="T59" fmla="*/ 125 h 2366"/>
              <a:gd name="T60" fmla="*/ 325 w 615"/>
              <a:gd name="T61" fmla="*/ 2 h 2366"/>
              <a:gd name="T62" fmla="*/ 418 w 615"/>
              <a:gd name="T63" fmla="*/ 21 h 2366"/>
              <a:gd name="T64" fmla="*/ 480 w 615"/>
              <a:gd name="T65" fmla="*/ 184 h 2366"/>
              <a:gd name="T66" fmla="*/ 451 w 615"/>
              <a:gd name="T67" fmla="*/ 279 h 2366"/>
              <a:gd name="T68" fmla="*/ 327 w 615"/>
              <a:gd name="T69" fmla="*/ 376 h 2366"/>
              <a:gd name="T70" fmla="*/ 303 w 615"/>
              <a:gd name="T71" fmla="*/ 506 h 2366"/>
              <a:gd name="T72" fmla="*/ 468 w 615"/>
              <a:gd name="T73" fmla="*/ 339 h 2366"/>
              <a:gd name="T74" fmla="*/ 503 w 615"/>
              <a:gd name="T75" fmla="*/ 335 h 2366"/>
              <a:gd name="T76" fmla="*/ 519 w 615"/>
              <a:gd name="T77" fmla="*/ 379 h 2366"/>
              <a:gd name="T78" fmla="*/ 600 w 615"/>
              <a:gd name="T79" fmla="*/ 593 h 2366"/>
              <a:gd name="T80" fmla="*/ 569 w 615"/>
              <a:gd name="T81" fmla="*/ 659 h 2366"/>
              <a:gd name="T82" fmla="*/ 543 w 615"/>
              <a:gd name="T83" fmla="*/ 972 h 2366"/>
              <a:gd name="T84" fmla="*/ 575 w 615"/>
              <a:gd name="T85" fmla="*/ 1138 h 2366"/>
              <a:gd name="T86" fmla="*/ 578 w 615"/>
              <a:gd name="T87" fmla="*/ 1238 h 2366"/>
              <a:gd name="T88" fmla="*/ 553 w 615"/>
              <a:gd name="T89" fmla="*/ 1269 h 2366"/>
              <a:gd name="T90" fmla="*/ 551 w 615"/>
              <a:gd name="T91" fmla="*/ 1611 h 2366"/>
              <a:gd name="T92" fmla="*/ 569 w 615"/>
              <a:gd name="T93" fmla="*/ 1865 h 2366"/>
              <a:gd name="T94" fmla="*/ 571 w 615"/>
              <a:gd name="T95" fmla="*/ 2143 h 2366"/>
              <a:gd name="T96" fmla="*/ 587 w 615"/>
              <a:gd name="T97" fmla="*/ 2292 h 2366"/>
              <a:gd name="T98" fmla="*/ 472 w 615"/>
              <a:gd name="T99" fmla="*/ 2366 h 2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615" h="2366">
                <a:moveTo>
                  <a:pt x="472" y="2366"/>
                </a:moveTo>
                <a:cubicBezTo>
                  <a:pt x="458" y="2361"/>
                  <a:pt x="443" y="2358"/>
                  <a:pt x="430" y="2350"/>
                </a:cubicBezTo>
                <a:cubicBezTo>
                  <a:pt x="425" y="2347"/>
                  <a:pt x="422" y="2344"/>
                  <a:pt x="421" y="2337"/>
                </a:cubicBezTo>
                <a:cubicBezTo>
                  <a:pt x="421" y="2333"/>
                  <a:pt x="420" y="2330"/>
                  <a:pt x="419" y="2326"/>
                </a:cubicBezTo>
                <a:cubicBezTo>
                  <a:pt x="414" y="2311"/>
                  <a:pt x="416" y="2297"/>
                  <a:pt x="420" y="2281"/>
                </a:cubicBezTo>
                <a:cubicBezTo>
                  <a:pt x="431" y="2244"/>
                  <a:pt x="441" y="2207"/>
                  <a:pt x="442" y="2168"/>
                </a:cubicBezTo>
                <a:cubicBezTo>
                  <a:pt x="442" y="2165"/>
                  <a:pt x="444" y="2160"/>
                  <a:pt x="440" y="2158"/>
                </a:cubicBezTo>
                <a:cubicBezTo>
                  <a:pt x="436" y="2157"/>
                  <a:pt x="435" y="2161"/>
                  <a:pt x="432" y="2164"/>
                </a:cubicBezTo>
                <a:cubicBezTo>
                  <a:pt x="431" y="2166"/>
                  <a:pt x="428" y="2168"/>
                  <a:pt x="426" y="2167"/>
                </a:cubicBezTo>
                <a:cubicBezTo>
                  <a:pt x="423" y="2166"/>
                  <a:pt x="423" y="2163"/>
                  <a:pt x="422" y="2160"/>
                </a:cubicBezTo>
                <a:cubicBezTo>
                  <a:pt x="416" y="2124"/>
                  <a:pt x="416" y="2088"/>
                  <a:pt x="415" y="2052"/>
                </a:cubicBezTo>
                <a:cubicBezTo>
                  <a:pt x="413" y="2001"/>
                  <a:pt x="407" y="1951"/>
                  <a:pt x="404" y="1900"/>
                </a:cubicBezTo>
                <a:cubicBezTo>
                  <a:pt x="402" y="1873"/>
                  <a:pt x="399" y="1846"/>
                  <a:pt x="399" y="1820"/>
                </a:cubicBezTo>
                <a:cubicBezTo>
                  <a:pt x="399" y="1766"/>
                  <a:pt x="390" y="1713"/>
                  <a:pt x="382" y="1661"/>
                </a:cubicBezTo>
                <a:cubicBezTo>
                  <a:pt x="372" y="1599"/>
                  <a:pt x="365" y="1538"/>
                  <a:pt x="362" y="1475"/>
                </a:cubicBezTo>
                <a:cubicBezTo>
                  <a:pt x="362" y="1459"/>
                  <a:pt x="360" y="1443"/>
                  <a:pt x="358" y="1427"/>
                </a:cubicBezTo>
                <a:cubicBezTo>
                  <a:pt x="353" y="1444"/>
                  <a:pt x="354" y="1461"/>
                  <a:pt x="355" y="1478"/>
                </a:cubicBezTo>
                <a:cubicBezTo>
                  <a:pt x="356" y="1487"/>
                  <a:pt x="357" y="1497"/>
                  <a:pt x="358" y="1506"/>
                </a:cubicBezTo>
                <a:cubicBezTo>
                  <a:pt x="358" y="1511"/>
                  <a:pt x="359" y="1516"/>
                  <a:pt x="358" y="1521"/>
                </a:cubicBezTo>
                <a:cubicBezTo>
                  <a:pt x="351" y="1552"/>
                  <a:pt x="352" y="1584"/>
                  <a:pt x="346" y="1615"/>
                </a:cubicBezTo>
                <a:cubicBezTo>
                  <a:pt x="345" y="1620"/>
                  <a:pt x="343" y="1624"/>
                  <a:pt x="346" y="1629"/>
                </a:cubicBezTo>
                <a:cubicBezTo>
                  <a:pt x="352" y="1644"/>
                  <a:pt x="351" y="1659"/>
                  <a:pt x="351" y="1674"/>
                </a:cubicBezTo>
                <a:cubicBezTo>
                  <a:pt x="350" y="1741"/>
                  <a:pt x="345" y="1807"/>
                  <a:pt x="340" y="1874"/>
                </a:cubicBezTo>
                <a:cubicBezTo>
                  <a:pt x="338" y="1912"/>
                  <a:pt x="343" y="1950"/>
                  <a:pt x="347" y="1987"/>
                </a:cubicBezTo>
                <a:cubicBezTo>
                  <a:pt x="348" y="2001"/>
                  <a:pt x="347" y="2014"/>
                  <a:pt x="344" y="2027"/>
                </a:cubicBezTo>
                <a:cubicBezTo>
                  <a:pt x="337" y="2051"/>
                  <a:pt x="340" y="2075"/>
                  <a:pt x="343" y="2098"/>
                </a:cubicBezTo>
                <a:cubicBezTo>
                  <a:pt x="344" y="2104"/>
                  <a:pt x="341" y="2106"/>
                  <a:pt x="338" y="2107"/>
                </a:cubicBezTo>
                <a:cubicBezTo>
                  <a:pt x="330" y="2109"/>
                  <a:pt x="328" y="2114"/>
                  <a:pt x="328" y="2121"/>
                </a:cubicBezTo>
                <a:cubicBezTo>
                  <a:pt x="328" y="2129"/>
                  <a:pt x="328" y="2137"/>
                  <a:pt x="329" y="2144"/>
                </a:cubicBezTo>
                <a:cubicBezTo>
                  <a:pt x="329" y="2156"/>
                  <a:pt x="324" y="2165"/>
                  <a:pt x="313" y="2170"/>
                </a:cubicBezTo>
                <a:cubicBezTo>
                  <a:pt x="299" y="2177"/>
                  <a:pt x="283" y="2179"/>
                  <a:pt x="269" y="2187"/>
                </a:cubicBezTo>
                <a:cubicBezTo>
                  <a:pt x="268" y="2188"/>
                  <a:pt x="267" y="2188"/>
                  <a:pt x="266" y="2188"/>
                </a:cubicBezTo>
                <a:cubicBezTo>
                  <a:pt x="252" y="2181"/>
                  <a:pt x="244" y="2191"/>
                  <a:pt x="238" y="2200"/>
                </a:cubicBezTo>
                <a:cubicBezTo>
                  <a:pt x="219" y="2226"/>
                  <a:pt x="194" y="2240"/>
                  <a:pt x="163" y="2249"/>
                </a:cubicBezTo>
                <a:cubicBezTo>
                  <a:pt x="137" y="2256"/>
                  <a:pt x="112" y="2267"/>
                  <a:pt x="84" y="2266"/>
                </a:cubicBezTo>
                <a:cubicBezTo>
                  <a:pt x="70" y="2265"/>
                  <a:pt x="57" y="2262"/>
                  <a:pt x="46" y="2254"/>
                </a:cubicBezTo>
                <a:cubicBezTo>
                  <a:pt x="40" y="2249"/>
                  <a:pt x="38" y="2243"/>
                  <a:pt x="40" y="2235"/>
                </a:cubicBezTo>
                <a:cubicBezTo>
                  <a:pt x="45" y="2214"/>
                  <a:pt x="57" y="2196"/>
                  <a:pt x="73" y="2181"/>
                </a:cubicBezTo>
                <a:cubicBezTo>
                  <a:pt x="81" y="2173"/>
                  <a:pt x="89" y="2166"/>
                  <a:pt x="99" y="2160"/>
                </a:cubicBezTo>
                <a:cubicBezTo>
                  <a:pt x="132" y="2140"/>
                  <a:pt x="158" y="2113"/>
                  <a:pt x="181" y="2083"/>
                </a:cubicBezTo>
                <a:cubicBezTo>
                  <a:pt x="183" y="2081"/>
                  <a:pt x="188" y="2078"/>
                  <a:pt x="186" y="2075"/>
                </a:cubicBezTo>
                <a:cubicBezTo>
                  <a:pt x="185" y="2072"/>
                  <a:pt x="180" y="2072"/>
                  <a:pt x="177" y="2072"/>
                </a:cubicBezTo>
                <a:cubicBezTo>
                  <a:pt x="163" y="2071"/>
                  <a:pt x="163" y="2072"/>
                  <a:pt x="167" y="2058"/>
                </a:cubicBezTo>
                <a:cubicBezTo>
                  <a:pt x="174" y="2030"/>
                  <a:pt x="176" y="2001"/>
                  <a:pt x="179" y="1972"/>
                </a:cubicBezTo>
                <a:cubicBezTo>
                  <a:pt x="183" y="1910"/>
                  <a:pt x="178" y="1849"/>
                  <a:pt x="174" y="1787"/>
                </a:cubicBezTo>
                <a:cubicBezTo>
                  <a:pt x="172" y="1764"/>
                  <a:pt x="173" y="1742"/>
                  <a:pt x="173" y="1719"/>
                </a:cubicBezTo>
                <a:cubicBezTo>
                  <a:pt x="174" y="1678"/>
                  <a:pt x="171" y="1637"/>
                  <a:pt x="166" y="1597"/>
                </a:cubicBezTo>
                <a:cubicBezTo>
                  <a:pt x="163" y="1566"/>
                  <a:pt x="164" y="1535"/>
                  <a:pt x="158" y="1504"/>
                </a:cubicBezTo>
                <a:cubicBezTo>
                  <a:pt x="149" y="1455"/>
                  <a:pt x="146" y="1406"/>
                  <a:pt x="147" y="1356"/>
                </a:cubicBezTo>
                <a:cubicBezTo>
                  <a:pt x="148" y="1317"/>
                  <a:pt x="151" y="1278"/>
                  <a:pt x="158" y="1240"/>
                </a:cubicBezTo>
                <a:cubicBezTo>
                  <a:pt x="160" y="1231"/>
                  <a:pt x="158" y="1228"/>
                  <a:pt x="149" y="1227"/>
                </a:cubicBezTo>
                <a:cubicBezTo>
                  <a:pt x="124" y="1226"/>
                  <a:pt x="123" y="1229"/>
                  <a:pt x="131" y="1203"/>
                </a:cubicBezTo>
                <a:cubicBezTo>
                  <a:pt x="149" y="1143"/>
                  <a:pt x="154" y="1080"/>
                  <a:pt x="163" y="1018"/>
                </a:cubicBezTo>
                <a:cubicBezTo>
                  <a:pt x="165" y="1003"/>
                  <a:pt x="160" y="987"/>
                  <a:pt x="164" y="972"/>
                </a:cubicBezTo>
                <a:cubicBezTo>
                  <a:pt x="166" y="965"/>
                  <a:pt x="167" y="958"/>
                  <a:pt x="171" y="952"/>
                </a:cubicBezTo>
                <a:cubicBezTo>
                  <a:pt x="178" y="943"/>
                  <a:pt x="176" y="931"/>
                  <a:pt x="178" y="921"/>
                </a:cubicBezTo>
                <a:cubicBezTo>
                  <a:pt x="181" y="900"/>
                  <a:pt x="181" y="879"/>
                  <a:pt x="179" y="858"/>
                </a:cubicBezTo>
                <a:cubicBezTo>
                  <a:pt x="178" y="852"/>
                  <a:pt x="176" y="850"/>
                  <a:pt x="170" y="852"/>
                </a:cubicBezTo>
                <a:cubicBezTo>
                  <a:pt x="158" y="856"/>
                  <a:pt x="145" y="859"/>
                  <a:pt x="132" y="863"/>
                </a:cubicBezTo>
                <a:cubicBezTo>
                  <a:pt x="131" y="864"/>
                  <a:pt x="130" y="865"/>
                  <a:pt x="129" y="866"/>
                </a:cubicBezTo>
                <a:cubicBezTo>
                  <a:pt x="101" y="874"/>
                  <a:pt x="74" y="880"/>
                  <a:pt x="46" y="869"/>
                </a:cubicBezTo>
                <a:cubicBezTo>
                  <a:pt x="29" y="862"/>
                  <a:pt x="18" y="851"/>
                  <a:pt x="11" y="835"/>
                </a:cubicBezTo>
                <a:cubicBezTo>
                  <a:pt x="0" y="810"/>
                  <a:pt x="1" y="786"/>
                  <a:pt x="8" y="761"/>
                </a:cubicBezTo>
                <a:cubicBezTo>
                  <a:pt x="17" y="732"/>
                  <a:pt x="29" y="705"/>
                  <a:pt x="42" y="678"/>
                </a:cubicBezTo>
                <a:cubicBezTo>
                  <a:pt x="53" y="654"/>
                  <a:pt x="66" y="630"/>
                  <a:pt x="77" y="606"/>
                </a:cubicBezTo>
                <a:cubicBezTo>
                  <a:pt x="101" y="556"/>
                  <a:pt x="130" y="510"/>
                  <a:pt x="154" y="461"/>
                </a:cubicBezTo>
                <a:cubicBezTo>
                  <a:pt x="157" y="455"/>
                  <a:pt x="162" y="451"/>
                  <a:pt x="168" y="449"/>
                </a:cubicBezTo>
                <a:cubicBezTo>
                  <a:pt x="182" y="444"/>
                  <a:pt x="196" y="439"/>
                  <a:pt x="210" y="435"/>
                </a:cubicBezTo>
                <a:cubicBezTo>
                  <a:pt x="217" y="433"/>
                  <a:pt x="223" y="429"/>
                  <a:pt x="229" y="423"/>
                </a:cubicBezTo>
                <a:cubicBezTo>
                  <a:pt x="240" y="411"/>
                  <a:pt x="250" y="398"/>
                  <a:pt x="262" y="386"/>
                </a:cubicBezTo>
                <a:cubicBezTo>
                  <a:pt x="266" y="383"/>
                  <a:pt x="269" y="376"/>
                  <a:pt x="274" y="379"/>
                </a:cubicBezTo>
                <a:cubicBezTo>
                  <a:pt x="280" y="382"/>
                  <a:pt x="277" y="389"/>
                  <a:pt x="275" y="393"/>
                </a:cubicBezTo>
                <a:cubicBezTo>
                  <a:pt x="270" y="411"/>
                  <a:pt x="263" y="429"/>
                  <a:pt x="255" y="446"/>
                </a:cubicBezTo>
                <a:cubicBezTo>
                  <a:pt x="242" y="475"/>
                  <a:pt x="234" y="506"/>
                  <a:pt x="235" y="538"/>
                </a:cubicBezTo>
                <a:cubicBezTo>
                  <a:pt x="235" y="542"/>
                  <a:pt x="234" y="546"/>
                  <a:pt x="234" y="548"/>
                </a:cubicBezTo>
                <a:cubicBezTo>
                  <a:pt x="238" y="525"/>
                  <a:pt x="247" y="502"/>
                  <a:pt x="259" y="480"/>
                </a:cubicBezTo>
                <a:cubicBezTo>
                  <a:pt x="263" y="473"/>
                  <a:pt x="266" y="467"/>
                  <a:pt x="270" y="461"/>
                </a:cubicBezTo>
                <a:cubicBezTo>
                  <a:pt x="276" y="451"/>
                  <a:pt x="280" y="441"/>
                  <a:pt x="275" y="429"/>
                </a:cubicBezTo>
                <a:cubicBezTo>
                  <a:pt x="272" y="421"/>
                  <a:pt x="276" y="414"/>
                  <a:pt x="281" y="407"/>
                </a:cubicBezTo>
                <a:cubicBezTo>
                  <a:pt x="287" y="400"/>
                  <a:pt x="294" y="395"/>
                  <a:pt x="302" y="392"/>
                </a:cubicBezTo>
                <a:cubicBezTo>
                  <a:pt x="308" y="390"/>
                  <a:pt x="307" y="386"/>
                  <a:pt x="303" y="382"/>
                </a:cubicBezTo>
                <a:cubicBezTo>
                  <a:pt x="302" y="381"/>
                  <a:pt x="300" y="379"/>
                  <a:pt x="298" y="378"/>
                </a:cubicBezTo>
                <a:cubicBezTo>
                  <a:pt x="289" y="371"/>
                  <a:pt x="286" y="362"/>
                  <a:pt x="286" y="351"/>
                </a:cubicBezTo>
                <a:cubicBezTo>
                  <a:pt x="287" y="339"/>
                  <a:pt x="287" y="327"/>
                  <a:pt x="288" y="316"/>
                </a:cubicBezTo>
                <a:cubicBezTo>
                  <a:pt x="288" y="309"/>
                  <a:pt x="286" y="303"/>
                  <a:pt x="282" y="297"/>
                </a:cubicBezTo>
                <a:cubicBezTo>
                  <a:pt x="271" y="279"/>
                  <a:pt x="266" y="259"/>
                  <a:pt x="266" y="238"/>
                </a:cubicBezTo>
                <a:cubicBezTo>
                  <a:pt x="266" y="234"/>
                  <a:pt x="266" y="230"/>
                  <a:pt x="264" y="226"/>
                </a:cubicBezTo>
                <a:cubicBezTo>
                  <a:pt x="260" y="214"/>
                  <a:pt x="260" y="201"/>
                  <a:pt x="260" y="189"/>
                </a:cubicBezTo>
                <a:cubicBezTo>
                  <a:pt x="260" y="174"/>
                  <a:pt x="254" y="159"/>
                  <a:pt x="256" y="144"/>
                </a:cubicBezTo>
                <a:cubicBezTo>
                  <a:pt x="256" y="138"/>
                  <a:pt x="256" y="131"/>
                  <a:pt x="258" y="125"/>
                </a:cubicBezTo>
                <a:cubicBezTo>
                  <a:pt x="265" y="100"/>
                  <a:pt x="268" y="74"/>
                  <a:pt x="278" y="49"/>
                </a:cubicBezTo>
                <a:cubicBezTo>
                  <a:pt x="284" y="33"/>
                  <a:pt x="295" y="19"/>
                  <a:pt x="309" y="8"/>
                </a:cubicBezTo>
                <a:cubicBezTo>
                  <a:pt x="313" y="4"/>
                  <a:pt x="319" y="2"/>
                  <a:pt x="325" y="2"/>
                </a:cubicBezTo>
                <a:cubicBezTo>
                  <a:pt x="334" y="3"/>
                  <a:pt x="342" y="3"/>
                  <a:pt x="350" y="0"/>
                </a:cubicBezTo>
                <a:cubicBezTo>
                  <a:pt x="356" y="0"/>
                  <a:pt x="361" y="0"/>
                  <a:pt x="366" y="0"/>
                </a:cubicBezTo>
                <a:cubicBezTo>
                  <a:pt x="384" y="6"/>
                  <a:pt x="402" y="12"/>
                  <a:pt x="418" y="21"/>
                </a:cubicBezTo>
                <a:cubicBezTo>
                  <a:pt x="451" y="39"/>
                  <a:pt x="475" y="64"/>
                  <a:pt x="482" y="104"/>
                </a:cubicBezTo>
                <a:cubicBezTo>
                  <a:pt x="486" y="130"/>
                  <a:pt x="487" y="155"/>
                  <a:pt x="481" y="180"/>
                </a:cubicBezTo>
                <a:cubicBezTo>
                  <a:pt x="480" y="181"/>
                  <a:pt x="480" y="182"/>
                  <a:pt x="480" y="184"/>
                </a:cubicBezTo>
                <a:cubicBezTo>
                  <a:pt x="485" y="204"/>
                  <a:pt x="477" y="222"/>
                  <a:pt x="471" y="240"/>
                </a:cubicBezTo>
                <a:cubicBezTo>
                  <a:pt x="469" y="246"/>
                  <a:pt x="467" y="250"/>
                  <a:pt x="462" y="253"/>
                </a:cubicBezTo>
                <a:cubicBezTo>
                  <a:pt x="451" y="259"/>
                  <a:pt x="449" y="268"/>
                  <a:pt x="451" y="279"/>
                </a:cubicBezTo>
                <a:cubicBezTo>
                  <a:pt x="452" y="287"/>
                  <a:pt x="454" y="295"/>
                  <a:pt x="455" y="303"/>
                </a:cubicBezTo>
                <a:cubicBezTo>
                  <a:pt x="455" y="309"/>
                  <a:pt x="453" y="314"/>
                  <a:pt x="447" y="316"/>
                </a:cubicBezTo>
                <a:cubicBezTo>
                  <a:pt x="405" y="331"/>
                  <a:pt x="367" y="357"/>
                  <a:pt x="327" y="376"/>
                </a:cubicBezTo>
                <a:cubicBezTo>
                  <a:pt x="320" y="380"/>
                  <a:pt x="318" y="384"/>
                  <a:pt x="320" y="391"/>
                </a:cubicBezTo>
                <a:cubicBezTo>
                  <a:pt x="325" y="413"/>
                  <a:pt x="327" y="433"/>
                  <a:pt x="313" y="454"/>
                </a:cubicBezTo>
                <a:cubicBezTo>
                  <a:pt x="303" y="469"/>
                  <a:pt x="304" y="488"/>
                  <a:pt x="303" y="506"/>
                </a:cubicBezTo>
                <a:cubicBezTo>
                  <a:pt x="307" y="505"/>
                  <a:pt x="308" y="501"/>
                  <a:pt x="309" y="498"/>
                </a:cubicBezTo>
                <a:cubicBezTo>
                  <a:pt x="333" y="454"/>
                  <a:pt x="361" y="414"/>
                  <a:pt x="399" y="381"/>
                </a:cubicBezTo>
                <a:cubicBezTo>
                  <a:pt x="420" y="364"/>
                  <a:pt x="442" y="349"/>
                  <a:pt x="468" y="339"/>
                </a:cubicBezTo>
                <a:cubicBezTo>
                  <a:pt x="474" y="337"/>
                  <a:pt x="477" y="334"/>
                  <a:pt x="474" y="327"/>
                </a:cubicBezTo>
                <a:cubicBezTo>
                  <a:pt x="471" y="323"/>
                  <a:pt x="474" y="321"/>
                  <a:pt x="478" y="321"/>
                </a:cubicBezTo>
                <a:cubicBezTo>
                  <a:pt x="491" y="320"/>
                  <a:pt x="497" y="324"/>
                  <a:pt x="503" y="335"/>
                </a:cubicBezTo>
                <a:cubicBezTo>
                  <a:pt x="508" y="345"/>
                  <a:pt x="510" y="356"/>
                  <a:pt x="517" y="365"/>
                </a:cubicBezTo>
                <a:cubicBezTo>
                  <a:pt x="518" y="366"/>
                  <a:pt x="518" y="368"/>
                  <a:pt x="517" y="369"/>
                </a:cubicBezTo>
                <a:cubicBezTo>
                  <a:pt x="507" y="375"/>
                  <a:pt x="516" y="377"/>
                  <a:pt x="519" y="379"/>
                </a:cubicBezTo>
                <a:cubicBezTo>
                  <a:pt x="526" y="384"/>
                  <a:pt x="534" y="386"/>
                  <a:pt x="542" y="389"/>
                </a:cubicBezTo>
                <a:cubicBezTo>
                  <a:pt x="581" y="399"/>
                  <a:pt x="601" y="427"/>
                  <a:pt x="607" y="464"/>
                </a:cubicBezTo>
                <a:cubicBezTo>
                  <a:pt x="615" y="507"/>
                  <a:pt x="610" y="550"/>
                  <a:pt x="600" y="593"/>
                </a:cubicBezTo>
                <a:cubicBezTo>
                  <a:pt x="599" y="600"/>
                  <a:pt x="596" y="607"/>
                  <a:pt x="590" y="612"/>
                </a:cubicBezTo>
                <a:cubicBezTo>
                  <a:pt x="579" y="622"/>
                  <a:pt x="573" y="636"/>
                  <a:pt x="569" y="650"/>
                </a:cubicBezTo>
                <a:cubicBezTo>
                  <a:pt x="571" y="653"/>
                  <a:pt x="570" y="656"/>
                  <a:pt x="569" y="659"/>
                </a:cubicBezTo>
                <a:cubicBezTo>
                  <a:pt x="562" y="687"/>
                  <a:pt x="559" y="716"/>
                  <a:pt x="554" y="745"/>
                </a:cubicBezTo>
                <a:cubicBezTo>
                  <a:pt x="545" y="796"/>
                  <a:pt x="535" y="848"/>
                  <a:pt x="535" y="901"/>
                </a:cubicBezTo>
                <a:cubicBezTo>
                  <a:pt x="535" y="925"/>
                  <a:pt x="539" y="948"/>
                  <a:pt x="543" y="972"/>
                </a:cubicBezTo>
                <a:cubicBezTo>
                  <a:pt x="545" y="980"/>
                  <a:pt x="546" y="989"/>
                  <a:pt x="548" y="998"/>
                </a:cubicBezTo>
                <a:cubicBezTo>
                  <a:pt x="551" y="1006"/>
                  <a:pt x="552" y="1016"/>
                  <a:pt x="555" y="1024"/>
                </a:cubicBezTo>
                <a:cubicBezTo>
                  <a:pt x="564" y="1062"/>
                  <a:pt x="570" y="1100"/>
                  <a:pt x="575" y="1138"/>
                </a:cubicBezTo>
                <a:cubicBezTo>
                  <a:pt x="575" y="1143"/>
                  <a:pt x="576" y="1148"/>
                  <a:pt x="574" y="1152"/>
                </a:cubicBezTo>
                <a:cubicBezTo>
                  <a:pt x="576" y="1177"/>
                  <a:pt x="580" y="1202"/>
                  <a:pt x="586" y="1226"/>
                </a:cubicBezTo>
                <a:cubicBezTo>
                  <a:pt x="588" y="1233"/>
                  <a:pt x="586" y="1237"/>
                  <a:pt x="578" y="1238"/>
                </a:cubicBezTo>
                <a:cubicBezTo>
                  <a:pt x="577" y="1238"/>
                  <a:pt x="575" y="1239"/>
                  <a:pt x="574" y="1240"/>
                </a:cubicBezTo>
                <a:cubicBezTo>
                  <a:pt x="566" y="1241"/>
                  <a:pt x="555" y="1239"/>
                  <a:pt x="552" y="1244"/>
                </a:cubicBezTo>
                <a:cubicBezTo>
                  <a:pt x="549" y="1251"/>
                  <a:pt x="552" y="1261"/>
                  <a:pt x="553" y="1269"/>
                </a:cubicBezTo>
                <a:cubicBezTo>
                  <a:pt x="557" y="1305"/>
                  <a:pt x="563" y="1341"/>
                  <a:pt x="565" y="1377"/>
                </a:cubicBezTo>
                <a:cubicBezTo>
                  <a:pt x="567" y="1427"/>
                  <a:pt x="563" y="1477"/>
                  <a:pt x="561" y="1527"/>
                </a:cubicBezTo>
                <a:cubicBezTo>
                  <a:pt x="560" y="1555"/>
                  <a:pt x="558" y="1583"/>
                  <a:pt x="551" y="1611"/>
                </a:cubicBezTo>
                <a:cubicBezTo>
                  <a:pt x="548" y="1625"/>
                  <a:pt x="551" y="1640"/>
                  <a:pt x="552" y="1654"/>
                </a:cubicBezTo>
                <a:cubicBezTo>
                  <a:pt x="554" y="1684"/>
                  <a:pt x="555" y="1713"/>
                  <a:pt x="557" y="1743"/>
                </a:cubicBezTo>
                <a:cubicBezTo>
                  <a:pt x="560" y="1784"/>
                  <a:pt x="567" y="1824"/>
                  <a:pt x="569" y="1865"/>
                </a:cubicBezTo>
                <a:cubicBezTo>
                  <a:pt x="570" y="1887"/>
                  <a:pt x="569" y="1909"/>
                  <a:pt x="568" y="1931"/>
                </a:cubicBezTo>
                <a:cubicBezTo>
                  <a:pt x="565" y="1989"/>
                  <a:pt x="569" y="2047"/>
                  <a:pt x="572" y="2105"/>
                </a:cubicBezTo>
                <a:cubicBezTo>
                  <a:pt x="573" y="2117"/>
                  <a:pt x="573" y="2130"/>
                  <a:pt x="571" y="2143"/>
                </a:cubicBezTo>
                <a:cubicBezTo>
                  <a:pt x="570" y="2148"/>
                  <a:pt x="569" y="2152"/>
                  <a:pt x="563" y="2153"/>
                </a:cubicBezTo>
                <a:cubicBezTo>
                  <a:pt x="555" y="2153"/>
                  <a:pt x="555" y="2158"/>
                  <a:pt x="556" y="2163"/>
                </a:cubicBezTo>
                <a:cubicBezTo>
                  <a:pt x="566" y="2206"/>
                  <a:pt x="575" y="2249"/>
                  <a:pt x="587" y="2292"/>
                </a:cubicBezTo>
                <a:cubicBezTo>
                  <a:pt x="590" y="2302"/>
                  <a:pt x="588" y="2309"/>
                  <a:pt x="581" y="2317"/>
                </a:cubicBezTo>
                <a:cubicBezTo>
                  <a:pt x="561" y="2342"/>
                  <a:pt x="534" y="2357"/>
                  <a:pt x="504" y="2366"/>
                </a:cubicBezTo>
                <a:cubicBezTo>
                  <a:pt x="494" y="2366"/>
                  <a:pt x="483" y="2366"/>
                  <a:pt x="472" y="2366"/>
                </a:cubicBezTo>
                <a:close/>
              </a:path>
            </a:pathLst>
          </a:custGeom>
          <a:solidFill>
            <a:srgbClr val="023E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 dirty="0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06DFC991-EFED-E837-4F5A-CF56F34EF6F3}"/>
              </a:ext>
            </a:extLst>
          </p:cNvPr>
          <p:cNvSpPr/>
          <p:nvPr/>
        </p:nvSpPr>
        <p:spPr bwMode="auto">
          <a:xfrm>
            <a:off x="3206696" y="3131917"/>
            <a:ext cx="528274" cy="1494312"/>
          </a:xfrm>
          <a:custGeom>
            <a:avLst/>
            <a:gdLst>
              <a:gd name="T0" fmla="*/ 29 w 390"/>
              <a:gd name="T1" fmla="*/ 708 h 1438"/>
              <a:gd name="T2" fmla="*/ 43 w 390"/>
              <a:gd name="T3" fmla="*/ 641 h 1438"/>
              <a:gd name="T4" fmla="*/ 69 w 390"/>
              <a:gd name="T5" fmla="*/ 592 h 1438"/>
              <a:gd name="T6" fmla="*/ 77 w 390"/>
              <a:gd name="T7" fmla="*/ 457 h 1438"/>
              <a:gd name="T8" fmla="*/ 59 w 390"/>
              <a:gd name="T9" fmla="*/ 602 h 1438"/>
              <a:gd name="T10" fmla="*/ 49 w 390"/>
              <a:gd name="T11" fmla="*/ 616 h 1438"/>
              <a:gd name="T12" fmla="*/ 31 w 390"/>
              <a:gd name="T13" fmla="*/ 600 h 1438"/>
              <a:gd name="T14" fmla="*/ 3 w 390"/>
              <a:gd name="T15" fmla="*/ 578 h 1438"/>
              <a:gd name="T16" fmla="*/ 10 w 390"/>
              <a:gd name="T17" fmla="*/ 451 h 1438"/>
              <a:gd name="T18" fmla="*/ 14 w 390"/>
              <a:gd name="T19" fmla="*/ 349 h 1438"/>
              <a:gd name="T20" fmla="*/ 85 w 390"/>
              <a:gd name="T21" fmla="*/ 230 h 1438"/>
              <a:gd name="T22" fmla="*/ 114 w 390"/>
              <a:gd name="T23" fmla="*/ 105 h 1438"/>
              <a:gd name="T24" fmla="*/ 203 w 390"/>
              <a:gd name="T25" fmla="*/ 6 h 1438"/>
              <a:gd name="T26" fmla="*/ 258 w 390"/>
              <a:gd name="T27" fmla="*/ 34 h 1438"/>
              <a:gd name="T28" fmla="*/ 280 w 390"/>
              <a:gd name="T29" fmla="*/ 167 h 1438"/>
              <a:gd name="T30" fmla="*/ 308 w 390"/>
              <a:gd name="T31" fmla="*/ 224 h 1438"/>
              <a:gd name="T32" fmla="*/ 337 w 390"/>
              <a:gd name="T33" fmla="*/ 247 h 1438"/>
              <a:gd name="T34" fmla="*/ 364 w 390"/>
              <a:gd name="T35" fmla="*/ 280 h 1438"/>
              <a:gd name="T36" fmla="*/ 377 w 390"/>
              <a:gd name="T37" fmla="*/ 390 h 1438"/>
              <a:gd name="T38" fmla="*/ 383 w 390"/>
              <a:gd name="T39" fmla="*/ 450 h 1438"/>
              <a:gd name="T40" fmla="*/ 367 w 390"/>
              <a:gd name="T41" fmla="*/ 587 h 1438"/>
              <a:gd name="T42" fmla="*/ 360 w 390"/>
              <a:gd name="T43" fmla="*/ 597 h 1438"/>
              <a:gd name="T44" fmla="*/ 334 w 390"/>
              <a:gd name="T45" fmla="*/ 568 h 1438"/>
              <a:gd name="T46" fmla="*/ 316 w 390"/>
              <a:gd name="T47" fmla="*/ 586 h 1438"/>
              <a:gd name="T48" fmla="*/ 311 w 390"/>
              <a:gd name="T49" fmla="*/ 571 h 1438"/>
              <a:gd name="T50" fmla="*/ 321 w 390"/>
              <a:gd name="T51" fmla="*/ 448 h 1438"/>
              <a:gd name="T52" fmla="*/ 304 w 390"/>
              <a:gd name="T53" fmla="*/ 360 h 1438"/>
              <a:gd name="T54" fmla="*/ 277 w 390"/>
              <a:gd name="T55" fmla="*/ 484 h 1438"/>
              <a:gd name="T56" fmla="*/ 286 w 390"/>
              <a:gd name="T57" fmla="*/ 548 h 1438"/>
              <a:gd name="T58" fmla="*/ 311 w 390"/>
              <a:gd name="T59" fmla="*/ 597 h 1438"/>
              <a:gd name="T60" fmla="*/ 341 w 390"/>
              <a:gd name="T61" fmla="*/ 596 h 1438"/>
              <a:gd name="T62" fmla="*/ 344 w 390"/>
              <a:gd name="T63" fmla="*/ 648 h 1438"/>
              <a:gd name="T64" fmla="*/ 355 w 390"/>
              <a:gd name="T65" fmla="*/ 692 h 1438"/>
              <a:gd name="T66" fmla="*/ 339 w 390"/>
              <a:gd name="T67" fmla="*/ 719 h 1438"/>
              <a:gd name="T68" fmla="*/ 312 w 390"/>
              <a:gd name="T69" fmla="*/ 923 h 1438"/>
              <a:gd name="T70" fmla="*/ 281 w 390"/>
              <a:gd name="T71" fmla="*/ 1078 h 1438"/>
              <a:gd name="T72" fmla="*/ 248 w 390"/>
              <a:gd name="T73" fmla="*/ 1290 h 1438"/>
              <a:gd name="T74" fmla="*/ 237 w 390"/>
              <a:gd name="T75" fmla="*/ 1325 h 1438"/>
              <a:gd name="T76" fmla="*/ 248 w 390"/>
              <a:gd name="T77" fmla="*/ 1365 h 1438"/>
              <a:gd name="T78" fmla="*/ 271 w 390"/>
              <a:gd name="T79" fmla="*/ 1416 h 1438"/>
              <a:gd name="T80" fmla="*/ 205 w 390"/>
              <a:gd name="T81" fmla="*/ 1432 h 1438"/>
              <a:gd name="T82" fmla="*/ 188 w 390"/>
              <a:gd name="T83" fmla="*/ 1394 h 1438"/>
              <a:gd name="T84" fmla="*/ 183 w 390"/>
              <a:gd name="T85" fmla="*/ 1337 h 1438"/>
              <a:gd name="T86" fmla="*/ 183 w 390"/>
              <a:gd name="T87" fmla="*/ 1294 h 1438"/>
              <a:gd name="T88" fmla="*/ 177 w 390"/>
              <a:gd name="T89" fmla="*/ 1220 h 1438"/>
              <a:gd name="T90" fmla="*/ 193 w 390"/>
              <a:gd name="T91" fmla="*/ 948 h 1438"/>
              <a:gd name="T92" fmla="*/ 198 w 390"/>
              <a:gd name="T93" fmla="*/ 755 h 1438"/>
              <a:gd name="T94" fmla="*/ 186 w 390"/>
              <a:gd name="T95" fmla="*/ 755 h 1438"/>
              <a:gd name="T96" fmla="*/ 163 w 390"/>
              <a:gd name="T97" fmla="*/ 1000 h 1438"/>
              <a:gd name="T98" fmla="*/ 171 w 390"/>
              <a:gd name="T99" fmla="*/ 1203 h 1438"/>
              <a:gd name="T100" fmla="*/ 163 w 390"/>
              <a:gd name="T101" fmla="*/ 1296 h 1438"/>
              <a:gd name="T102" fmla="*/ 159 w 390"/>
              <a:gd name="T103" fmla="*/ 1348 h 1438"/>
              <a:gd name="T104" fmla="*/ 147 w 390"/>
              <a:gd name="T105" fmla="*/ 1415 h 1438"/>
              <a:gd name="T106" fmla="*/ 81 w 390"/>
              <a:gd name="T107" fmla="*/ 1425 h 1438"/>
              <a:gd name="T108" fmla="*/ 90 w 390"/>
              <a:gd name="T109" fmla="*/ 1379 h 1438"/>
              <a:gd name="T110" fmla="*/ 103 w 390"/>
              <a:gd name="T111" fmla="*/ 1329 h 1438"/>
              <a:gd name="T112" fmla="*/ 96 w 390"/>
              <a:gd name="T113" fmla="*/ 1288 h 1438"/>
              <a:gd name="T114" fmla="*/ 69 w 390"/>
              <a:gd name="T115" fmla="*/ 1057 h 1438"/>
              <a:gd name="T116" fmla="*/ 51 w 390"/>
              <a:gd name="T117" fmla="*/ 900 h 1438"/>
              <a:gd name="T118" fmla="*/ 36 w 390"/>
              <a:gd name="T119" fmla="*/ 756 h 1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90" h="1438">
                <a:moveTo>
                  <a:pt x="36" y="756"/>
                </a:moveTo>
                <a:cubicBezTo>
                  <a:pt x="34" y="740"/>
                  <a:pt x="31" y="724"/>
                  <a:pt x="29" y="708"/>
                </a:cubicBezTo>
                <a:cubicBezTo>
                  <a:pt x="26" y="681"/>
                  <a:pt x="19" y="655"/>
                  <a:pt x="14" y="628"/>
                </a:cubicBezTo>
                <a:cubicBezTo>
                  <a:pt x="26" y="620"/>
                  <a:pt x="42" y="627"/>
                  <a:pt x="43" y="641"/>
                </a:cubicBezTo>
                <a:cubicBezTo>
                  <a:pt x="43" y="645"/>
                  <a:pt x="43" y="650"/>
                  <a:pt x="45" y="657"/>
                </a:cubicBezTo>
                <a:cubicBezTo>
                  <a:pt x="52" y="633"/>
                  <a:pt x="64" y="613"/>
                  <a:pt x="69" y="592"/>
                </a:cubicBezTo>
                <a:cubicBezTo>
                  <a:pt x="75" y="563"/>
                  <a:pt x="84" y="535"/>
                  <a:pt x="81" y="504"/>
                </a:cubicBezTo>
                <a:cubicBezTo>
                  <a:pt x="80" y="488"/>
                  <a:pt x="78" y="471"/>
                  <a:pt x="77" y="457"/>
                </a:cubicBezTo>
                <a:cubicBezTo>
                  <a:pt x="75" y="477"/>
                  <a:pt x="72" y="499"/>
                  <a:pt x="69" y="521"/>
                </a:cubicBezTo>
                <a:cubicBezTo>
                  <a:pt x="66" y="548"/>
                  <a:pt x="63" y="575"/>
                  <a:pt x="59" y="602"/>
                </a:cubicBezTo>
                <a:cubicBezTo>
                  <a:pt x="59" y="606"/>
                  <a:pt x="58" y="610"/>
                  <a:pt x="55" y="614"/>
                </a:cubicBezTo>
                <a:cubicBezTo>
                  <a:pt x="54" y="616"/>
                  <a:pt x="52" y="617"/>
                  <a:pt x="49" y="616"/>
                </a:cubicBezTo>
                <a:cubicBezTo>
                  <a:pt x="47" y="616"/>
                  <a:pt x="47" y="613"/>
                  <a:pt x="47" y="611"/>
                </a:cubicBezTo>
                <a:cubicBezTo>
                  <a:pt x="45" y="601"/>
                  <a:pt x="42" y="599"/>
                  <a:pt x="31" y="600"/>
                </a:cubicBezTo>
                <a:cubicBezTo>
                  <a:pt x="23" y="600"/>
                  <a:pt x="16" y="604"/>
                  <a:pt x="8" y="602"/>
                </a:cubicBezTo>
                <a:cubicBezTo>
                  <a:pt x="6" y="594"/>
                  <a:pt x="4" y="586"/>
                  <a:pt x="3" y="578"/>
                </a:cubicBezTo>
                <a:cubicBezTo>
                  <a:pt x="4" y="573"/>
                  <a:pt x="2" y="569"/>
                  <a:pt x="2" y="564"/>
                </a:cubicBezTo>
                <a:cubicBezTo>
                  <a:pt x="0" y="526"/>
                  <a:pt x="5" y="489"/>
                  <a:pt x="10" y="451"/>
                </a:cubicBezTo>
                <a:cubicBezTo>
                  <a:pt x="11" y="444"/>
                  <a:pt x="11" y="436"/>
                  <a:pt x="11" y="428"/>
                </a:cubicBezTo>
                <a:cubicBezTo>
                  <a:pt x="11" y="402"/>
                  <a:pt x="10" y="375"/>
                  <a:pt x="14" y="349"/>
                </a:cubicBezTo>
                <a:cubicBezTo>
                  <a:pt x="18" y="317"/>
                  <a:pt x="23" y="285"/>
                  <a:pt x="31" y="254"/>
                </a:cubicBezTo>
                <a:cubicBezTo>
                  <a:pt x="45" y="238"/>
                  <a:pt x="64" y="231"/>
                  <a:pt x="85" y="230"/>
                </a:cubicBezTo>
                <a:cubicBezTo>
                  <a:pt x="94" y="229"/>
                  <a:pt x="98" y="223"/>
                  <a:pt x="100" y="214"/>
                </a:cubicBezTo>
                <a:cubicBezTo>
                  <a:pt x="110" y="179"/>
                  <a:pt x="111" y="142"/>
                  <a:pt x="114" y="105"/>
                </a:cubicBezTo>
                <a:cubicBezTo>
                  <a:pt x="116" y="85"/>
                  <a:pt x="119" y="64"/>
                  <a:pt x="128" y="44"/>
                </a:cubicBezTo>
                <a:cubicBezTo>
                  <a:pt x="139" y="18"/>
                  <a:pt x="174" y="0"/>
                  <a:pt x="203" y="6"/>
                </a:cubicBezTo>
                <a:cubicBezTo>
                  <a:pt x="206" y="7"/>
                  <a:pt x="209" y="8"/>
                  <a:pt x="212" y="8"/>
                </a:cubicBezTo>
                <a:cubicBezTo>
                  <a:pt x="235" y="2"/>
                  <a:pt x="248" y="17"/>
                  <a:pt x="258" y="34"/>
                </a:cubicBezTo>
                <a:cubicBezTo>
                  <a:pt x="269" y="54"/>
                  <a:pt x="273" y="77"/>
                  <a:pt x="276" y="99"/>
                </a:cubicBezTo>
                <a:cubicBezTo>
                  <a:pt x="279" y="122"/>
                  <a:pt x="279" y="144"/>
                  <a:pt x="280" y="167"/>
                </a:cubicBezTo>
                <a:cubicBezTo>
                  <a:pt x="280" y="176"/>
                  <a:pt x="280" y="186"/>
                  <a:pt x="282" y="195"/>
                </a:cubicBezTo>
                <a:cubicBezTo>
                  <a:pt x="285" y="209"/>
                  <a:pt x="292" y="221"/>
                  <a:pt x="308" y="224"/>
                </a:cubicBezTo>
                <a:cubicBezTo>
                  <a:pt x="314" y="226"/>
                  <a:pt x="320" y="229"/>
                  <a:pt x="326" y="230"/>
                </a:cubicBezTo>
                <a:cubicBezTo>
                  <a:pt x="335" y="233"/>
                  <a:pt x="338" y="239"/>
                  <a:pt x="337" y="247"/>
                </a:cubicBezTo>
                <a:cubicBezTo>
                  <a:pt x="336" y="252"/>
                  <a:pt x="337" y="255"/>
                  <a:pt x="340" y="257"/>
                </a:cubicBezTo>
                <a:cubicBezTo>
                  <a:pt x="350" y="263"/>
                  <a:pt x="357" y="271"/>
                  <a:pt x="364" y="280"/>
                </a:cubicBezTo>
                <a:cubicBezTo>
                  <a:pt x="369" y="284"/>
                  <a:pt x="370" y="290"/>
                  <a:pt x="371" y="296"/>
                </a:cubicBezTo>
                <a:cubicBezTo>
                  <a:pt x="377" y="327"/>
                  <a:pt x="381" y="359"/>
                  <a:pt x="377" y="390"/>
                </a:cubicBezTo>
                <a:cubicBezTo>
                  <a:pt x="376" y="394"/>
                  <a:pt x="376" y="397"/>
                  <a:pt x="377" y="400"/>
                </a:cubicBezTo>
                <a:cubicBezTo>
                  <a:pt x="378" y="417"/>
                  <a:pt x="380" y="433"/>
                  <a:pt x="383" y="450"/>
                </a:cubicBezTo>
                <a:cubicBezTo>
                  <a:pt x="390" y="480"/>
                  <a:pt x="385" y="510"/>
                  <a:pt x="377" y="539"/>
                </a:cubicBezTo>
                <a:cubicBezTo>
                  <a:pt x="373" y="555"/>
                  <a:pt x="369" y="571"/>
                  <a:pt x="367" y="587"/>
                </a:cubicBezTo>
                <a:cubicBezTo>
                  <a:pt x="367" y="592"/>
                  <a:pt x="366" y="597"/>
                  <a:pt x="361" y="601"/>
                </a:cubicBezTo>
                <a:cubicBezTo>
                  <a:pt x="359" y="600"/>
                  <a:pt x="360" y="598"/>
                  <a:pt x="360" y="597"/>
                </a:cubicBezTo>
                <a:cubicBezTo>
                  <a:pt x="364" y="582"/>
                  <a:pt x="362" y="577"/>
                  <a:pt x="348" y="572"/>
                </a:cubicBezTo>
                <a:cubicBezTo>
                  <a:pt x="343" y="570"/>
                  <a:pt x="339" y="569"/>
                  <a:pt x="334" y="568"/>
                </a:cubicBezTo>
                <a:cubicBezTo>
                  <a:pt x="320" y="567"/>
                  <a:pt x="319" y="568"/>
                  <a:pt x="317" y="582"/>
                </a:cubicBezTo>
                <a:cubicBezTo>
                  <a:pt x="317" y="584"/>
                  <a:pt x="317" y="585"/>
                  <a:pt x="316" y="586"/>
                </a:cubicBezTo>
                <a:cubicBezTo>
                  <a:pt x="316" y="587"/>
                  <a:pt x="316" y="587"/>
                  <a:pt x="315" y="588"/>
                </a:cubicBezTo>
                <a:cubicBezTo>
                  <a:pt x="310" y="583"/>
                  <a:pt x="310" y="578"/>
                  <a:pt x="311" y="571"/>
                </a:cubicBezTo>
                <a:cubicBezTo>
                  <a:pt x="316" y="545"/>
                  <a:pt x="321" y="518"/>
                  <a:pt x="325" y="491"/>
                </a:cubicBezTo>
                <a:cubicBezTo>
                  <a:pt x="328" y="476"/>
                  <a:pt x="325" y="462"/>
                  <a:pt x="321" y="448"/>
                </a:cubicBezTo>
                <a:cubicBezTo>
                  <a:pt x="315" y="422"/>
                  <a:pt x="312" y="395"/>
                  <a:pt x="308" y="369"/>
                </a:cubicBezTo>
                <a:cubicBezTo>
                  <a:pt x="307" y="366"/>
                  <a:pt x="308" y="363"/>
                  <a:pt x="304" y="360"/>
                </a:cubicBezTo>
                <a:cubicBezTo>
                  <a:pt x="301" y="372"/>
                  <a:pt x="299" y="382"/>
                  <a:pt x="297" y="392"/>
                </a:cubicBezTo>
                <a:cubicBezTo>
                  <a:pt x="292" y="423"/>
                  <a:pt x="282" y="453"/>
                  <a:pt x="277" y="484"/>
                </a:cubicBezTo>
                <a:cubicBezTo>
                  <a:pt x="275" y="498"/>
                  <a:pt x="275" y="513"/>
                  <a:pt x="276" y="527"/>
                </a:cubicBezTo>
                <a:cubicBezTo>
                  <a:pt x="277" y="535"/>
                  <a:pt x="279" y="543"/>
                  <a:pt x="286" y="548"/>
                </a:cubicBezTo>
                <a:cubicBezTo>
                  <a:pt x="288" y="549"/>
                  <a:pt x="289" y="551"/>
                  <a:pt x="289" y="553"/>
                </a:cubicBezTo>
                <a:cubicBezTo>
                  <a:pt x="291" y="570"/>
                  <a:pt x="304" y="583"/>
                  <a:pt x="311" y="597"/>
                </a:cubicBezTo>
                <a:cubicBezTo>
                  <a:pt x="314" y="603"/>
                  <a:pt x="317" y="605"/>
                  <a:pt x="321" y="598"/>
                </a:cubicBezTo>
                <a:cubicBezTo>
                  <a:pt x="327" y="589"/>
                  <a:pt x="334" y="593"/>
                  <a:pt x="341" y="596"/>
                </a:cubicBezTo>
                <a:cubicBezTo>
                  <a:pt x="348" y="598"/>
                  <a:pt x="354" y="602"/>
                  <a:pt x="352" y="611"/>
                </a:cubicBezTo>
                <a:cubicBezTo>
                  <a:pt x="348" y="623"/>
                  <a:pt x="347" y="636"/>
                  <a:pt x="344" y="648"/>
                </a:cubicBezTo>
                <a:cubicBezTo>
                  <a:pt x="342" y="656"/>
                  <a:pt x="343" y="663"/>
                  <a:pt x="346" y="670"/>
                </a:cubicBezTo>
                <a:cubicBezTo>
                  <a:pt x="349" y="678"/>
                  <a:pt x="352" y="685"/>
                  <a:pt x="355" y="692"/>
                </a:cubicBezTo>
                <a:cubicBezTo>
                  <a:pt x="358" y="699"/>
                  <a:pt x="357" y="704"/>
                  <a:pt x="349" y="706"/>
                </a:cubicBezTo>
                <a:cubicBezTo>
                  <a:pt x="341" y="707"/>
                  <a:pt x="339" y="712"/>
                  <a:pt x="339" y="719"/>
                </a:cubicBezTo>
                <a:cubicBezTo>
                  <a:pt x="336" y="762"/>
                  <a:pt x="325" y="803"/>
                  <a:pt x="319" y="845"/>
                </a:cubicBezTo>
                <a:cubicBezTo>
                  <a:pt x="315" y="871"/>
                  <a:pt x="315" y="897"/>
                  <a:pt x="312" y="923"/>
                </a:cubicBezTo>
                <a:cubicBezTo>
                  <a:pt x="310" y="948"/>
                  <a:pt x="305" y="973"/>
                  <a:pt x="296" y="997"/>
                </a:cubicBezTo>
                <a:cubicBezTo>
                  <a:pt x="286" y="1023"/>
                  <a:pt x="282" y="1050"/>
                  <a:pt x="281" y="1078"/>
                </a:cubicBezTo>
                <a:cubicBezTo>
                  <a:pt x="279" y="1128"/>
                  <a:pt x="268" y="1177"/>
                  <a:pt x="259" y="1226"/>
                </a:cubicBezTo>
                <a:cubicBezTo>
                  <a:pt x="255" y="1247"/>
                  <a:pt x="252" y="1268"/>
                  <a:pt x="248" y="1290"/>
                </a:cubicBezTo>
                <a:cubicBezTo>
                  <a:pt x="248" y="1293"/>
                  <a:pt x="248" y="1296"/>
                  <a:pt x="245" y="1297"/>
                </a:cubicBezTo>
                <a:cubicBezTo>
                  <a:pt x="231" y="1303"/>
                  <a:pt x="235" y="1315"/>
                  <a:pt x="237" y="1325"/>
                </a:cubicBezTo>
                <a:cubicBezTo>
                  <a:pt x="237" y="1329"/>
                  <a:pt x="240" y="1333"/>
                  <a:pt x="242" y="1337"/>
                </a:cubicBezTo>
                <a:cubicBezTo>
                  <a:pt x="247" y="1346"/>
                  <a:pt x="249" y="1355"/>
                  <a:pt x="248" y="1365"/>
                </a:cubicBezTo>
                <a:cubicBezTo>
                  <a:pt x="247" y="1377"/>
                  <a:pt x="254" y="1386"/>
                  <a:pt x="260" y="1395"/>
                </a:cubicBezTo>
                <a:cubicBezTo>
                  <a:pt x="264" y="1402"/>
                  <a:pt x="269" y="1408"/>
                  <a:pt x="271" y="1416"/>
                </a:cubicBezTo>
                <a:cubicBezTo>
                  <a:pt x="273" y="1422"/>
                  <a:pt x="272" y="1426"/>
                  <a:pt x="266" y="1428"/>
                </a:cubicBezTo>
                <a:cubicBezTo>
                  <a:pt x="246" y="1436"/>
                  <a:pt x="226" y="1438"/>
                  <a:pt x="205" y="1432"/>
                </a:cubicBezTo>
                <a:cubicBezTo>
                  <a:pt x="196" y="1430"/>
                  <a:pt x="193" y="1425"/>
                  <a:pt x="195" y="1417"/>
                </a:cubicBezTo>
                <a:cubicBezTo>
                  <a:pt x="196" y="1408"/>
                  <a:pt x="198" y="1399"/>
                  <a:pt x="188" y="1394"/>
                </a:cubicBezTo>
                <a:cubicBezTo>
                  <a:pt x="186" y="1393"/>
                  <a:pt x="186" y="1390"/>
                  <a:pt x="186" y="1388"/>
                </a:cubicBezTo>
                <a:cubicBezTo>
                  <a:pt x="183" y="1371"/>
                  <a:pt x="180" y="1355"/>
                  <a:pt x="183" y="1337"/>
                </a:cubicBezTo>
                <a:cubicBezTo>
                  <a:pt x="186" y="1324"/>
                  <a:pt x="179" y="1310"/>
                  <a:pt x="184" y="1296"/>
                </a:cubicBezTo>
                <a:cubicBezTo>
                  <a:pt x="184" y="1295"/>
                  <a:pt x="184" y="1294"/>
                  <a:pt x="183" y="1294"/>
                </a:cubicBezTo>
                <a:cubicBezTo>
                  <a:pt x="171" y="1287"/>
                  <a:pt x="176" y="1275"/>
                  <a:pt x="176" y="1265"/>
                </a:cubicBezTo>
                <a:cubicBezTo>
                  <a:pt x="177" y="1250"/>
                  <a:pt x="177" y="1235"/>
                  <a:pt x="177" y="1220"/>
                </a:cubicBezTo>
                <a:cubicBezTo>
                  <a:pt x="175" y="1173"/>
                  <a:pt x="176" y="1125"/>
                  <a:pt x="186" y="1078"/>
                </a:cubicBezTo>
                <a:cubicBezTo>
                  <a:pt x="195" y="1035"/>
                  <a:pt x="195" y="992"/>
                  <a:pt x="193" y="948"/>
                </a:cubicBezTo>
                <a:cubicBezTo>
                  <a:pt x="192" y="894"/>
                  <a:pt x="193" y="840"/>
                  <a:pt x="197" y="786"/>
                </a:cubicBezTo>
                <a:cubicBezTo>
                  <a:pt x="197" y="776"/>
                  <a:pt x="198" y="766"/>
                  <a:pt x="198" y="755"/>
                </a:cubicBezTo>
                <a:cubicBezTo>
                  <a:pt x="198" y="751"/>
                  <a:pt x="198" y="746"/>
                  <a:pt x="193" y="746"/>
                </a:cubicBezTo>
                <a:cubicBezTo>
                  <a:pt x="187" y="746"/>
                  <a:pt x="186" y="751"/>
                  <a:pt x="186" y="755"/>
                </a:cubicBezTo>
                <a:cubicBezTo>
                  <a:pt x="187" y="780"/>
                  <a:pt x="183" y="804"/>
                  <a:pt x="180" y="829"/>
                </a:cubicBezTo>
                <a:cubicBezTo>
                  <a:pt x="174" y="886"/>
                  <a:pt x="172" y="943"/>
                  <a:pt x="163" y="1000"/>
                </a:cubicBezTo>
                <a:cubicBezTo>
                  <a:pt x="159" y="1030"/>
                  <a:pt x="162" y="1060"/>
                  <a:pt x="167" y="1089"/>
                </a:cubicBezTo>
                <a:cubicBezTo>
                  <a:pt x="173" y="1127"/>
                  <a:pt x="173" y="1165"/>
                  <a:pt x="171" y="1203"/>
                </a:cubicBezTo>
                <a:cubicBezTo>
                  <a:pt x="170" y="1223"/>
                  <a:pt x="169" y="1243"/>
                  <a:pt x="170" y="1263"/>
                </a:cubicBezTo>
                <a:cubicBezTo>
                  <a:pt x="171" y="1275"/>
                  <a:pt x="172" y="1286"/>
                  <a:pt x="163" y="1296"/>
                </a:cubicBezTo>
                <a:cubicBezTo>
                  <a:pt x="162" y="1297"/>
                  <a:pt x="161" y="1299"/>
                  <a:pt x="161" y="1300"/>
                </a:cubicBezTo>
                <a:cubicBezTo>
                  <a:pt x="166" y="1316"/>
                  <a:pt x="156" y="1331"/>
                  <a:pt x="159" y="1348"/>
                </a:cubicBezTo>
                <a:cubicBezTo>
                  <a:pt x="162" y="1364"/>
                  <a:pt x="160" y="1382"/>
                  <a:pt x="150" y="1397"/>
                </a:cubicBezTo>
                <a:cubicBezTo>
                  <a:pt x="146" y="1403"/>
                  <a:pt x="147" y="1409"/>
                  <a:pt x="147" y="1415"/>
                </a:cubicBezTo>
                <a:cubicBezTo>
                  <a:pt x="148" y="1427"/>
                  <a:pt x="146" y="1430"/>
                  <a:pt x="135" y="1431"/>
                </a:cubicBezTo>
                <a:cubicBezTo>
                  <a:pt x="117" y="1433"/>
                  <a:pt x="99" y="1432"/>
                  <a:pt x="81" y="1425"/>
                </a:cubicBezTo>
                <a:cubicBezTo>
                  <a:pt x="69" y="1420"/>
                  <a:pt x="68" y="1416"/>
                  <a:pt x="75" y="1405"/>
                </a:cubicBezTo>
                <a:cubicBezTo>
                  <a:pt x="80" y="1396"/>
                  <a:pt x="85" y="1388"/>
                  <a:pt x="90" y="1379"/>
                </a:cubicBezTo>
                <a:cubicBezTo>
                  <a:pt x="94" y="1370"/>
                  <a:pt x="97" y="1360"/>
                  <a:pt x="96" y="1350"/>
                </a:cubicBezTo>
                <a:cubicBezTo>
                  <a:pt x="95" y="1342"/>
                  <a:pt x="99" y="1335"/>
                  <a:pt x="103" y="1329"/>
                </a:cubicBezTo>
                <a:cubicBezTo>
                  <a:pt x="109" y="1319"/>
                  <a:pt x="109" y="1311"/>
                  <a:pt x="101" y="1303"/>
                </a:cubicBezTo>
                <a:cubicBezTo>
                  <a:pt x="97" y="1299"/>
                  <a:pt x="96" y="1293"/>
                  <a:pt x="96" y="1288"/>
                </a:cubicBezTo>
                <a:cubicBezTo>
                  <a:pt x="92" y="1239"/>
                  <a:pt x="81" y="1191"/>
                  <a:pt x="75" y="1142"/>
                </a:cubicBezTo>
                <a:cubicBezTo>
                  <a:pt x="72" y="1114"/>
                  <a:pt x="68" y="1086"/>
                  <a:pt x="69" y="1057"/>
                </a:cubicBezTo>
                <a:cubicBezTo>
                  <a:pt x="70" y="1037"/>
                  <a:pt x="64" y="1018"/>
                  <a:pt x="59" y="999"/>
                </a:cubicBezTo>
                <a:cubicBezTo>
                  <a:pt x="52" y="967"/>
                  <a:pt x="49" y="934"/>
                  <a:pt x="51" y="900"/>
                </a:cubicBezTo>
                <a:cubicBezTo>
                  <a:pt x="55" y="856"/>
                  <a:pt x="51" y="812"/>
                  <a:pt x="48" y="767"/>
                </a:cubicBezTo>
                <a:cubicBezTo>
                  <a:pt x="48" y="759"/>
                  <a:pt x="41" y="759"/>
                  <a:pt x="36" y="756"/>
                </a:cubicBezTo>
                <a:close/>
              </a:path>
            </a:pathLst>
          </a:custGeom>
          <a:solidFill>
            <a:srgbClr val="35AEB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E7586690-5078-7EB6-4F52-DD4FB7DC2450}"/>
              </a:ext>
            </a:extLst>
          </p:cNvPr>
          <p:cNvSpPr/>
          <p:nvPr/>
        </p:nvSpPr>
        <p:spPr bwMode="auto">
          <a:xfrm flipH="1">
            <a:off x="5147063" y="2989584"/>
            <a:ext cx="536289" cy="1778978"/>
          </a:xfrm>
          <a:custGeom>
            <a:avLst/>
            <a:gdLst>
              <a:gd name="T0" fmla="*/ 421 w 615"/>
              <a:gd name="T1" fmla="*/ 2337 h 2366"/>
              <a:gd name="T2" fmla="*/ 442 w 615"/>
              <a:gd name="T3" fmla="*/ 2168 h 2366"/>
              <a:gd name="T4" fmla="*/ 426 w 615"/>
              <a:gd name="T5" fmla="*/ 2167 h 2366"/>
              <a:gd name="T6" fmla="*/ 404 w 615"/>
              <a:gd name="T7" fmla="*/ 1900 h 2366"/>
              <a:gd name="T8" fmla="*/ 362 w 615"/>
              <a:gd name="T9" fmla="*/ 1475 h 2366"/>
              <a:gd name="T10" fmla="*/ 358 w 615"/>
              <a:gd name="T11" fmla="*/ 1506 h 2366"/>
              <a:gd name="T12" fmla="*/ 346 w 615"/>
              <a:gd name="T13" fmla="*/ 1629 h 2366"/>
              <a:gd name="T14" fmla="*/ 347 w 615"/>
              <a:gd name="T15" fmla="*/ 1987 h 2366"/>
              <a:gd name="T16" fmla="*/ 338 w 615"/>
              <a:gd name="T17" fmla="*/ 2107 h 2366"/>
              <a:gd name="T18" fmla="*/ 313 w 615"/>
              <a:gd name="T19" fmla="*/ 2170 h 2366"/>
              <a:gd name="T20" fmla="*/ 238 w 615"/>
              <a:gd name="T21" fmla="*/ 2200 h 2366"/>
              <a:gd name="T22" fmla="*/ 46 w 615"/>
              <a:gd name="T23" fmla="*/ 2254 h 2366"/>
              <a:gd name="T24" fmla="*/ 99 w 615"/>
              <a:gd name="T25" fmla="*/ 2160 h 2366"/>
              <a:gd name="T26" fmla="*/ 177 w 615"/>
              <a:gd name="T27" fmla="*/ 2072 h 2366"/>
              <a:gd name="T28" fmla="*/ 174 w 615"/>
              <a:gd name="T29" fmla="*/ 1787 h 2366"/>
              <a:gd name="T30" fmla="*/ 158 w 615"/>
              <a:gd name="T31" fmla="*/ 1504 h 2366"/>
              <a:gd name="T32" fmla="*/ 149 w 615"/>
              <a:gd name="T33" fmla="*/ 1227 h 2366"/>
              <a:gd name="T34" fmla="*/ 164 w 615"/>
              <a:gd name="T35" fmla="*/ 972 h 2366"/>
              <a:gd name="T36" fmla="*/ 179 w 615"/>
              <a:gd name="T37" fmla="*/ 858 h 2366"/>
              <a:gd name="T38" fmla="*/ 129 w 615"/>
              <a:gd name="T39" fmla="*/ 866 h 2366"/>
              <a:gd name="T40" fmla="*/ 8 w 615"/>
              <a:gd name="T41" fmla="*/ 761 h 2366"/>
              <a:gd name="T42" fmla="*/ 154 w 615"/>
              <a:gd name="T43" fmla="*/ 461 h 2366"/>
              <a:gd name="T44" fmla="*/ 229 w 615"/>
              <a:gd name="T45" fmla="*/ 423 h 2366"/>
              <a:gd name="T46" fmla="*/ 275 w 615"/>
              <a:gd name="T47" fmla="*/ 393 h 2366"/>
              <a:gd name="T48" fmla="*/ 234 w 615"/>
              <a:gd name="T49" fmla="*/ 548 h 2366"/>
              <a:gd name="T50" fmla="*/ 275 w 615"/>
              <a:gd name="T51" fmla="*/ 429 h 2366"/>
              <a:gd name="T52" fmla="*/ 303 w 615"/>
              <a:gd name="T53" fmla="*/ 382 h 2366"/>
              <a:gd name="T54" fmla="*/ 288 w 615"/>
              <a:gd name="T55" fmla="*/ 316 h 2366"/>
              <a:gd name="T56" fmla="*/ 264 w 615"/>
              <a:gd name="T57" fmla="*/ 226 h 2366"/>
              <a:gd name="T58" fmla="*/ 258 w 615"/>
              <a:gd name="T59" fmla="*/ 125 h 2366"/>
              <a:gd name="T60" fmla="*/ 325 w 615"/>
              <a:gd name="T61" fmla="*/ 2 h 2366"/>
              <a:gd name="T62" fmla="*/ 418 w 615"/>
              <a:gd name="T63" fmla="*/ 21 h 2366"/>
              <a:gd name="T64" fmla="*/ 480 w 615"/>
              <a:gd name="T65" fmla="*/ 184 h 2366"/>
              <a:gd name="T66" fmla="*/ 451 w 615"/>
              <a:gd name="T67" fmla="*/ 279 h 2366"/>
              <a:gd name="T68" fmla="*/ 327 w 615"/>
              <a:gd name="T69" fmla="*/ 376 h 2366"/>
              <a:gd name="T70" fmla="*/ 303 w 615"/>
              <a:gd name="T71" fmla="*/ 506 h 2366"/>
              <a:gd name="T72" fmla="*/ 468 w 615"/>
              <a:gd name="T73" fmla="*/ 339 h 2366"/>
              <a:gd name="T74" fmla="*/ 503 w 615"/>
              <a:gd name="T75" fmla="*/ 335 h 2366"/>
              <a:gd name="T76" fmla="*/ 519 w 615"/>
              <a:gd name="T77" fmla="*/ 379 h 2366"/>
              <a:gd name="T78" fmla="*/ 600 w 615"/>
              <a:gd name="T79" fmla="*/ 593 h 2366"/>
              <a:gd name="T80" fmla="*/ 569 w 615"/>
              <a:gd name="T81" fmla="*/ 659 h 2366"/>
              <a:gd name="T82" fmla="*/ 543 w 615"/>
              <a:gd name="T83" fmla="*/ 972 h 2366"/>
              <a:gd name="T84" fmla="*/ 575 w 615"/>
              <a:gd name="T85" fmla="*/ 1138 h 2366"/>
              <a:gd name="T86" fmla="*/ 578 w 615"/>
              <a:gd name="T87" fmla="*/ 1238 h 2366"/>
              <a:gd name="T88" fmla="*/ 553 w 615"/>
              <a:gd name="T89" fmla="*/ 1269 h 2366"/>
              <a:gd name="T90" fmla="*/ 551 w 615"/>
              <a:gd name="T91" fmla="*/ 1611 h 2366"/>
              <a:gd name="T92" fmla="*/ 569 w 615"/>
              <a:gd name="T93" fmla="*/ 1865 h 2366"/>
              <a:gd name="T94" fmla="*/ 571 w 615"/>
              <a:gd name="T95" fmla="*/ 2143 h 2366"/>
              <a:gd name="T96" fmla="*/ 587 w 615"/>
              <a:gd name="T97" fmla="*/ 2292 h 2366"/>
              <a:gd name="T98" fmla="*/ 472 w 615"/>
              <a:gd name="T99" fmla="*/ 2366 h 2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615" h="2366">
                <a:moveTo>
                  <a:pt x="472" y="2366"/>
                </a:moveTo>
                <a:cubicBezTo>
                  <a:pt x="458" y="2361"/>
                  <a:pt x="443" y="2358"/>
                  <a:pt x="430" y="2350"/>
                </a:cubicBezTo>
                <a:cubicBezTo>
                  <a:pt x="425" y="2347"/>
                  <a:pt x="422" y="2344"/>
                  <a:pt x="421" y="2337"/>
                </a:cubicBezTo>
                <a:cubicBezTo>
                  <a:pt x="421" y="2333"/>
                  <a:pt x="420" y="2330"/>
                  <a:pt x="419" y="2326"/>
                </a:cubicBezTo>
                <a:cubicBezTo>
                  <a:pt x="414" y="2311"/>
                  <a:pt x="416" y="2297"/>
                  <a:pt x="420" y="2281"/>
                </a:cubicBezTo>
                <a:cubicBezTo>
                  <a:pt x="431" y="2244"/>
                  <a:pt x="441" y="2207"/>
                  <a:pt x="442" y="2168"/>
                </a:cubicBezTo>
                <a:cubicBezTo>
                  <a:pt x="442" y="2165"/>
                  <a:pt x="444" y="2160"/>
                  <a:pt x="440" y="2158"/>
                </a:cubicBezTo>
                <a:cubicBezTo>
                  <a:pt x="436" y="2157"/>
                  <a:pt x="435" y="2161"/>
                  <a:pt x="432" y="2164"/>
                </a:cubicBezTo>
                <a:cubicBezTo>
                  <a:pt x="431" y="2166"/>
                  <a:pt x="428" y="2168"/>
                  <a:pt x="426" y="2167"/>
                </a:cubicBezTo>
                <a:cubicBezTo>
                  <a:pt x="423" y="2166"/>
                  <a:pt x="423" y="2163"/>
                  <a:pt x="422" y="2160"/>
                </a:cubicBezTo>
                <a:cubicBezTo>
                  <a:pt x="416" y="2124"/>
                  <a:pt x="416" y="2088"/>
                  <a:pt x="415" y="2052"/>
                </a:cubicBezTo>
                <a:cubicBezTo>
                  <a:pt x="413" y="2001"/>
                  <a:pt x="407" y="1951"/>
                  <a:pt x="404" y="1900"/>
                </a:cubicBezTo>
                <a:cubicBezTo>
                  <a:pt x="402" y="1873"/>
                  <a:pt x="399" y="1846"/>
                  <a:pt x="399" y="1820"/>
                </a:cubicBezTo>
                <a:cubicBezTo>
                  <a:pt x="399" y="1766"/>
                  <a:pt x="390" y="1713"/>
                  <a:pt x="382" y="1661"/>
                </a:cubicBezTo>
                <a:cubicBezTo>
                  <a:pt x="372" y="1599"/>
                  <a:pt x="365" y="1538"/>
                  <a:pt x="362" y="1475"/>
                </a:cubicBezTo>
                <a:cubicBezTo>
                  <a:pt x="362" y="1459"/>
                  <a:pt x="360" y="1443"/>
                  <a:pt x="358" y="1427"/>
                </a:cubicBezTo>
                <a:cubicBezTo>
                  <a:pt x="353" y="1444"/>
                  <a:pt x="354" y="1461"/>
                  <a:pt x="355" y="1478"/>
                </a:cubicBezTo>
                <a:cubicBezTo>
                  <a:pt x="356" y="1487"/>
                  <a:pt x="357" y="1497"/>
                  <a:pt x="358" y="1506"/>
                </a:cubicBezTo>
                <a:cubicBezTo>
                  <a:pt x="358" y="1511"/>
                  <a:pt x="359" y="1516"/>
                  <a:pt x="358" y="1521"/>
                </a:cubicBezTo>
                <a:cubicBezTo>
                  <a:pt x="351" y="1552"/>
                  <a:pt x="352" y="1584"/>
                  <a:pt x="346" y="1615"/>
                </a:cubicBezTo>
                <a:cubicBezTo>
                  <a:pt x="345" y="1620"/>
                  <a:pt x="343" y="1624"/>
                  <a:pt x="346" y="1629"/>
                </a:cubicBezTo>
                <a:cubicBezTo>
                  <a:pt x="352" y="1644"/>
                  <a:pt x="351" y="1659"/>
                  <a:pt x="351" y="1674"/>
                </a:cubicBezTo>
                <a:cubicBezTo>
                  <a:pt x="350" y="1741"/>
                  <a:pt x="345" y="1807"/>
                  <a:pt x="340" y="1874"/>
                </a:cubicBezTo>
                <a:cubicBezTo>
                  <a:pt x="338" y="1912"/>
                  <a:pt x="343" y="1950"/>
                  <a:pt x="347" y="1987"/>
                </a:cubicBezTo>
                <a:cubicBezTo>
                  <a:pt x="348" y="2001"/>
                  <a:pt x="347" y="2014"/>
                  <a:pt x="344" y="2027"/>
                </a:cubicBezTo>
                <a:cubicBezTo>
                  <a:pt x="337" y="2051"/>
                  <a:pt x="340" y="2075"/>
                  <a:pt x="343" y="2098"/>
                </a:cubicBezTo>
                <a:cubicBezTo>
                  <a:pt x="344" y="2104"/>
                  <a:pt x="341" y="2106"/>
                  <a:pt x="338" y="2107"/>
                </a:cubicBezTo>
                <a:cubicBezTo>
                  <a:pt x="330" y="2109"/>
                  <a:pt x="328" y="2114"/>
                  <a:pt x="328" y="2121"/>
                </a:cubicBezTo>
                <a:cubicBezTo>
                  <a:pt x="328" y="2129"/>
                  <a:pt x="328" y="2137"/>
                  <a:pt x="329" y="2144"/>
                </a:cubicBezTo>
                <a:cubicBezTo>
                  <a:pt x="329" y="2156"/>
                  <a:pt x="324" y="2165"/>
                  <a:pt x="313" y="2170"/>
                </a:cubicBezTo>
                <a:cubicBezTo>
                  <a:pt x="299" y="2177"/>
                  <a:pt x="283" y="2179"/>
                  <a:pt x="269" y="2187"/>
                </a:cubicBezTo>
                <a:cubicBezTo>
                  <a:pt x="268" y="2188"/>
                  <a:pt x="267" y="2188"/>
                  <a:pt x="266" y="2188"/>
                </a:cubicBezTo>
                <a:cubicBezTo>
                  <a:pt x="252" y="2181"/>
                  <a:pt x="244" y="2191"/>
                  <a:pt x="238" y="2200"/>
                </a:cubicBezTo>
                <a:cubicBezTo>
                  <a:pt x="219" y="2226"/>
                  <a:pt x="194" y="2240"/>
                  <a:pt x="163" y="2249"/>
                </a:cubicBezTo>
                <a:cubicBezTo>
                  <a:pt x="137" y="2256"/>
                  <a:pt x="112" y="2267"/>
                  <a:pt x="84" y="2266"/>
                </a:cubicBezTo>
                <a:cubicBezTo>
                  <a:pt x="70" y="2265"/>
                  <a:pt x="57" y="2262"/>
                  <a:pt x="46" y="2254"/>
                </a:cubicBezTo>
                <a:cubicBezTo>
                  <a:pt x="40" y="2249"/>
                  <a:pt x="38" y="2243"/>
                  <a:pt x="40" y="2235"/>
                </a:cubicBezTo>
                <a:cubicBezTo>
                  <a:pt x="45" y="2214"/>
                  <a:pt x="57" y="2196"/>
                  <a:pt x="73" y="2181"/>
                </a:cubicBezTo>
                <a:cubicBezTo>
                  <a:pt x="81" y="2173"/>
                  <a:pt x="89" y="2166"/>
                  <a:pt x="99" y="2160"/>
                </a:cubicBezTo>
                <a:cubicBezTo>
                  <a:pt x="132" y="2140"/>
                  <a:pt x="158" y="2113"/>
                  <a:pt x="181" y="2083"/>
                </a:cubicBezTo>
                <a:cubicBezTo>
                  <a:pt x="183" y="2081"/>
                  <a:pt x="188" y="2078"/>
                  <a:pt x="186" y="2075"/>
                </a:cubicBezTo>
                <a:cubicBezTo>
                  <a:pt x="185" y="2072"/>
                  <a:pt x="180" y="2072"/>
                  <a:pt x="177" y="2072"/>
                </a:cubicBezTo>
                <a:cubicBezTo>
                  <a:pt x="163" y="2071"/>
                  <a:pt x="163" y="2072"/>
                  <a:pt x="167" y="2058"/>
                </a:cubicBezTo>
                <a:cubicBezTo>
                  <a:pt x="174" y="2030"/>
                  <a:pt x="176" y="2001"/>
                  <a:pt x="179" y="1972"/>
                </a:cubicBezTo>
                <a:cubicBezTo>
                  <a:pt x="183" y="1910"/>
                  <a:pt x="178" y="1849"/>
                  <a:pt x="174" y="1787"/>
                </a:cubicBezTo>
                <a:cubicBezTo>
                  <a:pt x="172" y="1764"/>
                  <a:pt x="173" y="1742"/>
                  <a:pt x="173" y="1719"/>
                </a:cubicBezTo>
                <a:cubicBezTo>
                  <a:pt x="174" y="1678"/>
                  <a:pt x="171" y="1637"/>
                  <a:pt x="166" y="1597"/>
                </a:cubicBezTo>
                <a:cubicBezTo>
                  <a:pt x="163" y="1566"/>
                  <a:pt x="164" y="1535"/>
                  <a:pt x="158" y="1504"/>
                </a:cubicBezTo>
                <a:cubicBezTo>
                  <a:pt x="149" y="1455"/>
                  <a:pt x="146" y="1406"/>
                  <a:pt x="147" y="1356"/>
                </a:cubicBezTo>
                <a:cubicBezTo>
                  <a:pt x="148" y="1317"/>
                  <a:pt x="151" y="1278"/>
                  <a:pt x="158" y="1240"/>
                </a:cubicBezTo>
                <a:cubicBezTo>
                  <a:pt x="160" y="1231"/>
                  <a:pt x="158" y="1228"/>
                  <a:pt x="149" y="1227"/>
                </a:cubicBezTo>
                <a:cubicBezTo>
                  <a:pt x="124" y="1226"/>
                  <a:pt x="123" y="1229"/>
                  <a:pt x="131" y="1203"/>
                </a:cubicBezTo>
                <a:cubicBezTo>
                  <a:pt x="149" y="1143"/>
                  <a:pt x="154" y="1080"/>
                  <a:pt x="163" y="1018"/>
                </a:cubicBezTo>
                <a:cubicBezTo>
                  <a:pt x="165" y="1003"/>
                  <a:pt x="160" y="987"/>
                  <a:pt x="164" y="972"/>
                </a:cubicBezTo>
                <a:cubicBezTo>
                  <a:pt x="166" y="965"/>
                  <a:pt x="167" y="958"/>
                  <a:pt x="171" y="952"/>
                </a:cubicBezTo>
                <a:cubicBezTo>
                  <a:pt x="178" y="943"/>
                  <a:pt x="176" y="931"/>
                  <a:pt x="178" y="921"/>
                </a:cubicBezTo>
                <a:cubicBezTo>
                  <a:pt x="181" y="900"/>
                  <a:pt x="181" y="879"/>
                  <a:pt x="179" y="858"/>
                </a:cubicBezTo>
                <a:cubicBezTo>
                  <a:pt x="178" y="852"/>
                  <a:pt x="176" y="850"/>
                  <a:pt x="170" y="852"/>
                </a:cubicBezTo>
                <a:cubicBezTo>
                  <a:pt x="158" y="856"/>
                  <a:pt x="145" y="859"/>
                  <a:pt x="132" y="863"/>
                </a:cubicBezTo>
                <a:cubicBezTo>
                  <a:pt x="131" y="864"/>
                  <a:pt x="130" y="865"/>
                  <a:pt x="129" y="866"/>
                </a:cubicBezTo>
                <a:cubicBezTo>
                  <a:pt x="101" y="874"/>
                  <a:pt x="74" y="880"/>
                  <a:pt x="46" y="869"/>
                </a:cubicBezTo>
                <a:cubicBezTo>
                  <a:pt x="29" y="862"/>
                  <a:pt x="18" y="851"/>
                  <a:pt x="11" y="835"/>
                </a:cubicBezTo>
                <a:cubicBezTo>
                  <a:pt x="0" y="810"/>
                  <a:pt x="1" y="786"/>
                  <a:pt x="8" y="761"/>
                </a:cubicBezTo>
                <a:cubicBezTo>
                  <a:pt x="17" y="732"/>
                  <a:pt x="29" y="705"/>
                  <a:pt x="42" y="678"/>
                </a:cubicBezTo>
                <a:cubicBezTo>
                  <a:pt x="53" y="654"/>
                  <a:pt x="66" y="630"/>
                  <a:pt x="77" y="606"/>
                </a:cubicBezTo>
                <a:cubicBezTo>
                  <a:pt x="101" y="556"/>
                  <a:pt x="130" y="510"/>
                  <a:pt x="154" y="461"/>
                </a:cubicBezTo>
                <a:cubicBezTo>
                  <a:pt x="157" y="455"/>
                  <a:pt x="162" y="451"/>
                  <a:pt x="168" y="449"/>
                </a:cubicBezTo>
                <a:cubicBezTo>
                  <a:pt x="182" y="444"/>
                  <a:pt x="196" y="439"/>
                  <a:pt x="210" y="435"/>
                </a:cubicBezTo>
                <a:cubicBezTo>
                  <a:pt x="217" y="433"/>
                  <a:pt x="223" y="429"/>
                  <a:pt x="229" y="423"/>
                </a:cubicBezTo>
                <a:cubicBezTo>
                  <a:pt x="240" y="411"/>
                  <a:pt x="250" y="398"/>
                  <a:pt x="262" y="386"/>
                </a:cubicBezTo>
                <a:cubicBezTo>
                  <a:pt x="266" y="383"/>
                  <a:pt x="269" y="376"/>
                  <a:pt x="274" y="379"/>
                </a:cubicBezTo>
                <a:cubicBezTo>
                  <a:pt x="280" y="382"/>
                  <a:pt x="277" y="389"/>
                  <a:pt x="275" y="393"/>
                </a:cubicBezTo>
                <a:cubicBezTo>
                  <a:pt x="270" y="411"/>
                  <a:pt x="263" y="429"/>
                  <a:pt x="255" y="446"/>
                </a:cubicBezTo>
                <a:cubicBezTo>
                  <a:pt x="242" y="475"/>
                  <a:pt x="234" y="506"/>
                  <a:pt x="235" y="538"/>
                </a:cubicBezTo>
                <a:cubicBezTo>
                  <a:pt x="235" y="542"/>
                  <a:pt x="234" y="546"/>
                  <a:pt x="234" y="548"/>
                </a:cubicBezTo>
                <a:cubicBezTo>
                  <a:pt x="238" y="525"/>
                  <a:pt x="247" y="502"/>
                  <a:pt x="259" y="480"/>
                </a:cubicBezTo>
                <a:cubicBezTo>
                  <a:pt x="263" y="473"/>
                  <a:pt x="266" y="467"/>
                  <a:pt x="270" y="461"/>
                </a:cubicBezTo>
                <a:cubicBezTo>
                  <a:pt x="276" y="451"/>
                  <a:pt x="280" y="441"/>
                  <a:pt x="275" y="429"/>
                </a:cubicBezTo>
                <a:cubicBezTo>
                  <a:pt x="272" y="421"/>
                  <a:pt x="276" y="414"/>
                  <a:pt x="281" y="407"/>
                </a:cubicBezTo>
                <a:cubicBezTo>
                  <a:pt x="287" y="400"/>
                  <a:pt x="294" y="395"/>
                  <a:pt x="302" y="392"/>
                </a:cubicBezTo>
                <a:cubicBezTo>
                  <a:pt x="308" y="390"/>
                  <a:pt x="307" y="386"/>
                  <a:pt x="303" y="382"/>
                </a:cubicBezTo>
                <a:cubicBezTo>
                  <a:pt x="302" y="381"/>
                  <a:pt x="300" y="379"/>
                  <a:pt x="298" y="378"/>
                </a:cubicBezTo>
                <a:cubicBezTo>
                  <a:pt x="289" y="371"/>
                  <a:pt x="286" y="362"/>
                  <a:pt x="286" y="351"/>
                </a:cubicBezTo>
                <a:cubicBezTo>
                  <a:pt x="287" y="339"/>
                  <a:pt x="287" y="327"/>
                  <a:pt x="288" y="316"/>
                </a:cubicBezTo>
                <a:cubicBezTo>
                  <a:pt x="288" y="309"/>
                  <a:pt x="286" y="303"/>
                  <a:pt x="282" y="297"/>
                </a:cubicBezTo>
                <a:cubicBezTo>
                  <a:pt x="271" y="279"/>
                  <a:pt x="266" y="259"/>
                  <a:pt x="266" y="238"/>
                </a:cubicBezTo>
                <a:cubicBezTo>
                  <a:pt x="266" y="234"/>
                  <a:pt x="266" y="230"/>
                  <a:pt x="264" y="226"/>
                </a:cubicBezTo>
                <a:cubicBezTo>
                  <a:pt x="260" y="214"/>
                  <a:pt x="260" y="201"/>
                  <a:pt x="260" y="189"/>
                </a:cubicBezTo>
                <a:cubicBezTo>
                  <a:pt x="260" y="174"/>
                  <a:pt x="254" y="159"/>
                  <a:pt x="256" y="144"/>
                </a:cubicBezTo>
                <a:cubicBezTo>
                  <a:pt x="256" y="138"/>
                  <a:pt x="256" y="131"/>
                  <a:pt x="258" y="125"/>
                </a:cubicBezTo>
                <a:cubicBezTo>
                  <a:pt x="265" y="100"/>
                  <a:pt x="268" y="74"/>
                  <a:pt x="278" y="49"/>
                </a:cubicBezTo>
                <a:cubicBezTo>
                  <a:pt x="284" y="33"/>
                  <a:pt x="295" y="19"/>
                  <a:pt x="309" y="8"/>
                </a:cubicBezTo>
                <a:cubicBezTo>
                  <a:pt x="313" y="4"/>
                  <a:pt x="319" y="2"/>
                  <a:pt x="325" y="2"/>
                </a:cubicBezTo>
                <a:cubicBezTo>
                  <a:pt x="334" y="3"/>
                  <a:pt x="342" y="3"/>
                  <a:pt x="350" y="0"/>
                </a:cubicBezTo>
                <a:cubicBezTo>
                  <a:pt x="356" y="0"/>
                  <a:pt x="361" y="0"/>
                  <a:pt x="366" y="0"/>
                </a:cubicBezTo>
                <a:cubicBezTo>
                  <a:pt x="384" y="6"/>
                  <a:pt x="402" y="12"/>
                  <a:pt x="418" y="21"/>
                </a:cubicBezTo>
                <a:cubicBezTo>
                  <a:pt x="451" y="39"/>
                  <a:pt x="475" y="64"/>
                  <a:pt x="482" y="104"/>
                </a:cubicBezTo>
                <a:cubicBezTo>
                  <a:pt x="486" y="130"/>
                  <a:pt x="487" y="155"/>
                  <a:pt x="481" y="180"/>
                </a:cubicBezTo>
                <a:cubicBezTo>
                  <a:pt x="480" y="181"/>
                  <a:pt x="480" y="182"/>
                  <a:pt x="480" y="184"/>
                </a:cubicBezTo>
                <a:cubicBezTo>
                  <a:pt x="485" y="204"/>
                  <a:pt x="477" y="222"/>
                  <a:pt x="471" y="240"/>
                </a:cubicBezTo>
                <a:cubicBezTo>
                  <a:pt x="469" y="246"/>
                  <a:pt x="467" y="250"/>
                  <a:pt x="462" y="253"/>
                </a:cubicBezTo>
                <a:cubicBezTo>
                  <a:pt x="451" y="259"/>
                  <a:pt x="449" y="268"/>
                  <a:pt x="451" y="279"/>
                </a:cubicBezTo>
                <a:cubicBezTo>
                  <a:pt x="452" y="287"/>
                  <a:pt x="454" y="295"/>
                  <a:pt x="455" y="303"/>
                </a:cubicBezTo>
                <a:cubicBezTo>
                  <a:pt x="455" y="309"/>
                  <a:pt x="453" y="314"/>
                  <a:pt x="447" y="316"/>
                </a:cubicBezTo>
                <a:cubicBezTo>
                  <a:pt x="405" y="331"/>
                  <a:pt x="367" y="357"/>
                  <a:pt x="327" y="376"/>
                </a:cubicBezTo>
                <a:cubicBezTo>
                  <a:pt x="320" y="380"/>
                  <a:pt x="318" y="384"/>
                  <a:pt x="320" y="391"/>
                </a:cubicBezTo>
                <a:cubicBezTo>
                  <a:pt x="325" y="413"/>
                  <a:pt x="327" y="433"/>
                  <a:pt x="313" y="454"/>
                </a:cubicBezTo>
                <a:cubicBezTo>
                  <a:pt x="303" y="469"/>
                  <a:pt x="304" y="488"/>
                  <a:pt x="303" y="506"/>
                </a:cubicBezTo>
                <a:cubicBezTo>
                  <a:pt x="307" y="505"/>
                  <a:pt x="308" y="501"/>
                  <a:pt x="309" y="498"/>
                </a:cubicBezTo>
                <a:cubicBezTo>
                  <a:pt x="333" y="454"/>
                  <a:pt x="361" y="414"/>
                  <a:pt x="399" y="381"/>
                </a:cubicBezTo>
                <a:cubicBezTo>
                  <a:pt x="420" y="364"/>
                  <a:pt x="442" y="349"/>
                  <a:pt x="468" y="339"/>
                </a:cubicBezTo>
                <a:cubicBezTo>
                  <a:pt x="474" y="337"/>
                  <a:pt x="477" y="334"/>
                  <a:pt x="474" y="327"/>
                </a:cubicBezTo>
                <a:cubicBezTo>
                  <a:pt x="471" y="323"/>
                  <a:pt x="474" y="321"/>
                  <a:pt x="478" y="321"/>
                </a:cubicBezTo>
                <a:cubicBezTo>
                  <a:pt x="491" y="320"/>
                  <a:pt x="497" y="324"/>
                  <a:pt x="503" y="335"/>
                </a:cubicBezTo>
                <a:cubicBezTo>
                  <a:pt x="508" y="345"/>
                  <a:pt x="510" y="356"/>
                  <a:pt x="517" y="365"/>
                </a:cubicBezTo>
                <a:cubicBezTo>
                  <a:pt x="518" y="366"/>
                  <a:pt x="518" y="368"/>
                  <a:pt x="517" y="369"/>
                </a:cubicBezTo>
                <a:cubicBezTo>
                  <a:pt x="507" y="375"/>
                  <a:pt x="516" y="377"/>
                  <a:pt x="519" y="379"/>
                </a:cubicBezTo>
                <a:cubicBezTo>
                  <a:pt x="526" y="384"/>
                  <a:pt x="534" y="386"/>
                  <a:pt x="542" y="389"/>
                </a:cubicBezTo>
                <a:cubicBezTo>
                  <a:pt x="581" y="399"/>
                  <a:pt x="601" y="427"/>
                  <a:pt x="607" y="464"/>
                </a:cubicBezTo>
                <a:cubicBezTo>
                  <a:pt x="615" y="507"/>
                  <a:pt x="610" y="550"/>
                  <a:pt x="600" y="593"/>
                </a:cubicBezTo>
                <a:cubicBezTo>
                  <a:pt x="599" y="600"/>
                  <a:pt x="596" y="607"/>
                  <a:pt x="590" y="612"/>
                </a:cubicBezTo>
                <a:cubicBezTo>
                  <a:pt x="579" y="622"/>
                  <a:pt x="573" y="636"/>
                  <a:pt x="569" y="650"/>
                </a:cubicBezTo>
                <a:cubicBezTo>
                  <a:pt x="571" y="653"/>
                  <a:pt x="570" y="656"/>
                  <a:pt x="569" y="659"/>
                </a:cubicBezTo>
                <a:cubicBezTo>
                  <a:pt x="562" y="687"/>
                  <a:pt x="559" y="716"/>
                  <a:pt x="554" y="745"/>
                </a:cubicBezTo>
                <a:cubicBezTo>
                  <a:pt x="545" y="796"/>
                  <a:pt x="535" y="848"/>
                  <a:pt x="535" y="901"/>
                </a:cubicBezTo>
                <a:cubicBezTo>
                  <a:pt x="535" y="925"/>
                  <a:pt x="539" y="948"/>
                  <a:pt x="543" y="972"/>
                </a:cubicBezTo>
                <a:cubicBezTo>
                  <a:pt x="545" y="980"/>
                  <a:pt x="546" y="989"/>
                  <a:pt x="548" y="998"/>
                </a:cubicBezTo>
                <a:cubicBezTo>
                  <a:pt x="551" y="1006"/>
                  <a:pt x="552" y="1016"/>
                  <a:pt x="555" y="1024"/>
                </a:cubicBezTo>
                <a:cubicBezTo>
                  <a:pt x="564" y="1062"/>
                  <a:pt x="570" y="1100"/>
                  <a:pt x="575" y="1138"/>
                </a:cubicBezTo>
                <a:cubicBezTo>
                  <a:pt x="575" y="1143"/>
                  <a:pt x="576" y="1148"/>
                  <a:pt x="574" y="1152"/>
                </a:cubicBezTo>
                <a:cubicBezTo>
                  <a:pt x="576" y="1177"/>
                  <a:pt x="580" y="1202"/>
                  <a:pt x="586" y="1226"/>
                </a:cubicBezTo>
                <a:cubicBezTo>
                  <a:pt x="588" y="1233"/>
                  <a:pt x="586" y="1237"/>
                  <a:pt x="578" y="1238"/>
                </a:cubicBezTo>
                <a:cubicBezTo>
                  <a:pt x="577" y="1238"/>
                  <a:pt x="575" y="1239"/>
                  <a:pt x="574" y="1240"/>
                </a:cubicBezTo>
                <a:cubicBezTo>
                  <a:pt x="566" y="1241"/>
                  <a:pt x="555" y="1239"/>
                  <a:pt x="552" y="1244"/>
                </a:cubicBezTo>
                <a:cubicBezTo>
                  <a:pt x="549" y="1251"/>
                  <a:pt x="552" y="1261"/>
                  <a:pt x="553" y="1269"/>
                </a:cubicBezTo>
                <a:cubicBezTo>
                  <a:pt x="557" y="1305"/>
                  <a:pt x="563" y="1341"/>
                  <a:pt x="565" y="1377"/>
                </a:cubicBezTo>
                <a:cubicBezTo>
                  <a:pt x="567" y="1427"/>
                  <a:pt x="563" y="1477"/>
                  <a:pt x="561" y="1527"/>
                </a:cubicBezTo>
                <a:cubicBezTo>
                  <a:pt x="560" y="1555"/>
                  <a:pt x="558" y="1583"/>
                  <a:pt x="551" y="1611"/>
                </a:cubicBezTo>
                <a:cubicBezTo>
                  <a:pt x="548" y="1625"/>
                  <a:pt x="551" y="1640"/>
                  <a:pt x="552" y="1654"/>
                </a:cubicBezTo>
                <a:cubicBezTo>
                  <a:pt x="554" y="1684"/>
                  <a:pt x="555" y="1713"/>
                  <a:pt x="557" y="1743"/>
                </a:cubicBezTo>
                <a:cubicBezTo>
                  <a:pt x="560" y="1784"/>
                  <a:pt x="567" y="1824"/>
                  <a:pt x="569" y="1865"/>
                </a:cubicBezTo>
                <a:cubicBezTo>
                  <a:pt x="570" y="1887"/>
                  <a:pt x="569" y="1909"/>
                  <a:pt x="568" y="1931"/>
                </a:cubicBezTo>
                <a:cubicBezTo>
                  <a:pt x="565" y="1989"/>
                  <a:pt x="569" y="2047"/>
                  <a:pt x="572" y="2105"/>
                </a:cubicBezTo>
                <a:cubicBezTo>
                  <a:pt x="573" y="2117"/>
                  <a:pt x="573" y="2130"/>
                  <a:pt x="571" y="2143"/>
                </a:cubicBezTo>
                <a:cubicBezTo>
                  <a:pt x="570" y="2148"/>
                  <a:pt x="569" y="2152"/>
                  <a:pt x="563" y="2153"/>
                </a:cubicBezTo>
                <a:cubicBezTo>
                  <a:pt x="555" y="2153"/>
                  <a:pt x="555" y="2158"/>
                  <a:pt x="556" y="2163"/>
                </a:cubicBezTo>
                <a:cubicBezTo>
                  <a:pt x="566" y="2206"/>
                  <a:pt x="575" y="2249"/>
                  <a:pt x="587" y="2292"/>
                </a:cubicBezTo>
                <a:cubicBezTo>
                  <a:pt x="590" y="2302"/>
                  <a:pt x="588" y="2309"/>
                  <a:pt x="581" y="2317"/>
                </a:cubicBezTo>
                <a:cubicBezTo>
                  <a:pt x="561" y="2342"/>
                  <a:pt x="534" y="2357"/>
                  <a:pt x="504" y="2366"/>
                </a:cubicBezTo>
                <a:cubicBezTo>
                  <a:pt x="494" y="2366"/>
                  <a:pt x="483" y="2366"/>
                  <a:pt x="472" y="2366"/>
                </a:cubicBezTo>
                <a:close/>
              </a:path>
            </a:pathLst>
          </a:custGeom>
          <a:solidFill>
            <a:srgbClr val="023E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11" name="Freeform 1">
            <a:extLst>
              <a:ext uri="{FF2B5EF4-FFF2-40B4-BE49-F238E27FC236}">
                <a16:creationId xmlns:a16="http://schemas.microsoft.com/office/drawing/2014/main" id="{0D894E9E-A315-02AC-14A3-6F90A311740E}"/>
              </a:ext>
            </a:extLst>
          </p:cNvPr>
          <p:cNvSpPr>
            <a:spLocks noEditPoints="1"/>
          </p:cNvSpPr>
          <p:nvPr/>
        </p:nvSpPr>
        <p:spPr bwMode="auto">
          <a:xfrm>
            <a:off x="6988052" y="2903705"/>
            <a:ext cx="813432" cy="1778978"/>
          </a:xfrm>
          <a:custGeom>
            <a:avLst/>
            <a:gdLst>
              <a:gd name="T0" fmla="*/ 625 w 693"/>
              <a:gd name="T1" fmla="*/ 1522 h 1641"/>
              <a:gd name="T2" fmla="*/ 520 w 693"/>
              <a:gd name="T3" fmla="*/ 985 h 1641"/>
              <a:gd name="T4" fmla="*/ 498 w 693"/>
              <a:gd name="T5" fmla="*/ 789 h 1641"/>
              <a:gd name="T6" fmla="*/ 532 w 693"/>
              <a:gd name="T7" fmla="*/ 760 h 1641"/>
              <a:gd name="T8" fmla="*/ 571 w 693"/>
              <a:gd name="T9" fmla="*/ 506 h 1641"/>
              <a:gd name="T10" fmla="*/ 505 w 693"/>
              <a:gd name="T11" fmla="*/ 282 h 1641"/>
              <a:gd name="T12" fmla="*/ 394 w 693"/>
              <a:gd name="T13" fmla="*/ 243 h 1641"/>
              <a:gd name="T14" fmla="*/ 344 w 693"/>
              <a:gd name="T15" fmla="*/ 214 h 1641"/>
              <a:gd name="T16" fmla="*/ 341 w 693"/>
              <a:gd name="T17" fmla="*/ 204 h 1641"/>
              <a:gd name="T18" fmla="*/ 354 w 693"/>
              <a:gd name="T19" fmla="*/ 65 h 1641"/>
              <a:gd name="T20" fmla="*/ 313 w 693"/>
              <a:gd name="T21" fmla="*/ 0 h 1641"/>
              <a:gd name="T22" fmla="*/ 228 w 693"/>
              <a:gd name="T23" fmla="*/ 24 h 1641"/>
              <a:gd name="T24" fmla="*/ 214 w 693"/>
              <a:gd name="T25" fmla="*/ 121 h 1641"/>
              <a:gd name="T26" fmla="*/ 240 w 693"/>
              <a:gd name="T27" fmla="*/ 200 h 1641"/>
              <a:gd name="T28" fmla="*/ 240 w 693"/>
              <a:gd name="T29" fmla="*/ 215 h 1641"/>
              <a:gd name="T30" fmla="*/ 147 w 693"/>
              <a:gd name="T31" fmla="*/ 272 h 1641"/>
              <a:gd name="T32" fmla="*/ 22 w 693"/>
              <a:gd name="T33" fmla="*/ 531 h 1641"/>
              <a:gd name="T34" fmla="*/ 113 w 693"/>
              <a:gd name="T35" fmla="*/ 777 h 1641"/>
              <a:gd name="T36" fmla="*/ 143 w 693"/>
              <a:gd name="T37" fmla="*/ 802 h 1641"/>
              <a:gd name="T38" fmla="*/ 220 w 693"/>
              <a:gd name="T39" fmla="*/ 1183 h 1641"/>
              <a:gd name="T40" fmla="*/ 267 w 693"/>
              <a:gd name="T41" fmla="*/ 1470 h 1641"/>
              <a:gd name="T42" fmla="*/ 231 w 693"/>
              <a:gd name="T43" fmla="*/ 1602 h 1641"/>
              <a:gd name="T44" fmla="*/ 343 w 693"/>
              <a:gd name="T45" fmla="*/ 1595 h 1641"/>
              <a:gd name="T46" fmla="*/ 351 w 693"/>
              <a:gd name="T47" fmla="*/ 1504 h 1641"/>
              <a:gd name="T48" fmla="*/ 342 w 693"/>
              <a:gd name="T49" fmla="*/ 1327 h 1641"/>
              <a:gd name="T50" fmla="*/ 334 w 693"/>
              <a:gd name="T51" fmla="*/ 1168 h 1641"/>
              <a:gd name="T52" fmla="*/ 372 w 693"/>
              <a:gd name="T53" fmla="*/ 991 h 1641"/>
              <a:gd name="T54" fmla="*/ 495 w 693"/>
              <a:gd name="T55" fmla="*/ 1455 h 1641"/>
              <a:gd name="T56" fmla="*/ 553 w 693"/>
              <a:gd name="T57" fmla="*/ 1595 h 1641"/>
              <a:gd name="T58" fmla="*/ 693 w 693"/>
              <a:gd name="T59" fmla="*/ 1628 h 1641"/>
              <a:gd name="T60" fmla="*/ 115 w 693"/>
              <a:gd name="T61" fmla="*/ 608 h 1641"/>
              <a:gd name="T62" fmla="*/ 125 w 693"/>
              <a:gd name="T63" fmla="*/ 524 h 1641"/>
              <a:gd name="T64" fmla="*/ 395 w 693"/>
              <a:gd name="T65" fmla="*/ 690 h 1641"/>
              <a:gd name="T66" fmla="*/ 314 w 693"/>
              <a:gd name="T67" fmla="*/ 307 h 1641"/>
              <a:gd name="T68" fmla="*/ 280 w 693"/>
              <a:gd name="T69" fmla="*/ 291 h 1641"/>
              <a:gd name="T70" fmla="*/ 295 w 693"/>
              <a:gd name="T71" fmla="*/ 485 h 1641"/>
              <a:gd name="T72" fmla="*/ 274 w 693"/>
              <a:gd name="T73" fmla="*/ 687 h 1641"/>
              <a:gd name="T74" fmla="*/ 235 w 693"/>
              <a:gd name="T75" fmla="*/ 542 h 1641"/>
              <a:gd name="T76" fmla="*/ 248 w 693"/>
              <a:gd name="T77" fmla="*/ 225 h 1641"/>
              <a:gd name="T78" fmla="*/ 334 w 693"/>
              <a:gd name="T79" fmla="*/ 227 h 1641"/>
              <a:gd name="T80" fmla="*/ 381 w 693"/>
              <a:gd name="T81" fmla="*/ 413 h 1641"/>
              <a:gd name="T82" fmla="*/ 411 w 693"/>
              <a:gd name="T83" fmla="*/ 689 h 1641"/>
              <a:gd name="T84" fmla="*/ 473 w 693"/>
              <a:gd name="T85" fmla="*/ 485 h 1641"/>
              <a:gd name="T86" fmla="*/ 501 w 693"/>
              <a:gd name="T87" fmla="*/ 576 h 16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693" h="1641">
                <a:moveTo>
                  <a:pt x="669" y="1590"/>
                </a:moveTo>
                <a:cubicBezTo>
                  <a:pt x="650" y="1579"/>
                  <a:pt x="636" y="1550"/>
                  <a:pt x="629" y="1542"/>
                </a:cubicBezTo>
                <a:cubicBezTo>
                  <a:pt x="622" y="1535"/>
                  <a:pt x="631" y="1537"/>
                  <a:pt x="625" y="1522"/>
                </a:cubicBezTo>
                <a:cubicBezTo>
                  <a:pt x="619" y="1507"/>
                  <a:pt x="600" y="1419"/>
                  <a:pt x="597" y="1391"/>
                </a:cubicBezTo>
                <a:cubicBezTo>
                  <a:pt x="593" y="1362"/>
                  <a:pt x="595" y="1265"/>
                  <a:pt x="582" y="1219"/>
                </a:cubicBezTo>
                <a:cubicBezTo>
                  <a:pt x="568" y="1173"/>
                  <a:pt x="526" y="1025"/>
                  <a:pt x="520" y="985"/>
                </a:cubicBezTo>
                <a:cubicBezTo>
                  <a:pt x="514" y="944"/>
                  <a:pt x="505" y="903"/>
                  <a:pt x="505" y="881"/>
                </a:cubicBezTo>
                <a:cubicBezTo>
                  <a:pt x="505" y="858"/>
                  <a:pt x="503" y="843"/>
                  <a:pt x="496" y="827"/>
                </a:cubicBezTo>
                <a:cubicBezTo>
                  <a:pt x="490" y="811"/>
                  <a:pt x="498" y="789"/>
                  <a:pt x="498" y="789"/>
                </a:cubicBezTo>
                <a:cubicBezTo>
                  <a:pt x="498" y="789"/>
                  <a:pt x="514" y="801"/>
                  <a:pt x="524" y="810"/>
                </a:cubicBezTo>
                <a:cubicBezTo>
                  <a:pt x="534" y="819"/>
                  <a:pt x="534" y="805"/>
                  <a:pt x="529" y="785"/>
                </a:cubicBezTo>
                <a:cubicBezTo>
                  <a:pt x="524" y="765"/>
                  <a:pt x="527" y="754"/>
                  <a:pt x="532" y="760"/>
                </a:cubicBezTo>
                <a:cubicBezTo>
                  <a:pt x="537" y="767"/>
                  <a:pt x="541" y="728"/>
                  <a:pt x="553" y="705"/>
                </a:cubicBezTo>
                <a:cubicBezTo>
                  <a:pt x="566" y="681"/>
                  <a:pt x="593" y="633"/>
                  <a:pt x="587" y="606"/>
                </a:cubicBezTo>
                <a:cubicBezTo>
                  <a:pt x="581" y="578"/>
                  <a:pt x="578" y="530"/>
                  <a:pt x="571" y="506"/>
                </a:cubicBezTo>
                <a:cubicBezTo>
                  <a:pt x="563" y="483"/>
                  <a:pt x="556" y="441"/>
                  <a:pt x="547" y="415"/>
                </a:cubicBezTo>
                <a:cubicBezTo>
                  <a:pt x="538" y="389"/>
                  <a:pt x="540" y="376"/>
                  <a:pt x="529" y="350"/>
                </a:cubicBezTo>
                <a:cubicBezTo>
                  <a:pt x="517" y="324"/>
                  <a:pt x="505" y="295"/>
                  <a:pt x="505" y="282"/>
                </a:cubicBezTo>
                <a:cubicBezTo>
                  <a:pt x="505" y="275"/>
                  <a:pt x="502" y="269"/>
                  <a:pt x="491" y="265"/>
                </a:cubicBezTo>
                <a:cubicBezTo>
                  <a:pt x="483" y="261"/>
                  <a:pt x="469" y="258"/>
                  <a:pt x="449" y="255"/>
                </a:cubicBezTo>
                <a:cubicBezTo>
                  <a:pt x="428" y="252"/>
                  <a:pt x="409" y="248"/>
                  <a:pt x="394" y="243"/>
                </a:cubicBezTo>
                <a:cubicBezTo>
                  <a:pt x="393" y="243"/>
                  <a:pt x="392" y="242"/>
                  <a:pt x="391" y="242"/>
                </a:cubicBezTo>
                <a:cubicBezTo>
                  <a:pt x="391" y="242"/>
                  <a:pt x="390" y="242"/>
                  <a:pt x="390" y="242"/>
                </a:cubicBezTo>
                <a:cubicBezTo>
                  <a:pt x="370" y="235"/>
                  <a:pt x="344" y="214"/>
                  <a:pt x="344" y="214"/>
                </a:cubicBezTo>
                <a:cubicBezTo>
                  <a:pt x="336" y="225"/>
                  <a:pt x="336" y="225"/>
                  <a:pt x="336" y="225"/>
                </a:cubicBezTo>
                <a:cubicBezTo>
                  <a:pt x="339" y="221"/>
                  <a:pt x="341" y="218"/>
                  <a:pt x="344" y="214"/>
                </a:cubicBezTo>
                <a:cubicBezTo>
                  <a:pt x="341" y="211"/>
                  <a:pt x="336" y="204"/>
                  <a:pt x="341" y="204"/>
                </a:cubicBezTo>
                <a:cubicBezTo>
                  <a:pt x="352" y="203"/>
                  <a:pt x="354" y="159"/>
                  <a:pt x="360" y="146"/>
                </a:cubicBezTo>
                <a:cubicBezTo>
                  <a:pt x="366" y="133"/>
                  <a:pt x="364" y="124"/>
                  <a:pt x="360" y="112"/>
                </a:cubicBezTo>
                <a:cubicBezTo>
                  <a:pt x="356" y="101"/>
                  <a:pt x="364" y="84"/>
                  <a:pt x="354" y="65"/>
                </a:cubicBezTo>
                <a:cubicBezTo>
                  <a:pt x="344" y="47"/>
                  <a:pt x="358" y="24"/>
                  <a:pt x="344" y="22"/>
                </a:cubicBezTo>
                <a:cubicBezTo>
                  <a:pt x="330" y="20"/>
                  <a:pt x="335" y="3"/>
                  <a:pt x="322" y="3"/>
                </a:cubicBezTo>
                <a:cubicBezTo>
                  <a:pt x="318" y="3"/>
                  <a:pt x="315" y="2"/>
                  <a:pt x="313" y="0"/>
                </a:cubicBezTo>
                <a:cubicBezTo>
                  <a:pt x="302" y="21"/>
                  <a:pt x="285" y="14"/>
                  <a:pt x="285" y="14"/>
                </a:cubicBezTo>
                <a:cubicBezTo>
                  <a:pt x="259" y="8"/>
                  <a:pt x="242" y="14"/>
                  <a:pt x="230" y="23"/>
                </a:cubicBezTo>
                <a:cubicBezTo>
                  <a:pt x="230" y="23"/>
                  <a:pt x="229" y="24"/>
                  <a:pt x="228" y="24"/>
                </a:cubicBezTo>
                <a:cubicBezTo>
                  <a:pt x="213" y="38"/>
                  <a:pt x="208" y="57"/>
                  <a:pt x="208" y="58"/>
                </a:cubicBezTo>
                <a:cubicBezTo>
                  <a:pt x="207" y="65"/>
                  <a:pt x="206" y="72"/>
                  <a:pt x="206" y="77"/>
                </a:cubicBezTo>
                <a:cubicBezTo>
                  <a:pt x="208" y="95"/>
                  <a:pt x="213" y="113"/>
                  <a:pt x="214" y="121"/>
                </a:cubicBezTo>
                <a:cubicBezTo>
                  <a:pt x="215" y="128"/>
                  <a:pt x="219" y="158"/>
                  <a:pt x="225" y="158"/>
                </a:cubicBezTo>
                <a:cubicBezTo>
                  <a:pt x="231" y="158"/>
                  <a:pt x="233" y="159"/>
                  <a:pt x="233" y="159"/>
                </a:cubicBezTo>
                <a:cubicBezTo>
                  <a:pt x="233" y="159"/>
                  <a:pt x="240" y="182"/>
                  <a:pt x="240" y="200"/>
                </a:cubicBezTo>
                <a:cubicBezTo>
                  <a:pt x="240" y="208"/>
                  <a:pt x="240" y="212"/>
                  <a:pt x="240" y="215"/>
                </a:cubicBezTo>
                <a:cubicBezTo>
                  <a:pt x="240" y="215"/>
                  <a:pt x="240" y="215"/>
                  <a:pt x="240" y="215"/>
                </a:cubicBezTo>
                <a:cubicBezTo>
                  <a:pt x="240" y="215"/>
                  <a:pt x="240" y="215"/>
                  <a:pt x="240" y="215"/>
                </a:cubicBezTo>
                <a:cubicBezTo>
                  <a:pt x="240" y="215"/>
                  <a:pt x="240" y="215"/>
                  <a:pt x="240" y="215"/>
                </a:cubicBezTo>
                <a:cubicBezTo>
                  <a:pt x="240" y="215"/>
                  <a:pt x="224" y="238"/>
                  <a:pt x="206" y="246"/>
                </a:cubicBezTo>
                <a:cubicBezTo>
                  <a:pt x="188" y="255"/>
                  <a:pt x="162" y="268"/>
                  <a:pt x="147" y="272"/>
                </a:cubicBezTo>
                <a:cubicBezTo>
                  <a:pt x="136" y="275"/>
                  <a:pt x="124" y="279"/>
                  <a:pt x="115" y="285"/>
                </a:cubicBezTo>
                <a:cubicBezTo>
                  <a:pt x="103" y="293"/>
                  <a:pt x="93" y="305"/>
                  <a:pt x="89" y="326"/>
                </a:cubicBezTo>
                <a:cubicBezTo>
                  <a:pt x="82" y="365"/>
                  <a:pt x="42" y="495"/>
                  <a:pt x="22" y="531"/>
                </a:cubicBezTo>
                <a:cubicBezTo>
                  <a:pt x="3" y="567"/>
                  <a:pt x="0" y="616"/>
                  <a:pt x="20" y="646"/>
                </a:cubicBezTo>
                <a:cubicBezTo>
                  <a:pt x="39" y="676"/>
                  <a:pt x="86" y="750"/>
                  <a:pt x="93" y="760"/>
                </a:cubicBezTo>
                <a:cubicBezTo>
                  <a:pt x="100" y="770"/>
                  <a:pt x="102" y="778"/>
                  <a:pt x="113" y="777"/>
                </a:cubicBezTo>
                <a:cubicBezTo>
                  <a:pt x="113" y="777"/>
                  <a:pt x="114" y="776"/>
                  <a:pt x="115" y="776"/>
                </a:cubicBezTo>
                <a:cubicBezTo>
                  <a:pt x="124" y="776"/>
                  <a:pt x="130" y="777"/>
                  <a:pt x="130" y="777"/>
                </a:cubicBezTo>
                <a:cubicBezTo>
                  <a:pt x="130" y="777"/>
                  <a:pt x="135" y="796"/>
                  <a:pt x="143" y="802"/>
                </a:cubicBezTo>
                <a:cubicBezTo>
                  <a:pt x="151" y="808"/>
                  <a:pt x="161" y="828"/>
                  <a:pt x="163" y="821"/>
                </a:cubicBezTo>
                <a:cubicBezTo>
                  <a:pt x="166" y="814"/>
                  <a:pt x="173" y="872"/>
                  <a:pt x="180" y="903"/>
                </a:cubicBezTo>
                <a:cubicBezTo>
                  <a:pt x="187" y="934"/>
                  <a:pt x="220" y="1152"/>
                  <a:pt x="220" y="1183"/>
                </a:cubicBezTo>
                <a:cubicBezTo>
                  <a:pt x="220" y="1214"/>
                  <a:pt x="232" y="1246"/>
                  <a:pt x="231" y="1268"/>
                </a:cubicBezTo>
                <a:cubicBezTo>
                  <a:pt x="230" y="1291"/>
                  <a:pt x="235" y="1349"/>
                  <a:pt x="236" y="1381"/>
                </a:cubicBezTo>
                <a:cubicBezTo>
                  <a:pt x="237" y="1413"/>
                  <a:pt x="267" y="1447"/>
                  <a:pt x="267" y="1470"/>
                </a:cubicBezTo>
                <a:cubicBezTo>
                  <a:pt x="267" y="1494"/>
                  <a:pt x="260" y="1505"/>
                  <a:pt x="263" y="1519"/>
                </a:cubicBezTo>
                <a:cubicBezTo>
                  <a:pt x="267" y="1532"/>
                  <a:pt x="266" y="1542"/>
                  <a:pt x="251" y="1558"/>
                </a:cubicBezTo>
                <a:cubicBezTo>
                  <a:pt x="236" y="1574"/>
                  <a:pt x="230" y="1589"/>
                  <a:pt x="231" y="1602"/>
                </a:cubicBezTo>
                <a:cubicBezTo>
                  <a:pt x="232" y="1614"/>
                  <a:pt x="236" y="1619"/>
                  <a:pt x="266" y="1620"/>
                </a:cubicBezTo>
                <a:cubicBezTo>
                  <a:pt x="296" y="1621"/>
                  <a:pt x="324" y="1613"/>
                  <a:pt x="324" y="1605"/>
                </a:cubicBezTo>
                <a:cubicBezTo>
                  <a:pt x="324" y="1598"/>
                  <a:pt x="334" y="1595"/>
                  <a:pt x="343" y="1595"/>
                </a:cubicBezTo>
                <a:cubicBezTo>
                  <a:pt x="351" y="1595"/>
                  <a:pt x="350" y="1587"/>
                  <a:pt x="346" y="1569"/>
                </a:cubicBezTo>
                <a:cubicBezTo>
                  <a:pt x="343" y="1552"/>
                  <a:pt x="330" y="1528"/>
                  <a:pt x="338" y="1531"/>
                </a:cubicBezTo>
                <a:cubicBezTo>
                  <a:pt x="345" y="1533"/>
                  <a:pt x="351" y="1528"/>
                  <a:pt x="351" y="1504"/>
                </a:cubicBezTo>
                <a:cubicBezTo>
                  <a:pt x="351" y="1479"/>
                  <a:pt x="355" y="1471"/>
                  <a:pt x="344" y="1457"/>
                </a:cubicBezTo>
                <a:cubicBezTo>
                  <a:pt x="333" y="1442"/>
                  <a:pt x="335" y="1415"/>
                  <a:pt x="338" y="1392"/>
                </a:cubicBezTo>
                <a:cubicBezTo>
                  <a:pt x="340" y="1370"/>
                  <a:pt x="348" y="1354"/>
                  <a:pt x="342" y="1327"/>
                </a:cubicBezTo>
                <a:cubicBezTo>
                  <a:pt x="335" y="1299"/>
                  <a:pt x="334" y="1266"/>
                  <a:pt x="338" y="1252"/>
                </a:cubicBezTo>
                <a:cubicBezTo>
                  <a:pt x="342" y="1239"/>
                  <a:pt x="339" y="1222"/>
                  <a:pt x="329" y="1211"/>
                </a:cubicBezTo>
                <a:cubicBezTo>
                  <a:pt x="319" y="1200"/>
                  <a:pt x="334" y="1180"/>
                  <a:pt x="334" y="1168"/>
                </a:cubicBezTo>
                <a:cubicBezTo>
                  <a:pt x="334" y="1156"/>
                  <a:pt x="330" y="1104"/>
                  <a:pt x="337" y="1052"/>
                </a:cubicBezTo>
                <a:cubicBezTo>
                  <a:pt x="343" y="999"/>
                  <a:pt x="344" y="960"/>
                  <a:pt x="345" y="946"/>
                </a:cubicBezTo>
                <a:cubicBezTo>
                  <a:pt x="346" y="933"/>
                  <a:pt x="354" y="939"/>
                  <a:pt x="372" y="991"/>
                </a:cubicBezTo>
                <a:cubicBezTo>
                  <a:pt x="391" y="1043"/>
                  <a:pt x="438" y="1205"/>
                  <a:pt x="447" y="1241"/>
                </a:cubicBezTo>
                <a:cubicBezTo>
                  <a:pt x="454" y="1272"/>
                  <a:pt x="480" y="1385"/>
                  <a:pt x="491" y="1436"/>
                </a:cubicBezTo>
                <a:cubicBezTo>
                  <a:pt x="493" y="1444"/>
                  <a:pt x="494" y="1451"/>
                  <a:pt x="495" y="1455"/>
                </a:cubicBezTo>
                <a:cubicBezTo>
                  <a:pt x="501" y="1486"/>
                  <a:pt x="509" y="1548"/>
                  <a:pt x="517" y="1548"/>
                </a:cubicBezTo>
                <a:cubicBezTo>
                  <a:pt x="526" y="1548"/>
                  <a:pt x="524" y="1554"/>
                  <a:pt x="525" y="1572"/>
                </a:cubicBezTo>
                <a:cubicBezTo>
                  <a:pt x="526" y="1589"/>
                  <a:pt x="543" y="1592"/>
                  <a:pt x="553" y="1595"/>
                </a:cubicBezTo>
                <a:cubicBezTo>
                  <a:pt x="563" y="1599"/>
                  <a:pt x="566" y="1589"/>
                  <a:pt x="566" y="1589"/>
                </a:cubicBezTo>
                <a:cubicBezTo>
                  <a:pt x="566" y="1589"/>
                  <a:pt x="582" y="1623"/>
                  <a:pt x="610" y="1626"/>
                </a:cubicBezTo>
                <a:cubicBezTo>
                  <a:pt x="639" y="1630"/>
                  <a:pt x="693" y="1641"/>
                  <a:pt x="693" y="1628"/>
                </a:cubicBezTo>
                <a:cubicBezTo>
                  <a:pt x="693" y="1614"/>
                  <a:pt x="687" y="1602"/>
                  <a:pt x="669" y="1590"/>
                </a:cubicBezTo>
                <a:close/>
                <a:moveTo>
                  <a:pt x="128" y="644"/>
                </a:moveTo>
                <a:cubicBezTo>
                  <a:pt x="128" y="632"/>
                  <a:pt x="122" y="619"/>
                  <a:pt x="115" y="608"/>
                </a:cubicBezTo>
                <a:cubicBezTo>
                  <a:pt x="105" y="594"/>
                  <a:pt x="95" y="582"/>
                  <a:pt x="99" y="575"/>
                </a:cubicBezTo>
                <a:cubicBezTo>
                  <a:pt x="105" y="563"/>
                  <a:pt x="110" y="563"/>
                  <a:pt x="115" y="554"/>
                </a:cubicBezTo>
                <a:cubicBezTo>
                  <a:pt x="118" y="549"/>
                  <a:pt x="121" y="541"/>
                  <a:pt x="125" y="524"/>
                </a:cubicBezTo>
                <a:cubicBezTo>
                  <a:pt x="124" y="559"/>
                  <a:pt x="136" y="611"/>
                  <a:pt x="128" y="644"/>
                </a:cubicBezTo>
                <a:close/>
                <a:moveTo>
                  <a:pt x="411" y="689"/>
                </a:moveTo>
                <a:cubicBezTo>
                  <a:pt x="407" y="690"/>
                  <a:pt x="402" y="690"/>
                  <a:pt x="395" y="690"/>
                </a:cubicBezTo>
                <a:cubicBezTo>
                  <a:pt x="395" y="685"/>
                  <a:pt x="395" y="680"/>
                  <a:pt x="393" y="674"/>
                </a:cubicBezTo>
                <a:cubicBezTo>
                  <a:pt x="389" y="655"/>
                  <a:pt x="367" y="523"/>
                  <a:pt x="351" y="448"/>
                </a:cubicBezTo>
                <a:cubicBezTo>
                  <a:pt x="335" y="373"/>
                  <a:pt x="318" y="317"/>
                  <a:pt x="314" y="307"/>
                </a:cubicBezTo>
                <a:cubicBezTo>
                  <a:pt x="310" y="297"/>
                  <a:pt x="323" y="293"/>
                  <a:pt x="323" y="293"/>
                </a:cubicBezTo>
                <a:cubicBezTo>
                  <a:pt x="299" y="269"/>
                  <a:pt x="299" y="269"/>
                  <a:pt x="299" y="269"/>
                </a:cubicBezTo>
                <a:cubicBezTo>
                  <a:pt x="288" y="274"/>
                  <a:pt x="280" y="291"/>
                  <a:pt x="280" y="291"/>
                </a:cubicBezTo>
                <a:cubicBezTo>
                  <a:pt x="280" y="291"/>
                  <a:pt x="292" y="299"/>
                  <a:pt x="294" y="307"/>
                </a:cubicBezTo>
                <a:cubicBezTo>
                  <a:pt x="296" y="315"/>
                  <a:pt x="292" y="325"/>
                  <a:pt x="286" y="343"/>
                </a:cubicBezTo>
                <a:cubicBezTo>
                  <a:pt x="281" y="362"/>
                  <a:pt x="288" y="443"/>
                  <a:pt x="295" y="485"/>
                </a:cubicBezTo>
                <a:cubicBezTo>
                  <a:pt x="302" y="527"/>
                  <a:pt x="315" y="621"/>
                  <a:pt x="323" y="669"/>
                </a:cubicBezTo>
                <a:cubicBezTo>
                  <a:pt x="324" y="677"/>
                  <a:pt x="326" y="683"/>
                  <a:pt x="327" y="689"/>
                </a:cubicBezTo>
                <a:cubicBezTo>
                  <a:pt x="308" y="688"/>
                  <a:pt x="289" y="687"/>
                  <a:pt x="274" y="687"/>
                </a:cubicBezTo>
                <a:cubicBezTo>
                  <a:pt x="232" y="687"/>
                  <a:pt x="191" y="692"/>
                  <a:pt x="191" y="692"/>
                </a:cubicBezTo>
                <a:cubicBezTo>
                  <a:pt x="191" y="692"/>
                  <a:pt x="199" y="672"/>
                  <a:pt x="212" y="643"/>
                </a:cubicBezTo>
                <a:cubicBezTo>
                  <a:pt x="224" y="615"/>
                  <a:pt x="226" y="589"/>
                  <a:pt x="235" y="542"/>
                </a:cubicBezTo>
                <a:cubicBezTo>
                  <a:pt x="245" y="495"/>
                  <a:pt x="237" y="463"/>
                  <a:pt x="237" y="406"/>
                </a:cubicBezTo>
                <a:cubicBezTo>
                  <a:pt x="237" y="361"/>
                  <a:pt x="234" y="300"/>
                  <a:pt x="231" y="263"/>
                </a:cubicBezTo>
                <a:cubicBezTo>
                  <a:pt x="231" y="257"/>
                  <a:pt x="231" y="235"/>
                  <a:pt x="248" y="225"/>
                </a:cubicBezTo>
                <a:cubicBezTo>
                  <a:pt x="257" y="236"/>
                  <a:pt x="268" y="248"/>
                  <a:pt x="281" y="257"/>
                </a:cubicBezTo>
                <a:cubicBezTo>
                  <a:pt x="304" y="273"/>
                  <a:pt x="306" y="261"/>
                  <a:pt x="320" y="244"/>
                </a:cubicBezTo>
                <a:cubicBezTo>
                  <a:pt x="326" y="237"/>
                  <a:pt x="330" y="232"/>
                  <a:pt x="334" y="227"/>
                </a:cubicBezTo>
                <a:cubicBezTo>
                  <a:pt x="334" y="227"/>
                  <a:pt x="334" y="227"/>
                  <a:pt x="334" y="227"/>
                </a:cubicBezTo>
                <a:cubicBezTo>
                  <a:pt x="353" y="218"/>
                  <a:pt x="370" y="255"/>
                  <a:pt x="370" y="255"/>
                </a:cubicBezTo>
                <a:cubicBezTo>
                  <a:pt x="382" y="288"/>
                  <a:pt x="381" y="349"/>
                  <a:pt x="381" y="413"/>
                </a:cubicBezTo>
                <a:cubicBezTo>
                  <a:pt x="381" y="478"/>
                  <a:pt x="393" y="542"/>
                  <a:pt x="406" y="589"/>
                </a:cubicBezTo>
                <a:cubicBezTo>
                  <a:pt x="418" y="636"/>
                  <a:pt x="437" y="678"/>
                  <a:pt x="437" y="678"/>
                </a:cubicBezTo>
                <a:cubicBezTo>
                  <a:pt x="437" y="678"/>
                  <a:pt x="426" y="684"/>
                  <a:pt x="411" y="689"/>
                </a:cubicBezTo>
                <a:close/>
                <a:moveTo>
                  <a:pt x="491" y="631"/>
                </a:moveTo>
                <a:cubicBezTo>
                  <a:pt x="489" y="627"/>
                  <a:pt x="490" y="600"/>
                  <a:pt x="484" y="579"/>
                </a:cubicBezTo>
                <a:cubicBezTo>
                  <a:pt x="477" y="556"/>
                  <a:pt x="474" y="524"/>
                  <a:pt x="473" y="485"/>
                </a:cubicBezTo>
                <a:cubicBezTo>
                  <a:pt x="473" y="485"/>
                  <a:pt x="482" y="518"/>
                  <a:pt x="491" y="538"/>
                </a:cubicBezTo>
                <a:cubicBezTo>
                  <a:pt x="495" y="547"/>
                  <a:pt x="498" y="553"/>
                  <a:pt x="501" y="553"/>
                </a:cubicBezTo>
                <a:cubicBezTo>
                  <a:pt x="511" y="556"/>
                  <a:pt x="512" y="570"/>
                  <a:pt x="501" y="576"/>
                </a:cubicBezTo>
                <a:cubicBezTo>
                  <a:pt x="490" y="582"/>
                  <a:pt x="498" y="624"/>
                  <a:pt x="493" y="630"/>
                </a:cubicBezTo>
                <a:cubicBezTo>
                  <a:pt x="492" y="631"/>
                  <a:pt x="491" y="631"/>
                  <a:pt x="491" y="631"/>
                </a:cubicBezTo>
                <a:close/>
              </a:path>
            </a:pathLst>
          </a:custGeom>
          <a:solidFill>
            <a:srgbClr val="023E4F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6000"/>
              </a:prstClr>
            </a:outerShdw>
          </a:effec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d-ID" sz="2400"/>
          </a:p>
        </p:txBody>
      </p:sp>
      <p:grpSp>
        <p:nvGrpSpPr>
          <p:cNvPr id="12" name="Group 4">
            <a:extLst>
              <a:ext uri="{FF2B5EF4-FFF2-40B4-BE49-F238E27FC236}">
                <a16:creationId xmlns:a16="http://schemas.microsoft.com/office/drawing/2014/main" id="{ADC04EBE-FD80-F41A-75CB-61A08BB9FB4B}"/>
              </a:ext>
            </a:extLst>
          </p:cNvPr>
          <p:cNvGrpSpPr>
            <a:grpSpLocks noChangeAspect="1"/>
          </p:cNvGrpSpPr>
          <p:nvPr/>
        </p:nvGrpSpPr>
        <p:grpSpPr>
          <a:xfrm>
            <a:off x="9204200" y="3181097"/>
            <a:ext cx="501990" cy="1602664"/>
            <a:chOff x="3163" y="-6"/>
            <a:chExt cx="1355" cy="432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7F50E1C2-1FA2-BDD2-08D9-D27B38FDF0A6}"/>
                </a:ext>
              </a:extLst>
            </p:cNvPr>
            <p:cNvSpPr/>
            <p:nvPr/>
          </p:nvSpPr>
          <p:spPr bwMode="auto">
            <a:xfrm>
              <a:off x="3163" y="592"/>
              <a:ext cx="1355" cy="3534"/>
            </a:xfrm>
            <a:custGeom>
              <a:avLst/>
              <a:gdLst>
                <a:gd name="T0" fmla="*/ 3126 w 3763"/>
                <a:gd name="T1" fmla="*/ 5824 h 9817"/>
                <a:gd name="T2" fmla="*/ 3032 w 3763"/>
                <a:gd name="T3" fmla="*/ 7627 h 9817"/>
                <a:gd name="T4" fmla="*/ 2945 w 3763"/>
                <a:gd name="T5" fmla="*/ 8828 h 9817"/>
                <a:gd name="T6" fmla="*/ 2852 w 3763"/>
                <a:gd name="T7" fmla="*/ 9697 h 9817"/>
                <a:gd name="T8" fmla="*/ 2167 w 3763"/>
                <a:gd name="T9" fmla="*/ 9714 h 9817"/>
                <a:gd name="T10" fmla="*/ 2122 w 3763"/>
                <a:gd name="T11" fmla="*/ 8766 h 9817"/>
                <a:gd name="T12" fmla="*/ 2111 w 3763"/>
                <a:gd name="T13" fmla="*/ 6922 h 9817"/>
                <a:gd name="T14" fmla="*/ 2026 w 3763"/>
                <a:gd name="T15" fmla="*/ 5818 h 9817"/>
                <a:gd name="T16" fmla="*/ 1930 w 3763"/>
                <a:gd name="T17" fmla="*/ 5293 h 9817"/>
                <a:gd name="T18" fmla="*/ 1822 w 3763"/>
                <a:gd name="T19" fmla="*/ 6198 h 9817"/>
                <a:gd name="T20" fmla="*/ 1743 w 3763"/>
                <a:gd name="T21" fmla="*/ 7495 h 9817"/>
                <a:gd name="T22" fmla="*/ 1790 w 3763"/>
                <a:gd name="T23" fmla="*/ 8489 h 9817"/>
                <a:gd name="T24" fmla="*/ 1790 w 3763"/>
                <a:gd name="T25" fmla="*/ 9370 h 9817"/>
                <a:gd name="T26" fmla="*/ 1491 w 3763"/>
                <a:gd name="T27" fmla="*/ 9753 h 9817"/>
                <a:gd name="T28" fmla="*/ 1015 w 3763"/>
                <a:gd name="T29" fmla="*/ 9781 h 9817"/>
                <a:gd name="T30" fmla="*/ 946 w 3763"/>
                <a:gd name="T31" fmla="*/ 9151 h 9817"/>
                <a:gd name="T32" fmla="*/ 805 w 3763"/>
                <a:gd name="T33" fmla="*/ 7198 h 9817"/>
                <a:gd name="T34" fmla="*/ 726 w 3763"/>
                <a:gd name="T35" fmla="*/ 5780 h 9817"/>
                <a:gd name="T36" fmla="*/ 752 w 3763"/>
                <a:gd name="T37" fmla="*/ 5372 h 9817"/>
                <a:gd name="T38" fmla="*/ 686 w 3763"/>
                <a:gd name="T39" fmla="*/ 5138 h 9817"/>
                <a:gd name="T40" fmla="*/ 843 w 3763"/>
                <a:gd name="T41" fmla="*/ 5070 h 9817"/>
                <a:gd name="T42" fmla="*/ 452 w 3763"/>
                <a:gd name="T43" fmla="*/ 4553 h 9817"/>
                <a:gd name="T44" fmla="*/ 149 w 3763"/>
                <a:gd name="T45" fmla="*/ 4654 h 9817"/>
                <a:gd name="T46" fmla="*/ 16 w 3763"/>
                <a:gd name="T47" fmla="*/ 3663 h 9817"/>
                <a:gd name="T48" fmla="*/ 72 w 3763"/>
                <a:gd name="T49" fmla="*/ 2227 h 9817"/>
                <a:gd name="T50" fmla="*/ 135 w 3763"/>
                <a:gd name="T51" fmla="*/ 1445 h 9817"/>
                <a:gd name="T52" fmla="*/ 305 w 3763"/>
                <a:gd name="T53" fmla="*/ 626 h 9817"/>
                <a:gd name="T54" fmla="*/ 1257 w 3763"/>
                <a:gd name="T55" fmla="*/ 136 h 9817"/>
                <a:gd name="T56" fmla="*/ 1378 w 3763"/>
                <a:gd name="T57" fmla="*/ 377 h 9817"/>
                <a:gd name="T58" fmla="*/ 1663 w 3763"/>
                <a:gd name="T59" fmla="*/ 1531 h 9817"/>
                <a:gd name="T60" fmla="*/ 1882 w 3763"/>
                <a:gd name="T61" fmla="*/ 2144 h 9817"/>
                <a:gd name="T62" fmla="*/ 2140 w 3763"/>
                <a:gd name="T63" fmla="*/ 1163 h 9817"/>
                <a:gd name="T64" fmla="*/ 2372 w 3763"/>
                <a:gd name="T65" fmla="*/ 8 h 9817"/>
                <a:gd name="T66" fmla="*/ 3399 w 3763"/>
                <a:gd name="T67" fmla="*/ 577 h 9817"/>
                <a:gd name="T68" fmla="*/ 3536 w 3763"/>
                <a:gd name="T69" fmla="*/ 1233 h 9817"/>
                <a:gd name="T70" fmla="*/ 3724 w 3763"/>
                <a:gd name="T71" fmla="*/ 2337 h 9817"/>
                <a:gd name="T72" fmla="*/ 3730 w 3763"/>
                <a:gd name="T73" fmla="*/ 3594 h 9817"/>
                <a:gd name="T74" fmla="*/ 3605 w 3763"/>
                <a:gd name="T75" fmla="*/ 4628 h 9817"/>
                <a:gd name="T76" fmla="*/ 3126 w 3763"/>
                <a:gd name="T77" fmla="*/ 4503 h 9817"/>
                <a:gd name="T78" fmla="*/ 2963 w 3763"/>
                <a:gd name="T79" fmla="*/ 4995 h 9817"/>
                <a:gd name="T80" fmla="*/ 3045 w 3763"/>
                <a:gd name="T81" fmla="*/ 5081 h 9817"/>
                <a:gd name="T82" fmla="*/ 3168 w 3763"/>
                <a:gd name="T83" fmla="*/ 5075 h 9817"/>
                <a:gd name="T84" fmla="*/ 3033 w 3763"/>
                <a:gd name="T85" fmla="*/ 5308 h 9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762" h="9817">
                  <a:moveTo>
                    <a:pt x="3152" y="5316"/>
                  </a:moveTo>
                  <a:cubicBezTo>
                    <a:pt x="3154" y="5414"/>
                    <a:pt x="3157" y="5512"/>
                    <a:pt x="3143" y="5609"/>
                  </a:cubicBezTo>
                  <a:cubicBezTo>
                    <a:pt x="3133" y="5681"/>
                    <a:pt x="3129" y="5752"/>
                    <a:pt x="3126" y="5824"/>
                  </a:cubicBezTo>
                  <a:cubicBezTo>
                    <a:pt x="3116" y="6024"/>
                    <a:pt x="3108" y="6224"/>
                    <a:pt x="3093" y="6424"/>
                  </a:cubicBezTo>
                  <a:cubicBezTo>
                    <a:pt x="3081" y="6585"/>
                    <a:pt x="3077" y="6747"/>
                    <a:pt x="3078" y="6909"/>
                  </a:cubicBezTo>
                  <a:cubicBezTo>
                    <a:pt x="3080" y="7150"/>
                    <a:pt x="3062" y="7389"/>
                    <a:pt x="3032" y="7627"/>
                  </a:cubicBezTo>
                  <a:cubicBezTo>
                    <a:pt x="3027" y="7671"/>
                    <a:pt x="3019" y="7714"/>
                    <a:pt x="3009" y="7757"/>
                  </a:cubicBezTo>
                  <a:cubicBezTo>
                    <a:pt x="2979" y="7889"/>
                    <a:pt x="2985" y="8023"/>
                    <a:pt x="2975" y="8157"/>
                  </a:cubicBezTo>
                  <a:cubicBezTo>
                    <a:pt x="2960" y="8380"/>
                    <a:pt x="2951" y="8604"/>
                    <a:pt x="2945" y="8828"/>
                  </a:cubicBezTo>
                  <a:cubicBezTo>
                    <a:pt x="2942" y="8946"/>
                    <a:pt x="2928" y="9063"/>
                    <a:pt x="2903" y="9179"/>
                  </a:cubicBezTo>
                  <a:cubicBezTo>
                    <a:pt x="2874" y="9315"/>
                    <a:pt x="2863" y="9456"/>
                    <a:pt x="2858" y="9596"/>
                  </a:cubicBezTo>
                  <a:cubicBezTo>
                    <a:pt x="2857" y="9629"/>
                    <a:pt x="2854" y="9663"/>
                    <a:pt x="2852" y="9697"/>
                  </a:cubicBezTo>
                  <a:cubicBezTo>
                    <a:pt x="2842" y="9703"/>
                    <a:pt x="2829" y="9705"/>
                    <a:pt x="2817" y="9701"/>
                  </a:cubicBezTo>
                  <a:cubicBezTo>
                    <a:pt x="2643" y="9657"/>
                    <a:pt x="2470" y="9683"/>
                    <a:pt x="2297" y="9710"/>
                  </a:cubicBezTo>
                  <a:cubicBezTo>
                    <a:pt x="2254" y="9717"/>
                    <a:pt x="2210" y="9715"/>
                    <a:pt x="2167" y="9714"/>
                  </a:cubicBezTo>
                  <a:cubicBezTo>
                    <a:pt x="2140" y="9714"/>
                    <a:pt x="2115" y="9708"/>
                    <a:pt x="2098" y="9685"/>
                  </a:cubicBezTo>
                  <a:cubicBezTo>
                    <a:pt x="2084" y="9430"/>
                    <a:pt x="2083" y="9174"/>
                    <a:pt x="2095" y="8919"/>
                  </a:cubicBezTo>
                  <a:cubicBezTo>
                    <a:pt x="2098" y="8867"/>
                    <a:pt x="2107" y="8815"/>
                    <a:pt x="2122" y="8766"/>
                  </a:cubicBezTo>
                  <a:cubicBezTo>
                    <a:pt x="2138" y="8712"/>
                    <a:pt x="2144" y="8656"/>
                    <a:pt x="2140" y="8600"/>
                  </a:cubicBezTo>
                  <a:cubicBezTo>
                    <a:pt x="2130" y="8426"/>
                    <a:pt x="2130" y="8252"/>
                    <a:pt x="2125" y="8079"/>
                  </a:cubicBezTo>
                  <a:cubicBezTo>
                    <a:pt x="2114" y="7693"/>
                    <a:pt x="2095" y="7308"/>
                    <a:pt x="2111" y="6922"/>
                  </a:cubicBezTo>
                  <a:cubicBezTo>
                    <a:pt x="2116" y="6800"/>
                    <a:pt x="2107" y="6678"/>
                    <a:pt x="2095" y="6557"/>
                  </a:cubicBezTo>
                  <a:cubicBezTo>
                    <a:pt x="2082" y="6430"/>
                    <a:pt x="2085" y="6301"/>
                    <a:pt x="2060" y="6175"/>
                  </a:cubicBezTo>
                  <a:cubicBezTo>
                    <a:pt x="2037" y="6057"/>
                    <a:pt x="2041" y="5937"/>
                    <a:pt x="2026" y="5818"/>
                  </a:cubicBezTo>
                  <a:cubicBezTo>
                    <a:pt x="2007" y="5667"/>
                    <a:pt x="1988" y="5517"/>
                    <a:pt x="1949" y="5369"/>
                  </a:cubicBezTo>
                  <a:cubicBezTo>
                    <a:pt x="1944" y="5348"/>
                    <a:pt x="1942" y="5326"/>
                    <a:pt x="1939" y="5305"/>
                  </a:cubicBezTo>
                  <a:cubicBezTo>
                    <a:pt x="1935" y="5301"/>
                    <a:pt x="1932" y="5291"/>
                    <a:pt x="1930" y="5293"/>
                  </a:cubicBezTo>
                  <a:cubicBezTo>
                    <a:pt x="1923" y="5299"/>
                    <a:pt x="1922" y="5308"/>
                    <a:pt x="1918" y="5316"/>
                  </a:cubicBezTo>
                  <a:cubicBezTo>
                    <a:pt x="1904" y="5550"/>
                    <a:pt x="1869" y="5781"/>
                    <a:pt x="1837" y="6013"/>
                  </a:cubicBezTo>
                  <a:cubicBezTo>
                    <a:pt x="1828" y="6074"/>
                    <a:pt x="1826" y="6136"/>
                    <a:pt x="1822" y="6198"/>
                  </a:cubicBezTo>
                  <a:cubicBezTo>
                    <a:pt x="1809" y="6394"/>
                    <a:pt x="1798" y="6589"/>
                    <a:pt x="1783" y="6785"/>
                  </a:cubicBezTo>
                  <a:cubicBezTo>
                    <a:pt x="1774" y="6900"/>
                    <a:pt x="1757" y="7015"/>
                    <a:pt x="1744" y="7130"/>
                  </a:cubicBezTo>
                  <a:cubicBezTo>
                    <a:pt x="1731" y="7251"/>
                    <a:pt x="1724" y="7372"/>
                    <a:pt x="1743" y="7495"/>
                  </a:cubicBezTo>
                  <a:cubicBezTo>
                    <a:pt x="1753" y="7563"/>
                    <a:pt x="1748" y="7635"/>
                    <a:pt x="1744" y="7704"/>
                  </a:cubicBezTo>
                  <a:cubicBezTo>
                    <a:pt x="1736" y="7874"/>
                    <a:pt x="1733" y="8044"/>
                    <a:pt x="1735" y="8214"/>
                  </a:cubicBezTo>
                  <a:cubicBezTo>
                    <a:pt x="1737" y="8308"/>
                    <a:pt x="1758" y="8401"/>
                    <a:pt x="1790" y="8489"/>
                  </a:cubicBezTo>
                  <a:cubicBezTo>
                    <a:pt x="1840" y="8628"/>
                    <a:pt x="1834" y="8769"/>
                    <a:pt x="1828" y="8910"/>
                  </a:cubicBezTo>
                  <a:cubicBezTo>
                    <a:pt x="1824" y="9018"/>
                    <a:pt x="1815" y="9126"/>
                    <a:pt x="1809" y="9233"/>
                  </a:cubicBezTo>
                  <a:cubicBezTo>
                    <a:pt x="1807" y="9279"/>
                    <a:pt x="1801" y="9325"/>
                    <a:pt x="1790" y="9370"/>
                  </a:cubicBezTo>
                  <a:cubicBezTo>
                    <a:pt x="1762" y="9488"/>
                    <a:pt x="1737" y="9608"/>
                    <a:pt x="1738" y="9731"/>
                  </a:cubicBezTo>
                  <a:cubicBezTo>
                    <a:pt x="1738" y="9752"/>
                    <a:pt x="1732" y="9770"/>
                    <a:pt x="1713" y="9781"/>
                  </a:cubicBezTo>
                  <a:cubicBezTo>
                    <a:pt x="1633" y="9817"/>
                    <a:pt x="1560" y="9785"/>
                    <a:pt x="1491" y="9753"/>
                  </a:cubicBezTo>
                  <a:cubicBezTo>
                    <a:pt x="1411" y="9716"/>
                    <a:pt x="1331" y="9697"/>
                    <a:pt x="1243" y="9701"/>
                  </a:cubicBezTo>
                  <a:cubicBezTo>
                    <a:pt x="1187" y="9703"/>
                    <a:pt x="1137" y="9715"/>
                    <a:pt x="1095" y="9754"/>
                  </a:cubicBezTo>
                  <a:cubicBezTo>
                    <a:pt x="1073" y="9774"/>
                    <a:pt x="1049" y="9794"/>
                    <a:pt x="1015" y="9781"/>
                  </a:cubicBezTo>
                  <a:cubicBezTo>
                    <a:pt x="1016" y="9739"/>
                    <a:pt x="998" y="9703"/>
                    <a:pt x="981" y="9668"/>
                  </a:cubicBezTo>
                  <a:cubicBezTo>
                    <a:pt x="959" y="9621"/>
                    <a:pt x="951" y="9573"/>
                    <a:pt x="950" y="9523"/>
                  </a:cubicBezTo>
                  <a:cubicBezTo>
                    <a:pt x="949" y="9399"/>
                    <a:pt x="947" y="9275"/>
                    <a:pt x="946" y="9151"/>
                  </a:cubicBezTo>
                  <a:cubicBezTo>
                    <a:pt x="945" y="9059"/>
                    <a:pt x="927" y="8968"/>
                    <a:pt x="914" y="8877"/>
                  </a:cubicBezTo>
                  <a:cubicBezTo>
                    <a:pt x="874" y="8586"/>
                    <a:pt x="844" y="8295"/>
                    <a:pt x="843" y="8000"/>
                  </a:cubicBezTo>
                  <a:cubicBezTo>
                    <a:pt x="842" y="7733"/>
                    <a:pt x="826" y="7465"/>
                    <a:pt x="805" y="7198"/>
                  </a:cubicBezTo>
                  <a:cubicBezTo>
                    <a:pt x="792" y="7041"/>
                    <a:pt x="794" y="6883"/>
                    <a:pt x="789" y="6725"/>
                  </a:cubicBezTo>
                  <a:cubicBezTo>
                    <a:pt x="782" y="6503"/>
                    <a:pt x="770" y="6282"/>
                    <a:pt x="744" y="6061"/>
                  </a:cubicBezTo>
                  <a:cubicBezTo>
                    <a:pt x="733" y="5968"/>
                    <a:pt x="732" y="5874"/>
                    <a:pt x="726" y="5780"/>
                  </a:cubicBezTo>
                  <a:cubicBezTo>
                    <a:pt x="721" y="5701"/>
                    <a:pt x="717" y="5621"/>
                    <a:pt x="713" y="5541"/>
                  </a:cubicBezTo>
                  <a:cubicBezTo>
                    <a:pt x="706" y="5512"/>
                    <a:pt x="713" y="5482"/>
                    <a:pt x="709" y="5453"/>
                  </a:cubicBezTo>
                  <a:cubicBezTo>
                    <a:pt x="705" y="5415"/>
                    <a:pt x="716" y="5391"/>
                    <a:pt x="752" y="5372"/>
                  </a:cubicBezTo>
                  <a:cubicBezTo>
                    <a:pt x="794" y="5350"/>
                    <a:pt x="794" y="5324"/>
                    <a:pt x="764" y="5285"/>
                  </a:cubicBezTo>
                  <a:cubicBezTo>
                    <a:pt x="740" y="5253"/>
                    <a:pt x="696" y="5243"/>
                    <a:pt x="680" y="5204"/>
                  </a:cubicBezTo>
                  <a:cubicBezTo>
                    <a:pt x="675" y="5181"/>
                    <a:pt x="674" y="5159"/>
                    <a:pt x="686" y="5138"/>
                  </a:cubicBezTo>
                  <a:cubicBezTo>
                    <a:pt x="712" y="5122"/>
                    <a:pt x="730" y="5144"/>
                    <a:pt x="751" y="5153"/>
                  </a:cubicBezTo>
                  <a:cubicBezTo>
                    <a:pt x="780" y="5165"/>
                    <a:pt x="809" y="5171"/>
                    <a:pt x="835" y="5148"/>
                  </a:cubicBezTo>
                  <a:cubicBezTo>
                    <a:pt x="861" y="5125"/>
                    <a:pt x="851" y="5097"/>
                    <a:pt x="843" y="5070"/>
                  </a:cubicBezTo>
                  <a:cubicBezTo>
                    <a:pt x="832" y="5036"/>
                    <a:pt x="819" y="5002"/>
                    <a:pt x="805" y="4969"/>
                  </a:cubicBezTo>
                  <a:cubicBezTo>
                    <a:pt x="780" y="4912"/>
                    <a:pt x="771" y="4852"/>
                    <a:pt x="771" y="4789"/>
                  </a:cubicBezTo>
                  <a:cubicBezTo>
                    <a:pt x="770" y="4565"/>
                    <a:pt x="660" y="4503"/>
                    <a:pt x="452" y="4553"/>
                  </a:cubicBezTo>
                  <a:cubicBezTo>
                    <a:pt x="360" y="4575"/>
                    <a:pt x="278" y="4612"/>
                    <a:pt x="220" y="4690"/>
                  </a:cubicBezTo>
                  <a:cubicBezTo>
                    <a:pt x="213" y="4701"/>
                    <a:pt x="201" y="4706"/>
                    <a:pt x="189" y="4705"/>
                  </a:cubicBezTo>
                  <a:cubicBezTo>
                    <a:pt x="157" y="4703"/>
                    <a:pt x="153" y="4678"/>
                    <a:pt x="149" y="4654"/>
                  </a:cubicBezTo>
                  <a:cubicBezTo>
                    <a:pt x="137" y="4577"/>
                    <a:pt x="127" y="4500"/>
                    <a:pt x="115" y="4423"/>
                  </a:cubicBezTo>
                  <a:cubicBezTo>
                    <a:pt x="87" y="4253"/>
                    <a:pt x="70" y="4083"/>
                    <a:pt x="55" y="3911"/>
                  </a:cubicBezTo>
                  <a:cubicBezTo>
                    <a:pt x="47" y="3828"/>
                    <a:pt x="31" y="3745"/>
                    <a:pt x="16" y="3663"/>
                  </a:cubicBezTo>
                  <a:cubicBezTo>
                    <a:pt x="9" y="3620"/>
                    <a:pt x="5" y="3576"/>
                    <a:pt x="5" y="3532"/>
                  </a:cubicBezTo>
                  <a:cubicBezTo>
                    <a:pt x="0" y="3248"/>
                    <a:pt x="13" y="2964"/>
                    <a:pt x="23" y="2680"/>
                  </a:cubicBezTo>
                  <a:cubicBezTo>
                    <a:pt x="28" y="2529"/>
                    <a:pt x="51" y="2378"/>
                    <a:pt x="72" y="2227"/>
                  </a:cubicBezTo>
                  <a:cubicBezTo>
                    <a:pt x="83" y="2140"/>
                    <a:pt x="95" y="2053"/>
                    <a:pt x="99" y="1965"/>
                  </a:cubicBezTo>
                  <a:cubicBezTo>
                    <a:pt x="104" y="1845"/>
                    <a:pt x="116" y="1726"/>
                    <a:pt x="117" y="1606"/>
                  </a:cubicBezTo>
                  <a:cubicBezTo>
                    <a:pt x="118" y="1552"/>
                    <a:pt x="133" y="1499"/>
                    <a:pt x="135" y="1445"/>
                  </a:cubicBezTo>
                  <a:cubicBezTo>
                    <a:pt x="142" y="1258"/>
                    <a:pt x="189" y="1078"/>
                    <a:pt x="213" y="894"/>
                  </a:cubicBezTo>
                  <a:cubicBezTo>
                    <a:pt x="219" y="850"/>
                    <a:pt x="222" y="806"/>
                    <a:pt x="223" y="762"/>
                  </a:cubicBezTo>
                  <a:cubicBezTo>
                    <a:pt x="223" y="700"/>
                    <a:pt x="252" y="656"/>
                    <a:pt x="305" y="626"/>
                  </a:cubicBezTo>
                  <a:cubicBezTo>
                    <a:pt x="318" y="620"/>
                    <a:pt x="330" y="613"/>
                    <a:pt x="343" y="607"/>
                  </a:cubicBezTo>
                  <a:cubicBezTo>
                    <a:pt x="524" y="523"/>
                    <a:pt x="704" y="437"/>
                    <a:pt x="886" y="355"/>
                  </a:cubicBezTo>
                  <a:cubicBezTo>
                    <a:pt x="1018" y="297"/>
                    <a:pt x="1142" y="223"/>
                    <a:pt x="1257" y="136"/>
                  </a:cubicBezTo>
                  <a:cubicBezTo>
                    <a:pt x="1280" y="118"/>
                    <a:pt x="1305" y="100"/>
                    <a:pt x="1317" y="71"/>
                  </a:cubicBezTo>
                  <a:cubicBezTo>
                    <a:pt x="1368" y="58"/>
                    <a:pt x="1355" y="101"/>
                    <a:pt x="1355" y="121"/>
                  </a:cubicBezTo>
                  <a:cubicBezTo>
                    <a:pt x="1355" y="207"/>
                    <a:pt x="1366" y="292"/>
                    <a:pt x="1378" y="377"/>
                  </a:cubicBezTo>
                  <a:cubicBezTo>
                    <a:pt x="1406" y="588"/>
                    <a:pt x="1449" y="798"/>
                    <a:pt x="1506" y="1004"/>
                  </a:cubicBezTo>
                  <a:cubicBezTo>
                    <a:pt x="1548" y="1158"/>
                    <a:pt x="1599" y="1309"/>
                    <a:pt x="1638" y="1464"/>
                  </a:cubicBezTo>
                  <a:cubicBezTo>
                    <a:pt x="1644" y="1488"/>
                    <a:pt x="1652" y="1510"/>
                    <a:pt x="1663" y="1531"/>
                  </a:cubicBezTo>
                  <a:cubicBezTo>
                    <a:pt x="1723" y="1660"/>
                    <a:pt x="1759" y="1797"/>
                    <a:pt x="1806" y="1930"/>
                  </a:cubicBezTo>
                  <a:cubicBezTo>
                    <a:pt x="1828" y="1994"/>
                    <a:pt x="1855" y="2056"/>
                    <a:pt x="1877" y="2120"/>
                  </a:cubicBezTo>
                  <a:cubicBezTo>
                    <a:pt x="1879" y="2127"/>
                    <a:pt x="1879" y="2136"/>
                    <a:pt x="1882" y="2144"/>
                  </a:cubicBezTo>
                  <a:cubicBezTo>
                    <a:pt x="1882" y="2138"/>
                    <a:pt x="1881" y="2133"/>
                    <a:pt x="1881" y="2128"/>
                  </a:cubicBezTo>
                  <a:cubicBezTo>
                    <a:pt x="1928" y="1910"/>
                    <a:pt x="2004" y="1702"/>
                    <a:pt x="2059" y="1488"/>
                  </a:cubicBezTo>
                  <a:cubicBezTo>
                    <a:pt x="2090" y="1381"/>
                    <a:pt x="2115" y="1271"/>
                    <a:pt x="2140" y="1163"/>
                  </a:cubicBezTo>
                  <a:cubicBezTo>
                    <a:pt x="2211" y="861"/>
                    <a:pt x="2284" y="561"/>
                    <a:pt x="2324" y="253"/>
                  </a:cubicBezTo>
                  <a:cubicBezTo>
                    <a:pt x="2333" y="189"/>
                    <a:pt x="2327" y="125"/>
                    <a:pt x="2332" y="62"/>
                  </a:cubicBezTo>
                  <a:cubicBezTo>
                    <a:pt x="2334" y="39"/>
                    <a:pt x="2325" y="0"/>
                    <a:pt x="2372" y="8"/>
                  </a:cubicBezTo>
                  <a:cubicBezTo>
                    <a:pt x="2379" y="15"/>
                    <a:pt x="2387" y="22"/>
                    <a:pt x="2392" y="30"/>
                  </a:cubicBezTo>
                  <a:cubicBezTo>
                    <a:pt x="2449" y="117"/>
                    <a:pt x="2533" y="169"/>
                    <a:pt x="2622" y="216"/>
                  </a:cubicBezTo>
                  <a:cubicBezTo>
                    <a:pt x="2875" y="349"/>
                    <a:pt x="3140" y="458"/>
                    <a:pt x="3399" y="577"/>
                  </a:cubicBezTo>
                  <a:cubicBezTo>
                    <a:pt x="3434" y="593"/>
                    <a:pt x="3452" y="616"/>
                    <a:pt x="3461" y="651"/>
                  </a:cubicBezTo>
                  <a:cubicBezTo>
                    <a:pt x="3463" y="659"/>
                    <a:pt x="3464" y="667"/>
                    <a:pt x="3464" y="675"/>
                  </a:cubicBezTo>
                  <a:cubicBezTo>
                    <a:pt x="3468" y="864"/>
                    <a:pt x="3518" y="1047"/>
                    <a:pt x="3536" y="1233"/>
                  </a:cubicBezTo>
                  <a:cubicBezTo>
                    <a:pt x="3540" y="1281"/>
                    <a:pt x="3551" y="1328"/>
                    <a:pt x="3568" y="1373"/>
                  </a:cubicBezTo>
                  <a:cubicBezTo>
                    <a:pt x="3604" y="1468"/>
                    <a:pt x="3607" y="1569"/>
                    <a:pt x="3619" y="1668"/>
                  </a:cubicBezTo>
                  <a:cubicBezTo>
                    <a:pt x="3647" y="1892"/>
                    <a:pt x="3697" y="2112"/>
                    <a:pt x="3724" y="2337"/>
                  </a:cubicBezTo>
                  <a:cubicBezTo>
                    <a:pt x="3730" y="2388"/>
                    <a:pt x="3734" y="2440"/>
                    <a:pt x="3739" y="2492"/>
                  </a:cubicBezTo>
                  <a:cubicBezTo>
                    <a:pt x="3763" y="2777"/>
                    <a:pt x="3757" y="3063"/>
                    <a:pt x="3755" y="3349"/>
                  </a:cubicBezTo>
                  <a:cubicBezTo>
                    <a:pt x="3755" y="3432"/>
                    <a:pt x="3742" y="3512"/>
                    <a:pt x="3730" y="3594"/>
                  </a:cubicBezTo>
                  <a:cubicBezTo>
                    <a:pt x="3709" y="3728"/>
                    <a:pt x="3706" y="3864"/>
                    <a:pt x="3695" y="4000"/>
                  </a:cubicBezTo>
                  <a:cubicBezTo>
                    <a:pt x="3682" y="4159"/>
                    <a:pt x="3659" y="4317"/>
                    <a:pt x="3626" y="4474"/>
                  </a:cubicBezTo>
                  <a:cubicBezTo>
                    <a:pt x="3615" y="4524"/>
                    <a:pt x="3612" y="4577"/>
                    <a:pt x="3605" y="4628"/>
                  </a:cubicBezTo>
                  <a:cubicBezTo>
                    <a:pt x="3603" y="4649"/>
                    <a:pt x="3602" y="4669"/>
                    <a:pt x="3573" y="4668"/>
                  </a:cubicBezTo>
                  <a:cubicBezTo>
                    <a:pt x="3554" y="4666"/>
                    <a:pt x="3540" y="4654"/>
                    <a:pt x="3527" y="4642"/>
                  </a:cubicBezTo>
                  <a:cubicBezTo>
                    <a:pt x="3415" y="4532"/>
                    <a:pt x="3278" y="4496"/>
                    <a:pt x="3126" y="4503"/>
                  </a:cubicBezTo>
                  <a:cubicBezTo>
                    <a:pt x="3062" y="4505"/>
                    <a:pt x="3041" y="4519"/>
                    <a:pt x="3024" y="4583"/>
                  </a:cubicBezTo>
                  <a:cubicBezTo>
                    <a:pt x="3007" y="4644"/>
                    <a:pt x="2999" y="4708"/>
                    <a:pt x="3001" y="4772"/>
                  </a:cubicBezTo>
                  <a:cubicBezTo>
                    <a:pt x="3003" y="4849"/>
                    <a:pt x="2993" y="4923"/>
                    <a:pt x="2963" y="4995"/>
                  </a:cubicBezTo>
                  <a:cubicBezTo>
                    <a:pt x="2959" y="5004"/>
                    <a:pt x="2956" y="5013"/>
                    <a:pt x="2953" y="5023"/>
                  </a:cubicBezTo>
                  <a:cubicBezTo>
                    <a:pt x="2945" y="5053"/>
                    <a:pt x="2938" y="5084"/>
                    <a:pt x="2971" y="5103"/>
                  </a:cubicBezTo>
                  <a:cubicBezTo>
                    <a:pt x="3001" y="5120"/>
                    <a:pt x="3023" y="5098"/>
                    <a:pt x="3045" y="5081"/>
                  </a:cubicBezTo>
                  <a:cubicBezTo>
                    <a:pt x="3095" y="5045"/>
                    <a:pt x="3112" y="4988"/>
                    <a:pt x="3142" y="4940"/>
                  </a:cubicBezTo>
                  <a:cubicBezTo>
                    <a:pt x="3149" y="4938"/>
                    <a:pt x="3156" y="4941"/>
                    <a:pt x="3159" y="4947"/>
                  </a:cubicBezTo>
                  <a:cubicBezTo>
                    <a:pt x="3178" y="4989"/>
                    <a:pt x="3168" y="5032"/>
                    <a:pt x="3168" y="5075"/>
                  </a:cubicBezTo>
                  <a:cubicBezTo>
                    <a:pt x="3166" y="5113"/>
                    <a:pt x="3144" y="5137"/>
                    <a:pt x="3116" y="5158"/>
                  </a:cubicBezTo>
                  <a:cubicBezTo>
                    <a:pt x="3083" y="5181"/>
                    <a:pt x="3057" y="5212"/>
                    <a:pt x="3037" y="5246"/>
                  </a:cubicBezTo>
                  <a:cubicBezTo>
                    <a:pt x="3025" y="5266"/>
                    <a:pt x="3019" y="5288"/>
                    <a:pt x="3033" y="5308"/>
                  </a:cubicBezTo>
                  <a:cubicBezTo>
                    <a:pt x="3048" y="5329"/>
                    <a:pt x="3069" y="5321"/>
                    <a:pt x="3088" y="5318"/>
                  </a:cubicBezTo>
                  <a:cubicBezTo>
                    <a:pt x="3109" y="5315"/>
                    <a:pt x="3130" y="5304"/>
                    <a:pt x="3152" y="5316"/>
                  </a:cubicBez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B5BA500E-6836-B35C-8650-DC1AEA13ED7F}"/>
                </a:ext>
              </a:extLst>
            </p:cNvPr>
            <p:cNvSpPr/>
            <p:nvPr/>
          </p:nvSpPr>
          <p:spPr bwMode="auto">
            <a:xfrm>
              <a:off x="3584" y="61"/>
              <a:ext cx="453" cy="489"/>
            </a:xfrm>
            <a:custGeom>
              <a:avLst/>
              <a:gdLst>
                <a:gd name="T0" fmla="*/ 1191 w 1257"/>
                <a:gd name="T1" fmla="*/ 489 h 1359"/>
                <a:gd name="T2" fmla="*/ 1249 w 1257"/>
                <a:gd name="T3" fmla="*/ 541 h 1359"/>
                <a:gd name="T4" fmla="*/ 1203 w 1257"/>
                <a:gd name="T5" fmla="*/ 881 h 1359"/>
                <a:gd name="T6" fmla="*/ 1134 w 1257"/>
                <a:gd name="T7" fmla="*/ 931 h 1359"/>
                <a:gd name="T8" fmla="*/ 1095 w 1257"/>
                <a:gd name="T9" fmla="*/ 976 h 1359"/>
                <a:gd name="T10" fmla="*/ 1081 w 1257"/>
                <a:gd name="T11" fmla="*/ 1244 h 1359"/>
                <a:gd name="T12" fmla="*/ 1051 w 1257"/>
                <a:gd name="T13" fmla="*/ 1140 h 1359"/>
                <a:gd name="T14" fmla="*/ 919 w 1257"/>
                <a:gd name="T15" fmla="*/ 1243 h 1359"/>
                <a:gd name="T16" fmla="*/ 661 w 1257"/>
                <a:gd name="T17" fmla="*/ 1355 h 1359"/>
                <a:gd name="T18" fmla="*/ 268 w 1257"/>
                <a:gd name="T19" fmla="*/ 1172 h 1359"/>
                <a:gd name="T20" fmla="*/ 217 w 1257"/>
                <a:gd name="T21" fmla="*/ 1125 h 1359"/>
                <a:gd name="T22" fmla="*/ 183 w 1257"/>
                <a:gd name="T23" fmla="*/ 981 h 1359"/>
                <a:gd name="T24" fmla="*/ 144 w 1257"/>
                <a:gd name="T25" fmla="*/ 946 h 1359"/>
                <a:gd name="T26" fmla="*/ 54 w 1257"/>
                <a:gd name="T27" fmla="*/ 890 h 1359"/>
                <a:gd name="T28" fmla="*/ 3 w 1257"/>
                <a:gd name="T29" fmla="*/ 722 h 1359"/>
                <a:gd name="T30" fmla="*/ 4 w 1257"/>
                <a:gd name="T31" fmla="*/ 579 h 1359"/>
                <a:gd name="T32" fmla="*/ 73 w 1257"/>
                <a:gd name="T33" fmla="*/ 535 h 1359"/>
                <a:gd name="T34" fmla="*/ 140 w 1257"/>
                <a:gd name="T35" fmla="*/ 597 h 1359"/>
                <a:gd name="T36" fmla="*/ 155 w 1257"/>
                <a:gd name="T37" fmla="*/ 531 h 1359"/>
                <a:gd name="T38" fmla="*/ 183 w 1257"/>
                <a:gd name="T39" fmla="*/ 209 h 1359"/>
                <a:gd name="T40" fmla="*/ 212 w 1257"/>
                <a:gd name="T41" fmla="*/ 118 h 1359"/>
                <a:gd name="T42" fmla="*/ 350 w 1257"/>
                <a:gd name="T43" fmla="*/ 28 h 1359"/>
                <a:gd name="T44" fmla="*/ 590 w 1257"/>
                <a:gd name="T45" fmla="*/ 69 h 1359"/>
                <a:gd name="T46" fmla="*/ 707 w 1257"/>
                <a:gd name="T47" fmla="*/ 61 h 1359"/>
                <a:gd name="T48" fmla="*/ 841 w 1257"/>
                <a:gd name="T49" fmla="*/ 14 h 1359"/>
                <a:gd name="T50" fmla="*/ 1072 w 1257"/>
                <a:gd name="T51" fmla="*/ 247 h 1359"/>
                <a:gd name="T52" fmla="*/ 1104 w 1257"/>
                <a:gd name="T53" fmla="*/ 524 h 1359"/>
                <a:gd name="T54" fmla="*/ 1124 w 1257"/>
                <a:gd name="T55" fmla="*/ 559 h 1359"/>
                <a:gd name="T56" fmla="*/ 1157 w 1257"/>
                <a:gd name="T57" fmla="*/ 531 h 1359"/>
                <a:gd name="T58" fmla="*/ 1191 w 1257"/>
                <a:gd name="T59" fmla="*/ 489 h 1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57" h="1359">
                  <a:moveTo>
                    <a:pt x="1191" y="489"/>
                  </a:moveTo>
                  <a:cubicBezTo>
                    <a:pt x="1232" y="496"/>
                    <a:pt x="1247" y="505"/>
                    <a:pt x="1249" y="541"/>
                  </a:cubicBezTo>
                  <a:cubicBezTo>
                    <a:pt x="1257" y="657"/>
                    <a:pt x="1250" y="772"/>
                    <a:pt x="1203" y="881"/>
                  </a:cubicBezTo>
                  <a:cubicBezTo>
                    <a:pt x="1190" y="913"/>
                    <a:pt x="1165" y="930"/>
                    <a:pt x="1134" y="931"/>
                  </a:cubicBezTo>
                  <a:cubicBezTo>
                    <a:pt x="1100" y="932"/>
                    <a:pt x="1100" y="950"/>
                    <a:pt x="1095" y="976"/>
                  </a:cubicBezTo>
                  <a:cubicBezTo>
                    <a:pt x="1079" y="1065"/>
                    <a:pt x="1085" y="1155"/>
                    <a:pt x="1081" y="1244"/>
                  </a:cubicBezTo>
                  <a:cubicBezTo>
                    <a:pt x="1034" y="1221"/>
                    <a:pt x="1068" y="1176"/>
                    <a:pt x="1051" y="1140"/>
                  </a:cubicBezTo>
                  <a:cubicBezTo>
                    <a:pt x="1002" y="1167"/>
                    <a:pt x="963" y="1209"/>
                    <a:pt x="919" y="1243"/>
                  </a:cubicBezTo>
                  <a:cubicBezTo>
                    <a:pt x="842" y="1302"/>
                    <a:pt x="762" y="1353"/>
                    <a:pt x="661" y="1355"/>
                  </a:cubicBezTo>
                  <a:cubicBezTo>
                    <a:pt x="500" y="1359"/>
                    <a:pt x="376" y="1284"/>
                    <a:pt x="268" y="1172"/>
                  </a:cubicBezTo>
                  <a:cubicBezTo>
                    <a:pt x="252" y="1156"/>
                    <a:pt x="250" y="1123"/>
                    <a:pt x="217" y="1125"/>
                  </a:cubicBezTo>
                  <a:cubicBezTo>
                    <a:pt x="206" y="1077"/>
                    <a:pt x="192" y="1030"/>
                    <a:pt x="183" y="981"/>
                  </a:cubicBezTo>
                  <a:cubicBezTo>
                    <a:pt x="178" y="958"/>
                    <a:pt x="169" y="944"/>
                    <a:pt x="144" y="946"/>
                  </a:cubicBezTo>
                  <a:cubicBezTo>
                    <a:pt x="100" y="950"/>
                    <a:pt x="75" y="924"/>
                    <a:pt x="54" y="890"/>
                  </a:cubicBezTo>
                  <a:cubicBezTo>
                    <a:pt x="22" y="839"/>
                    <a:pt x="0" y="785"/>
                    <a:pt x="3" y="722"/>
                  </a:cubicBezTo>
                  <a:cubicBezTo>
                    <a:pt x="5" y="675"/>
                    <a:pt x="2" y="627"/>
                    <a:pt x="4" y="579"/>
                  </a:cubicBezTo>
                  <a:cubicBezTo>
                    <a:pt x="6" y="528"/>
                    <a:pt x="20" y="520"/>
                    <a:pt x="73" y="535"/>
                  </a:cubicBezTo>
                  <a:cubicBezTo>
                    <a:pt x="103" y="546"/>
                    <a:pt x="111" y="581"/>
                    <a:pt x="140" y="597"/>
                  </a:cubicBezTo>
                  <a:cubicBezTo>
                    <a:pt x="162" y="578"/>
                    <a:pt x="153" y="553"/>
                    <a:pt x="155" y="531"/>
                  </a:cubicBezTo>
                  <a:cubicBezTo>
                    <a:pt x="160" y="423"/>
                    <a:pt x="163" y="315"/>
                    <a:pt x="183" y="209"/>
                  </a:cubicBezTo>
                  <a:cubicBezTo>
                    <a:pt x="188" y="178"/>
                    <a:pt x="198" y="147"/>
                    <a:pt x="212" y="118"/>
                  </a:cubicBezTo>
                  <a:cubicBezTo>
                    <a:pt x="241" y="61"/>
                    <a:pt x="286" y="30"/>
                    <a:pt x="350" y="28"/>
                  </a:cubicBezTo>
                  <a:cubicBezTo>
                    <a:pt x="432" y="26"/>
                    <a:pt x="514" y="32"/>
                    <a:pt x="590" y="69"/>
                  </a:cubicBezTo>
                  <a:cubicBezTo>
                    <a:pt x="633" y="90"/>
                    <a:pt x="668" y="87"/>
                    <a:pt x="707" y="61"/>
                  </a:cubicBezTo>
                  <a:cubicBezTo>
                    <a:pt x="747" y="34"/>
                    <a:pt x="793" y="18"/>
                    <a:pt x="841" y="14"/>
                  </a:cubicBezTo>
                  <a:cubicBezTo>
                    <a:pt x="987" y="0"/>
                    <a:pt x="1087" y="100"/>
                    <a:pt x="1072" y="247"/>
                  </a:cubicBezTo>
                  <a:cubicBezTo>
                    <a:pt x="1062" y="341"/>
                    <a:pt x="1077" y="434"/>
                    <a:pt x="1104" y="524"/>
                  </a:cubicBezTo>
                  <a:cubicBezTo>
                    <a:pt x="1108" y="537"/>
                    <a:pt x="1110" y="555"/>
                    <a:pt x="1124" y="559"/>
                  </a:cubicBezTo>
                  <a:cubicBezTo>
                    <a:pt x="1145" y="565"/>
                    <a:pt x="1147" y="542"/>
                    <a:pt x="1157" y="531"/>
                  </a:cubicBezTo>
                  <a:cubicBezTo>
                    <a:pt x="1169" y="517"/>
                    <a:pt x="1175" y="499"/>
                    <a:pt x="1191" y="489"/>
                  </a:cubicBezTo>
                  <a:close/>
                </a:path>
              </a:pathLst>
            </a:custGeom>
            <a:solidFill>
              <a:srgbClr val="F3C6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EE8F4610-01E3-CF97-A289-943F88462D81}"/>
                </a:ext>
              </a:extLst>
            </p:cNvPr>
            <p:cNvSpPr/>
            <p:nvPr/>
          </p:nvSpPr>
          <p:spPr bwMode="auto">
            <a:xfrm>
              <a:off x="3917" y="4067"/>
              <a:ext cx="386" cy="219"/>
            </a:xfrm>
            <a:custGeom>
              <a:avLst/>
              <a:gdLst>
                <a:gd name="T0" fmla="*/ 5 w 1072"/>
                <a:gd name="T1" fmla="*/ 31 h 607"/>
                <a:gd name="T2" fmla="*/ 194 w 1072"/>
                <a:gd name="T3" fmla="*/ 40 h 607"/>
                <a:gd name="T4" fmla="*/ 561 w 1072"/>
                <a:gd name="T5" fmla="*/ 5 h 607"/>
                <a:gd name="T6" fmla="*/ 759 w 1072"/>
                <a:gd name="T7" fmla="*/ 43 h 607"/>
                <a:gd name="T8" fmla="*/ 808 w 1072"/>
                <a:gd name="T9" fmla="*/ 139 h 607"/>
                <a:gd name="T10" fmla="*/ 941 w 1072"/>
                <a:gd name="T11" fmla="*/ 291 h 607"/>
                <a:gd name="T12" fmla="*/ 993 w 1072"/>
                <a:gd name="T13" fmla="*/ 331 h 607"/>
                <a:gd name="T14" fmla="*/ 1059 w 1072"/>
                <a:gd name="T15" fmla="*/ 529 h 607"/>
                <a:gd name="T16" fmla="*/ 989 w 1072"/>
                <a:gd name="T17" fmla="*/ 598 h 607"/>
                <a:gd name="T18" fmla="*/ 875 w 1072"/>
                <a:gd name="T19" fmla="*/ 606 h 607"/>
                <a:gd name="T20" fmla="*/ 581 w 1072"/>
                <a:gd name="T21" fmla="*/ 606 h 607"/>
                <a:gd name="T22" fmla="*/ 504 w 1072"/>
                <a:gd name="T23" fmla="*/ 598 h 607"/>
                <a:gd name="T24" fmla="*/ 373 w 1072"/>
                <a:gd name="T25" fmla="*/ 500 h 607"/>
                <a:gd name="T26" fmla="*/ 305 w 1072"/>
                <a:gd name="T27" fmla="*/ 461 h 607"/>
                <a:gd name="T28" fmla="*/ 137 w 1072"/>
                <a:gd name="T29" fmla="*/ 464 h 607"/>
                <a:gd name="T30" fmla="*/ 83 w 1072"/>
                <a:gd name="T31" fmla="*/ 459 h 607"/>
                <a:gd name="T32" fmla="*/ 7 w 1072"/>
                <a:gd name="T33" fmla="*/ 367 h 607"/>
                <a:gd name="T34" fmla="*/ 5 w 1072"/>
                <a:gd name="T35" fmla="*/ 31 h 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72" h="607">
                  <a:moveTo>
                    <a:pt x="5" y="31"/>
                  </a:moveTo>
                  <a:cubicBezTo>
                    <a:pt x="67" y="51"/>
                    <a:pt x="132" y="48"/>
                    <a:pt x="194" y="40"/>
                  </a:cubicBezTo>
                  <a:cubicBezTo>
                    <a:pt x="316" y="23"/>
                    <a:pt x="437" y="0"/>
                    <a:pt x="561" y="5"/>
                  </a:cubicBezTo>
                  <a:cubicBezTo>
                    <a:pt x="629" y="8"/>
                    <a:pt x="695" y="21"/>
                    <a:pt x="759" y="43"/>
                  </a:cubicBezTo>
                  <a:cubicBezTo>
                    <a:pt x="775" y="75"/>
                    <a:pt x="791" y="107"/>
                    <a:pt x="808" y="139"/>
                  </a:cubicBezTo>
                  <a:cubicBezTo>
                    <a:pt x="841" y="199"/>
                    <a:pt x="883" y="252"/>
                    <a:pt x="941" y="291"/>
                  </a:cubicBezTo>
                  <a:cubicBezTo>
                    <a:pt x="959" y="304"/>
                    <a:pt x="975" y="318"/>
                    <a:pt x="993" y="331"/>
                  </a:cubicBezTo>
                  <a:cubicBezTo>
                    <a:pt x="1062" y="382"/>
                    <a:pt x="1072" y="452"/>
                    <a:pt x="1059" y="529"/>
                  </a:cubicBezTo>
                  <a:cubicBezTo>
                    <a:pt x="1051" y="574"/>
                    <a:pt x="1035" y="591"/>
                    <a:pt x="989" y="598"/>
                  </a:cubicBezTo>
                  <a:cubicBezTo>
                    <a:pt x="951" y="603"/>
                    <a:pt x="913" y="606"/>
                    <a:pt x="875" y="606"/>
                  </a:cubicBezTo>
                  <a:cubicBezTo>
                    <a:pt x="777" y="607"/>
                    <a:pt x="679" y="607"/>
                    <a:pt x="581" y="606"/>
                  </a:cubicBezTo>
                  <a:cubicBezTo>
                    <a:pt x="555" y="606"/>
                    <a:pt x="530" y="601"/>
                    <a:pt x="504" y="598"/>
                  </a:cubicBezTo>
                  <a:cubicBezTo>
                    <a:pt x="440" y="592"/>
                    <a:pt x="394" y="560"/>
                    <a:pt x="373" y="500"/>
                  </a:cubicBezTo>
                  <a:cubicBezTo>
                    <a:pt x="360" y="463"/>
                    <a:pt x="339" y="459"/>
                    <a:pt x="305" y="461"/>
                  </a:cubicBezTo>
                  <a:cubicBezTo>
                    <a:pt x="249" y="465"/>
                    <a:pt x="193" y="464"/>
                    <a:pt x="137" y="464"/>
                  </a:cubicBezTo>
                  <a:cubicBezTo>
                    <a:pt x="119" y="464"/>
                    <a:pt x="101" y="462"/>
                    <a:pt x="83" y="459"/>
                  </a:cubicBezTo>
                  <a:cubicBezTo>
                    <a:pt x="18" y="446"/>
                    <a:pt x="8" y="435"/>
                    <a:pt x="7" y="367"/>
                  </a:cubicBezTo>
                  <a:cubicBezTo>
                    <a:pt x="4" y="255"/>
                    <a:pt x="0" y="143"/>
                    <a:pt x="5" y="31"/>
                  </a:cubicBezTo>
                  <a:close/>
                </a:path>
              </a:pathLst>
            </a:custGeom>
            <a:solidFill>
              <a:srgbClr val="1616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BED2F526-C2E5-0F89-17A4-021E14A8B871}"/>
                </a:ext>
              </a:extLst>
            </p:cNvPr>
            <p:cNvSpPr/>
            <p:nvPr/>
          </p:nvSpPr>
          <p:spPr bwMode="auto">
            <a:xfrm>
              <a:off x="3464" y="4076"/>
              <a:ext cx="321" cy="244"/>
            </a:xfrm>
            <a:custGeom>
              <a:avLst/>
              <a:gdLst>
                <a:gd name="T0" fmla="*/ 179 w 892"/>
                <a:gd name="T1" fmla="*/ 104 h 680"/>
                <a:gd name="T2" fmla="*/ 260 w 892"/>
                <a:gd name="T3" fmla="*/ 55 h 680"/>
                <a:gd name="T4" fmla="*/ 373 w 892"/>
                <a:gd name="T5" fmla="*/ 8 h 680"/>
                <a:gd name="T6" fmla="*/ 668 w 892"/>
                <a:gd name="T7" fmla="*/ 65 h 680"/>
                <a:gd name="T8" fmla="*/ 878 w 892"/>
                <a:gd name="T9" fmla="*/ 104 h 680"/>
                <a:gd name="T10" fmla="*/ 887 w 892"/>
                <a:gd name="T11" fmla="*/ 150 h 680"/>
                <a:gd name="T12" fmla="*/ 891 w 892"/>
                <a:gd name="T13" fmla="*/ 348 h 680"/>
                <a:gd name="T14" fmla="*/ 783 w 892"/>
                <a:gd name="T15" fmla="*/ 475 h 680"/>
                <a:gd name="T16" fmla="*/ 694 w 892"/>
                <a:gd name="T17" fmla="*/ 486 h 680"/>
                <a:gd name="T18" fmla="*/ 659 w 892"/>
                <a:gd name="T19" fmla="*/ 522 h 680"/>
                <a:gd name="T20" fmla="*/ 575 w 892"/>
                <a:gd name="T21" fmla="*/ 634 h 680"/>
                <a:gd name="T22" fmla="*/ 365 w 892"/>
                <a:gd name="T23" fmla="*/ 676 h 680"/>
                <a:gd name="T24" fmla="*/ 138 w 892"/>
                <a:gd name="T25" fmla="*/ 678 h 680"/>
                <a:gd name="T26" fmla="*/ 12 w 892"/>
                <a:gd name="T27" fmla="*/ 572 h 680"/>
                <a:gd name="T28" fmla="*/ 7 w 892"/>
                <a:gd name="T29" fmla="*/ 448 h 680"/>
                <a:gd name="T30" fmla="*/ 35 w 892"/>
                <a:gd name="T31" fmla="*/ 376 h 680"/>
                <a:gd name="T32" fmla="*/ 164 w 892"/>
                <a:gd name="T33" fmla="*/ 136 h 680"/>
                <a:gd name="T34" fmla="*/ 179 w 892"/>
                <a:gd name="T35" fmla="*/ 104 h 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92" h="680">
                  <a:moveTo>
                    <a:pt x="179" y="104"/>
                  </a:moveTo>
                  <a:cubicBezTo>
                    <a:pt x="209" y="92"/>
                    <a:pt x="237" y="80"/>
                    <a:pt x="260" y="55"/>
                  </a:cubicBezTo>
                  <a:cubicBezTo>
                    <a:pt x="289" y="21"/>
                    <a:pt x="330" y="11"/>
                    <a:pt x="373" y="8"/>
                  </a:cubicBezTo>
                  <a:cubicBezTo>
                    <a:pt x="476" y="0"/>
                    <a:pt x="575" y="12"/>
                    <a:pt x="668" y="65"/>
                  </a:cubicBezTo>
                  <a:cubicBezTo>
                    <a:pt x="732" y="101"/>
                    <a:pt x="805" y="105"/>
                    <a:pt x="878" y="104"/>
                  </a:cubicBezTo>
                  <a:cubicBezTo>
                    <a:pt x="886" y="119"/>
                    <a:pt x="887" y="134"/>
                    <a:pt x="887" y="150"/>
                  </a:cubicBezTo>
                  <a:cubicBezTo>
                    <a:pt x="888" y="216"/>
                    <a:pt x="890" y="282"/>
                    <a:pt x="891" y="348"/>
                  </a:cubicBezTo>
                  <a:cubicBezTo>
                    <a:pt x="892" y="435"/>
                    <a:pt x="869" y="462"/>
                    <a:pt x="783" y="475"/>
                  </a:cubicBezTo>
                  <a:cubicBezTo>
                    <a:pt x="753" y="479"/>
                    <a:pt x="724" y="484"/>
                    <a:pt x="694" y="486"/>
                  </a:cubicBezTo>
                  <a:cubicBezTo>
                    <a:pt x="670" y="488"/>
                    <a:pt x="659" y="496"/>
                    <a:pt x="659" y="522"/>
                  </a:cubicBezTo>
                  <a:cubicBezTo>
                    <a:pt x="659" y="580"/>
                    <a:pt x="624" y="612"/>
                    <a:pt x="575" y="634"/>
                  </a:cubicBezTo>
                  <a:cubicBezTo>
                    <a:pt x="508" y="664"/>
                    <a:pt x="437" y="673"/>
                    <a:pt x="365" y="676"/>
                  </a:cubicBezTo>
                  <a:cubicBezTo>
                    <a:pt x="289" y="679"/>
                    <a:pt x="213" y="680"/>
                    <a:pt x="138" y="678"/>
                  </a:cubicBezTo>
                  <a:cubicBezTo>
                    <a:pt x="54" y="677"/>
                    <a:pt x="28" y="653"/>
                    <a:pt x="12" y="572"/>
                  </a:cubicBezTo>
                  <a:cubicBezTo>
                    <a:pt x="4" y="531"/>
                    <a:pt x="0" y="490"/>
                    <a:pt x="7" y="448"/>
                  </a:cubicBezTo>
                  <a:cubicBezTo>
                    <a:pt x="11" y="421"/>
                    <a:pt x="17" y="396"/>
                    <a:pt x="35" y="376"/>
                  </a:cubicBezTo>
                  <a:cubicBezTo>
                    <a:pt x="100" y="308"/>
                    <a:pt x="135" y="223"/>
                    <a:pt x="164" y="136"/>
                  </a:cubicBezTo>
                  <a:cubicBezTo>
                    <a:pt x="168" y="125"/>
                    <a:pt x="174" y="115"/>
                    <a:pt x="179" y="104"/>
                  </a:cubicBezTo>
                  <a:close/>
                </a:path>
              </a:pathLst>
            </a:custGeom>
            <a:solidFill>
              <a:srgbClr val="1616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705ADAD5-21DC-C27D-D1BB-E07089B6AB07}"/>
                </a:ext>
              </a:extLst>
            </p:cNvPr>
            <p:cNvSpPr/>
            <p:nvPr/>
          </p:nvSpPr>
          <p:spPr bwMode="auto">
            <a:xfrm>
              <a:off x="3229" y="2218"/>
              <a:ext cx="252" cy="369"/>
            </a:xfrm>
            <a:custGeom>
              <a:avLst/>
              <a:gdLst>
                <a:gd name="T0" fmla="*/ 4 w 700"/>
                <a:gd name="T1" fmla="*/ 188 h 1024"/>
                <a:gd name="T2" fmla="*/ 93 w 700"/>
                <a:gd name="T3" fmla="*/ 92 h 1024"/>
                <a:gd name="T4" fmla="*/ 392 w 700"/>
                <a:gd name="T5" fmla="*/ 3 h 1024"/>
                <a:gd name="T6" fmla="*/ 590 w 700"/>
                <a:gd name="T7" fmla="*/ 158 h 1024"/>
                <a:gd name="T8" fmla="*/ 604 w 700"/>
                <a:gd name="T9" fmla="*/ 270 h 1024"/>
                <a:gd name="T10" fmla="*/ 644 w 700"/>
                <a:gd name="T11" fmla="*/ 468 h 1024"/>
                <a:gd name="T12" fmla="*/ 679 w 700"/>
                <a:gd name="T13" fmla="*/ 563 h 1024"/>
                <a:gd name="T14" fmla="*/ 585 w 700"/>
                <a:gd name="T15" fmla="*/ 662 h 1024"/>
                <a:gd name="T16" fmla="*/ 507 w 700"/>
                <a:gd name="T17" fmla="*/ 619 h 1024"/>
                <a:gd name="T18" fmla="*/ 435 w 700"/>
                <a:gd name="T19" fmla="*/ 391 h 1024"/>
                <a:gd name="T20" fmla="*/ 505 w 700"/>
                <a:gd name="T21" fmla="*/ 691 h 1024"/>
                <a:gd name="T22" fmla="*/ 605 w 700"/>
                <a:gd name="T23" fmla="*/ 773 h 1024"/>
                <a:gd name="T24" fmla="*/ 578 w 700"/>
                <a:gd name="T25" fmla="*/ 867 h 1024"/>
                <a:gd name="T26" fmla="*/ 527 w 700"/>
                <a:gd name="T27" fmla="*/ 952 h 1024"/>
                <a:gd name="T28" fmla="*/ 528 w 700"/>
                <a:gd name="T29" fmla="*/ 1024 h 1024"/>
                <a:gd name="T30" fmla="*/ 519 w 700"/>
                <a:gd name="T31" fmla="*/ 925 h 1024"/>
                <a:gd name="T32" fmla="*/ 484 w 700"/>
                <a:gd name="T33" fmla="*/ 870 h 1024"/>
                <a:gd name="T34" fmla="*/ 412 w 700"/>
                <a:gd name="T35" fmla="*/ 841 h 1024"/>
                <a:gd name="T36" fmla="*/ 288 w 700"/>
                <a:gd name="T37" fmla="*/ 797 h 1024"/>
                <a:gd name="T38" fmla="*/ 124 w 700"/>
                <a:gd name="T39" fmla="*/ 657 h 1024"/>
                <a:gd name="T40" fmla="*/ 30 w 700"/>
                <a:gd name="T41" fmla="*/ 483 h 1024"/>
                <a:gd name="T42" fmla="*/ 5 w 700"/>
                <a:gd name="T43" fmla="*/ 320 h 1024"/>
                <a:gd name="T44" fmla="*/ 4 w 700"/>
                <a:gd name="T45" fmla="*/ 188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00" h="1024">
                  <a:moveTo>
                    <a:pt x="4" y="188"/>
                  </a:moveTo>
                  <a:cubicBezTo>
                    <a:pt x="35" y="157"/>
                    <a:pt x="55" y="116"/>
                    <a:pt x="93" y="92"/>
                  </a:cubicBezTo>
                  <a:cubicBezTo>
                    <a:pt x="185" y="35"/>
                    <a:pt x="284" y="0"/>
                    <a:pt x="392" y="3"/>
                  </a:cubicBezTo>
                  <a:cubicBezTo>
                    <a:pt x="526" y="7"/>
                    <a:pt x="550" y="53"/>
                    <a:pt x="590" y="158"/>
                  </a:cubicBezTo>
                  <a:cubicBezTo>
                    <a:pt x="604" y="194"/>
                    <a:pt x="606" y="232"/>
                    <a:pt x="604" y="270"/>
                  </a:cubicBezTo>
                  <a:cubicBezTo>
                    <a:pt x="600" y="340"/>
                    <a:pt x="616" y="405"/>
                    <a:pt x="644" y="468"/>
                  </a:cubicBezTo>
                  <a:cubicBezTo>
                    <a:pt x="657" y="499"/>
                    <a:pt x="669" y="531"/>
                    <a:pt x="679" y="563"/>
                  </a:cubicBezTo>
                  <a:cubicBezTo>
                    <a:pt x="700" y="631"/>
                    <a:pt x="655" y="677"/>
                    <a:pt x="585" y="662"/>
                  </a:cubicBezTo>
                  <a:cubicBezTo>
                    <a:pt x="555" y="656"/>
                    <a:pt x="533" y="634"/>
                    <a:pt x="507" y="619"/>
                  </a:cubicBezTo>
                  <a:cubicBezTo>
                    <a:pt x="445" y="557"/>
                    <a:pt x="453" y="471"/>
                    <a:pt x="435" y="391"/>
                  </a:cubicBezTo>
                  <a:cubicBezTo>
                    <a:pt x="373" y="488"/>
                    <a:pt x="406" y="621"/>
                    <a:pt x="505" y="691"/>
                  </a:cubicBezTo>
                  <a:cubicBezTo>
                    <a:pt x="543" y="713"/>
                    <a:pt x="582" y="733"/>
                    <a:pt x="605" y="773"/>
                  </a:cubicBezTo>
                  <a:cubicBezTo>
                    <a:pt x="633" y="823"/>
                    <a:pt x="631" y="846"/>
                    <a:pt x="578" y="867"/>
                  </a:cubicBezTo>
                  <a:cubicBezTo>
                    <a:pt x="535" y="885"/>
                    <a:pt x="521" y="909"/>
                    <a:pt x="527" y="952"/>
                  </a:cubicBezTo>
                  <a:cubicBezTo>
                    <a:pt x="531" y="976"/>
                    <a:pt x="528" y="1000"/>
                    <a:pt x="528" y="1024"/>
                  </a:cubicBezTo>
                  <a:cubicBezTo>
                    <a:pt x="511" y="992"/>
                    <a:pt x="518" y="958"/>
                    <a:pt x="519" y="925"/>
                  </a:cubicBezTo>
                  <a:cubicBezTo>
                    <a:pt x="519" y="897"/>
                    <a:pt x="510" y="880"/>
                    <a:pt x="484" y="870"/>
                  </a:cubicBezTo>
                  <a:cubicBezTo>
                    <a:pt x="460" y="861"/>
                    <a:pt x="436" y="850"/>
                    <a:pt x="412" y="841"/>
                  </a:cubicBezTo>
                  <a:cubicBezTo>
                    <a:pt x="371" y="826"/>
                    <a:pt x="330" y="811"/>
                    <a:pt x="288" y="797"/>
                  </a:cubicBezTo>
                  <a:cubicBezTo>
                    <a:pt x="214" y="772"/>
                    <a:pt x="162" y="722"/>
                    <a:pt x="124" y="657"/>
                  </a:cubicBezTo>
                  <a:cubicBezTo>
                    <a:pt x="91" y="600"/>
                    <a:pt x="61" y="541"/>
                    <a:pt x="30" y="483"/>
                  </a:cubicBezTo>
                  <a:cubicBezTo>
                    <a:pt x="3" y="432"/>
                    <a:pt x="11" y="375"/>
                    <a:pt x="5" y="320"/>
                  </a:cubicBezTo>
                  <a:cubicBezTo>
                    <a:pt x="0" y="276"/>
                    <a:pt x="4" y="232"/>
                    <a:pt x="4" y="188"/>
                  </a:cubicBezTo>
                  <a:close/>
                </a:path>
              </a:pathLst>
            </a:custGeom>
            <a:solidFill>
              <a:srgbClr val="F3C6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A1FCACFE-E076-3429-866D-CB556A97B812}"/>
                </a:ext>
              </a:extLst>
            </p:cNvPr>
            <p:cNvSpPr/>
            <p:nvPr/>
          </p:nvSpPr>
          <p:spPr bwMode="auto">
            <a:xfrm>
              <a:off x="4214" y="2203"/>
              <a:ext cx="249" cy="314"/>
            </a:xfrm>
            <a:custGeom>
              <a:avLst/>
              <a:gdLst>
                <a:gd name="T0" fmla="*/ 234 w 693"/>
                <a:gd name="T1" fmla="*/ 841 h 873"/>
                <a:gd name="T2" fmla="*/ 166 w 693"/>
                <a:gd name="T3" fmla="*/ 860 h 873"/>
                <a:gd name="T4" fmla="*/ 96 w 693"/>
                <a:gd name="T5" fmla="*/ 845 h 873"/>
                <a:gd name="T6" fmla="*/ 104 w 693"/>
                <a:gd name="T7" fmla="*/ 761 h 873"/>
                <a:gd name="T8" fmla="*/ 193 w 693"/>
                <a:gd name="T9" fmla="*/ 666 h 873"/>
                <a:gd name="T10" fmla="*/ 237 w 693"/>
                <a:gd name="T11" fmla="*/ 612 h 873"/>
                <a:gd name="T12" fmla="*/ 271 w 693"/>
                <a:gd name="T13" fmla="*/ 385 h 873"/>
                <a:gd name="T14" fmla="*/ 264 w 693"/>
                <a:gd name="T15" fmla="*/ 357 h 873"/>
                <a:gd name="T16" fmla="*/ 251 w 693"/>
                <a:gd name="T17" fmla="*/ 355 h 873"/>
                <a:gd name="T18" fmla="*/ 224 w 693"/>
                <a:gd name="T19" fmla="*/ 468 h 873"/>
                <a:gd name="T20" fmla="*/ 121 w 693"/>
                <a:gd name="T21" fmla="*/ 636 h 873"/>
                <a:gd name="T22" fmla="*/ 32 w 693"/>
                <a:gd name="T23" fmla="*/ 642 h 873"/>
                <a:gd name="T24" fmla="*/ 14 w 693"/>
                <a:gd name="T25" fmla="*/ 560 h 873"/>
                <a:gd name="T26" fmla="*/ 75 w 693"/>
                <a:gd name="T27" fmla="*/ 186 h 873"/>
                <a:gd name="T28" fmla="*/ 96 w 693"/>
                <a:gd name="T29" fmla="*/ 80 h 873"/>
                <a:gd name="T30" fmla="*/ 183 w 693"/>
                <a:gd name="T31" fmla="*/ 12 h 873"/>
                <a:gd name="T32" fmla="*/ 631 w 693"/>
                <a:gd name="T33" fmla="*/ 167 h 873"/>
                <a:gd name="T34" fmla="*/ 655 w 693"/>
                <a:gd name="T35" fmla="*/ 193 h 873"/>
                <a:gd name="T36" fmla="*/ 653 w 693"/>
                <a:gd name="T37" fmla="*/ 436 h 873"/>
                <a:gd name="T38" fmla="*/ 651 w 693"/>
                <a:gd name="T39" fmla="*/ 441 h 873"/>
                <a:gd name="T40" fmla="*/ 329 w 693"/>
                <a:gd name="T41" fmla="*/ 791 h 873"/>
                <a:gd name="T42" fmla="*/ 234 w 693"/>
                <a:gd name="T43" fmla="*/ 841 h 8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93" h="873">
                  <a:moveTo>
                    <a:pt x="234" y="841"/>
                  </a:moveTo>
                  <a:cubicBezTo>
                    <a:pt x="211" y="848"/>
                    <a:pt x="189" y="856"/>
                    <a:pt x="166" y="860"/>
                  </a:cubicBezTo>
                  <a:cubicBezTo>
                    <a:pt x="141" y="864"/>
                    <a:pt x="111" y="873"/>
                    <a:pt x="96" y="845"/>
                  </a:cubicBezTo>
                  <a:cubicBezTo>
                    <a:pt x="81" y="817"/>
                    <a:pt x="84" y="787"/>
                    <a:pt x="104" y="761"/>
                  </a:cubicBezTo>
                  <a:cubicBezTo>
                    <a:pt x="131" y="726"/>
                    <a:pt x="159" y="694"/>
                    <a:pt x="193" y="666"/>
                  </a:cubicBezTo>
                  <a:cubicBezTo>
                    <a:pt x="211" y="651"/>
                    <a:pt x="233" y="639"/>
                    <a:pt x="237" y="612"/>
                  </a:cubicBezTo>
                  <a:cubicBezTo>
                    <a:pt x="266" y="539"/>
                    <a:pt x="267" y="462"/>
                    <a:pt x="271" y="385"/>
                  </a:cubicBezTo>
                  <a:cubicBezTo>
                    <a:pt x="271" y="375"/>
                    <a:pt x="269" y="365"/>
                    <a:pt x="264" y="357"/>
                  </a:cubicBezTo>
                  <a:cubicBezTo>
                    <a:pt x="261" y="350"/>
                    <a:pt x="261" y="350"/>
                    <a:pt x="251" y="355"/>
                  </a:cubicBezTo>
                  <a:cubicBezTo>
                    <a:pt x="229" y="390"/>
                    <a:pt x="251" y="435"/>
                    <a:pt x="224" y="468"/>
                  </a:cubicBezTo>
                  <a:cubicBezTo>
                    <a:pt x="221" y="543"/>
                    <a:pt x="173" y="592"/>
                    <a:pt x="121" y="636"/>
                  </a:cubicBezTo>
                  <a:cubicBezTo>
                    <a:pt x="93" y="660"/>
                    <a:pt x="53" y="660"/>
                    <a:pt x="32" y="642"/>
                  </a:cubicBezTo>
                  <a:cubicBezTo>
                    <a:pt x="6" y="620"/>
                    <a:pt x="0" y="589"/>
                    <a:pt x="14" y="560"/>
                  </a:cubicBezTo>
                  <a:cubicBezTo>
                    <a:pt x="70" y="441"/>
                    <a:pt x="67" y="312"/>
                    <a:pt x="75" y="186"/>
                  </a:cubicBezTo>
                  <a:cubicBezTo>
                    <a:pt x="77" y="150"/>
                    <a:pt x="86" y="115"/>
                    <a:pt x="96" y="80"/>
                  </a:cubicBezTo>
                  <a:cubicBezTo>
                    <a:pt x="109" y="35"/>
                    <a:pt x="138" y="15"/>
                    <a:pt x="183" y="12"/>
                  </a:cubicBezTo>
                  <a:cubicBezTo>
                    <a:pt x="354" y="0"/>
                    <a:pt x="508" y="39"/>
                    <a:pt x="631" y="167"/>
                  </a:cubicBezTo>
                  <a:cubicBezTo>
                    <a:pt x="639" y="175"/>
                    <a:pt x="647" y="184"/>
                    <a:pt x="655" y="193"/>
                  </a:cubicBezTo>
                  <a:cubicBezTo>
                    <a:pt x="683" y="274"/>
                    <a:pt x="693" y="355"/>
                    <a:pt x="653" y="436"/>
                  </a:cubicBezTo>
                  <a:cubicBezTo>
                    <a:pt x="652" y="437"/>
                    <a:pt x="652" y="439"/>
                    <a:pt x="651" y="441"/>
                  </a:cubicBezTo>
                  <a:cubicBezTo>
                    <a:pt x="618" y="627"/>
                    <a:pt x="475" y="711"/>
                    <a:pt x="329" y="791"/>
                  </a:cubicBezTo>
                  <a:cubicBezTo>
                    <a:pt x="298" y="809"/>
                    <a:pt x="265" y="823"/>
                    <a:pt x="234" y="841"/>
                  </a:cubicBezTo>
                  <a:close/>
                </a:path>
              </a:pathLst>
            </a:custGeom>
            <a:solidFill>
              <a:srgbClr val="F3C6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918D485D-5DD7-D021-ABF9-619B1F39299C}"/>
                </a:ext>
              </a:extLst>
            </p:cNvPr>
            <p:cNvSpPr/>
            <p:nvPr/>
          </p:nvSpPr>
          <p:spPr bwMode="auto">
            <a:xfrm>
              <a:off x="3637" y="550"/>
              <a:ext cx="180" cy="598"/>
            </a:xfrm>
            <a:custGeom>
              <a:avLst/>
              <a:gdLst>
                <a:gd name="T0" fmla="*/ 337 w 499"/>
                <a:gd name="T1" fmla="*/ 1662 h 1662"/>
                <a:gd name="T2" fmla="*/ 295 w 499"/>
                <a:gd name="T3" fmla="*/ 1550 h 1662"/>
                <a:gd name="T4" fmla="*/ 192 w 499"/>
                <a:gd name="T5" fmla="*/ 1194 h 1662"/>
                <a:gd name="T6" fmla="*/ 35 w 499"/>
                <a:gd name="T7" fmla="*/ 439 h 1662"/>
                <a:gd name="T8" fmla="*/ 26 w 499"/>
                <a:gd name="T9" fmla="*/ 212 h 1662"/>
                <a:gd name="T10" fmla="*/ 0 w 499"/>
                <a:gd name="T11" fmla="*/ 187 h 1662"/>
                <a:gd name="T12" fmla="*/ 71 w 499"/>
                <a:gd name="T13" fmla="*/ 4 h 1662"/>
                <a:gd name="T14" fmla="*/ 97 w 499"/>
                <a:gd name="T15" fmla="*/ 12 h 1662"/>
                <a:gd name="T16" fmla="*/ 456 w 499"/>
                <a:gd name="T17" fmla="*/ 324 h 1662"/>
                <a:gd name="T18" fmla="*/ 492 w 499"/>
                <a:gd name="T19" fmla="*/ 379 h 1662"/>
                <a:gd name="T20" fmla="*/ 332 w 499"/>
                <a:gd name="T21" fmla="*/ 467 h 1662"/>
                <a:gd name="T22" fmla="*/ 189 w 499"/>
                <a:gd name="T23" fmla="*/ 625 h 1662"/>
                <a:gd name="T24" fmla="*/ 302 w 499"/>
                <a:gd name="T25" fmla="*/ 537 h 1662"/>
                <a:gd name="T26" fmla="*/ 377 w 499"/>
                <a:gd name="T27" fmla="*/ 521 h 1662"/>
                <a:gd name="T28" fmla="*/ 435 w 499"/>
                <a:gd name="T29" fmla="*/ 604 h 1662"/>
                <a:gd name="T30" fmla="*/ 439 w 499"/>
                <a:gd name="T31" fmla="*/ 700 h 1662"/>
                <a:gd name="T32" fmla="*/ 388 w 499"/>
                <a:gd name="T33" fmla="*/ 949 h 1662"/>
                <a:gd name="T34" fmla="*/ 376 w 499"/>
                <a:gd name="T35" fmla="*/ 1571 h 1662"/>
                <a:gd name="T36" fmla="*/ 337 w 499"/>
                <a:gd name="T37" fmla="*/ 1662 h 1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99" h="1662">
                  <a:moveTo>
                    <a:pt x="337" y="1662"/>
                  </a:moveTo>
                  <a:cubicBezTo>
                    <a:pt x="318" y="1627"/>
                    <a:pt x="304" y="1589"/>
                    <a:pt x="295" y="1550"/>
                  </a:cubicBezTo>
                  <a:cubicBezTo>
                    <a:pt x="267" y="1430"/>
                    <a:pt x="228" y="1312"/>
                    <a:pt x="192" y="1194"/>
                  </a:cubicBezTo>
                  <a:cubicBezTo>
                    <a:pt x="119" y="947"/>
                    <a:pt x="69" y="694"/>
                    <a:pt x="35" y="439"/>
                  </a:cubicBezTo>
                  <a:cubicBezTo>
                    <a:pt x="25" y="363"/>
                    <a:pt x="19" y="288"/>
                    <a:pt x="26" y="212"/>
                  </a:cubicBezTo>
                  <a:cubicBezTo>
                    <a:pt x="27" y="193"/>
                    <a:pt x="24" y="180"/>
                    <a:pt x="0" y="187"/>
                  </a:cubicBezTo>
                  <a:cubicBezTo>
                    <a:pt x="29" y="128"/>
                    <a:pt x="39" y="62"/>
                    <a:pt x="71" y="4"/>
                  </a:cubicBezTo>
                  <a:cubicBezTo>
                    <a:pt x="81" y="0"/>
                    <a:pt x="92" y="4"/>
                    <a:pt x="97" y="12"/>
                  </a:cubicBezTo>
                  <a:cubicBezTo>
                    <a:pt x="193" y="144"/>
                    <a:pt x="335" y="222"/>
                    <a:pt x="456" y="324"/>
                  </a:cubicBezTo>
                  <a:cubicBezTo>
                    <a:pt x="473" y="339"/>
                    <a:pt x="499" y="348"/>
                    <a:pt x="492" y="379"/>
                  </a:cubicBezTo>
                  <a:cubicBezTo>
                    <a:pt x="434" y="400"/>
                    <a:pt x="371" y="411"/>
                    <a:pt x="332" y="467"/>
                  </a:cubicBezTo>
                  <a:cubicBezTo>
                    <a:pt x="279" y="514"/>
                    <a:pt x="214" y="551"/>
                    <a:pt x="189" y="625"/>
                  </a:cubicBezTo>
                  <a:cubicBezTo>
                    <a:pt x="235" y="606"/>
                    <a:pt x="261" y="562"/>
                    <a:pt x="302" y="537"/>
                  </a:cubicBezTo>
                  <a:cubicBezTo>
                    <a:pt x="325" y="522"/>
                    <a:pt x="346" y="501"/>
                    <a:pt x="377" y="521"/>
                  </a:cubicBezTo>
                  <a:cubicBezTo>
                    <a:pt x="403" y="544"/>
                    <a:pt x="417" y="575"/>
                    <a:pt x="435" y="604"/>
                  </a:cubicBezTo>
                  <a:cubicBezTo>
                    <a:pt x="455" y="635"/>
                    <a:pt x="456" y="667"/>
                    <a:pt x="439" y="700"/>
                  </a:cubicBezTo>
                  <a:cubicBezTo>
                    <a:pt x="398" y="778"/>
                    <a:pt x="391" y="862"/>
                    <a:pt x="388" y="949"/>
                  </a:cubicBezTo>
                  <a:cubicBezTo>
                    <a:pt x="381" y="1156"/>
                    <a:pt x="374" y="1363"/>
                    <a:pt x="376" y="1571"/>
                  </a:cubicBezTo>
                  <a:cubicBezTo>
                    <a:pt x="376" y="1605"/>
                    <a:pt x="381" y="1645"/>
                    <a:pt x="337" y="1662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283CFE96-63E2-7050-B90C-AECFC6B251D1}"/>
                </a:ext>
              </a:extLst>
            </p:cNvPr>
            <p:cNvSpPr/>
            <p:nvPr/>
          </p:nvSpPr>
          <p:spPr bwMode="auto">
            <a:xfrm>
              <a:off x="3840" y="543"/>
              <a:ext cx="177" cy="588"/>
            </a:xfrm>
            <a:custGeom>
              <a:avLst/>
              <a:gdLst>
                <a:gd name="T0" fmla="*/ 491 w 491"/>
                <a:gd name="T1" fmla="*/ 144 h 1633"/>
                <a:gd name="T2" fmla="*/ 467 w 491"/>
                <a:gd name="T3" fmla="*/ 157 h 1633"/>
                <a:gd name="T4" fmla="*/ 465 w 491"/>
                <a:gd name="T5" fmla="*/ 187 h 1633"/>
                <a:gd name="T6" fmla="*/ 426 w 491"/>
                <a:gd name="T7" fmla="*/ 615 h 1633"/>
                <a:gd name="T8" fmla="*/ 234 w 491"/>
                <a:gd name="T9" fmla="*/ 1472 h 1633"/>
                <a:gd name="T10" fmla="*/ 191 w 491"/>
                <a:gd name="T11" fmla="*/ 1633 h 1633"/>
                <a:gd name="T12" fmla="*/ 163 w 491"/>
                <a:gd name="T13" fmla="*/ 1576 h 1633"/>
                <a:gd name="T14" fmla="*/ 150 w 491"/>
                <a:gd name="T15" fmla="*/ 1175 h 1633"/>
                <a:gd name="T16" fmla="*/ 73 w 491"/>
                <a:gd name="T17" fmla="*/ 712 h 1633"/>
                <a:gd name="T18" fmla="*/ 255 w 491"/>
                <a:gd name="T19" fmla="*/ 519 h 1633"/>
                <a:gd name="T20" fmla="*/ 345 w 491"/>
                <a:gd name="T21" fmla="*/ 592 h 1633"/>
                <a:gd name="T22" fmla="*/ 270 w 491"/>
                <a:gd name="T23" fmla="*/ 525 h 1633"/>
                <a:gd name="T24" fmla="*/ 171 w 491"/>
                <a:gd name="T25" fmla="*/ 462 h 1633"/>
                <a:gd name="T26" fmla="*/ 14 w 491"/>
                <a:gd name="T27" fmla="*/ 402 h 1633"/>
                <a:gd name="T28" fmla="*/ 30 w 491"/>
                <a:gd name="T29" fmla="*/ 364 h 1633"/>
                <a:gd name="T30" fmla="*/ 313 w 491"/>
                <a:gd name="T31" fmla="*/ 94 h 1633"/>
                <a:gd name="T32" fmla="*/ 384 w 491"/>
                <a:gd name="T33" fmla="*/ 0 h 1633"/>
                <a:gd name="T34" fmla="*/ 430 w 491"/>
                <a:gd name="T35" fmla="*/ 68 h 1633"/>
                <a:gd name="T36" fmla="*/ 491 w 491"/>
                <a:gd name="T37" fmla="*/ 144 h 1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91" h="1632">
                  <a:moveTo>
                    <a:pt x="491" y="144"/>
                  </a:moveTo>
                  <a:cubicBezTo>
                    <a:pt x="481" y="145"/>
                    <a:pt x="470" y="146"/>
                    <a:pt x="467" y="157"/>
                  </a:cubicBezTo>
                  <a:cubicBezTo>
                    <a:pt x="465" y="167"/>
                    <a:pt x="464" y="177"/>
                    <a:pt x="465" y="187"/>
                  </a:cubicBezTo>
                  <a:cubicBezTo>
                    <a:pt x="474" y="332"/>
                    <a:pt x="450" y="473"/>
                    <a:pt x="426" y="615"/>
                  </a:cubicBezTo>
                  <a:cubicBezTo>
                    <a:pt x="376" y="904"/>
                    <a:pt x="303" y="1188"/>
                    <a:pt x="234" y="1472"/>
                  </a:cubicBezTo>
                  <a:cubicBezTo>
                    <a:pt x="221" y="1526"/>
                    <a:pt x="214" y="1582"/>
                    <a:pt x="191" y="1633"/>
                  </a:cubicBezTo>
                  <a:cubicBezTo>
                    <a:pt x="158" y="1626"/>
                    <a:pt x="162" y="1597"/>
                    <a:pt x="163" y="1576"/>
                  </a:cubicBezTo>
                  <a:cubicBezTo>
                    <a:pt x="166" y="1442"/>
                    <a:pt x="152" y="1309"/>
                    <a:pt x="150" y="1175"/>
                  </a:cubicBezTo>
                  <a:cubicBezTo>
                    <a:pt x="148" y="1016"/>
                    <a:pt x="135" y="860"/>
                    <a:pt x="73" y="712"/>
                  </a:cubicBezTo>
                  <a:cubicBezTo>
                    <a:pt x="79" y="617"/>
                    <a:pt x="171" y="521"/>
                    <a:pt x="255" y="519"/>
                  </a:cubicBezTo>
                  <a:cubicBezTo>
                    <a:pt x="291" y="536"/>
                    <a:pt x="317" y="565"/>
                    <a:pt x="345" y="592"/>
                  </a:cubicBezTo>
                  <a:cubicBezTo>
                    <a:pt x="322" y="567"/>
                    <a:pt x="297" y="545"/>
                    <a:pt x="270" y="525"/>
                  </a:cubicBezTo>
                  <a:cubicBezTo>
                    <a:pt x="235" y="507"/>
                    <a:pt x="206" y="481"/>
                    <a:pt x="171" y="462"/>
                  </a:cubicBezTo>
                  <a:cubicBezTo>
                    <a:pt x="127" y="420"/>
                    <a:pt x="69" y="416"/>
                    <a:pt x="14" y="402"/>
                  </a:cubicBezTo>
                  <a:cubicBezTo>
                    <a:pt x="0" y="381"/>
                    <a:pt x="19" y="373"/>
                    <a:pt x="30" y="364"/>
                  </a:cubicBezTo>
                  <a:cubicBezTo>
                    <a:pt x="129" y="279"/>
                    <a:pt x="229" y="196"/>
                    <a:pt x="313" y="94"/>
                  </a:cubicBezTo>
                  <a:cubicBezTo>
                    <a:pt x="338" y="64"/>
                    <a:pt x="357" y="29"/>
                    <a:pt x="384" y="0"/>
                  </a:cubicBezTo>
                  <a:cubicBezTo>
                    <a:pt x="403" y="20"/>
                    <a:pt x="417" y="44"/>
                    <a:pt x="430" y="68"/>
                  </a:cubicBezTo>
                  <a:cubicBezTo>
                    <a:pt x="445" y="97"/>
                    <a:pt x="463" y="125"/>
                    <a:pt x="491" y="144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6C394F54-4895-266F-AFBB-81F93BDA4C72}"/>
                </a:ext>
              </a:extLst>
            </p:cNvPr>
            <p:cNvSpPr/>
            <p:nvPr/>
          </p:nvSpPr>
          <p:spPr bwMode="auto">
            <a:xfrm>
              <a:off x="3608" y="-6"/>
              <a:ext cx="405" cy="296"/>
            </a:xfrm>
            <a:custGeom>
              <a:avLst/>
              <a:gdLst>
                <a:gd name="T0" fmla="*/ 1124 w 1124"/>
                <a:gd name="T1" fmla="*/ 674 h 823"/>
                <a:gd name="T2" fmla="*/ 1060 w 1124"/>
                <a:gd name="T3" fmla="*/ 791 h 823"/>
                <a:gd name="T4" fmla="*/ 1016 w 1124"/>
                <a:gd name="T5" fmla="*/ 697 h 823"/>
                <a:gd name="T6" fmla="*/ 988 w 1124"/>
                <a:gd name="T7" fmla="*/ 425 h 823"/>
                <a:gd name="T8" fmla="*/ 975 w 1124"/>
                <a:gd name="T9" fmla="*/ 319 h 823"/>
                <a:gd name="T10" fmla="*/ 799 w 1124"/>
                <a:gd name="T11" fmla="*/ 211 h 823"/>
                <a:gd name="T12" fmla="*/ 643 w 1124"/>
                <a:gd name="T13" fmla="*/ 263 h 823"/>
                <a:gd name="T14" fmla="*/ 518 w 1124"/>
                <a:gd name="T15" fmla="*/ 271 h 823"/>
                <a:gd name="T16" fmla="*/ 267 w 1124"/>
                <a:gd name="T17" fmla="*/ 228 h 823"/>
                <a:gd name="T18" fmla="*/ 161 w 1124"/>
                <a:gd name="T19" fmla="*/ 305 h 823"/>
                <a:gd name="T20" fmla="*/ 117 w 1124"/>
                <a:gd name="T21" fmla="*/ 496 h 823"/>
                <a:gd name="T22" fmla="*/ 105 w 1124"/>
                <a:gd name="T23" fmla="*/ 735 h 823"/>
                <a:gd name="T24" fmla="*/ 87 w 1124"/>
                <a:gd name="T25" fmla="*/ 812 h 823"/>
                <a:gd name="T26" fmla="*/ 25 w 1124"/>
                <a:gd name="T27" fmla="*/ 757 h 823"/>
                <a:gd name="T28" fmla="*/ 6 w 1124"/>
                <a:gd name="T29" fmla="*/ 720 h 823"/>
                <a:gd name="T30" fmla="*/ 7 w 1124"/>
                <a:gd name="T31" fmla="*/ 421 h 823"/>
                <a:gd name="T32" fmla="*/ 46 w 1124"/>
                <a:gd name="T33" fmla="*/ 296 h 823"/>
                <a:gd name="T34" fmla="*/ 374 w 1124"/>
                <a:gd name="T35" fmla="*/ 46 h 823"/>
                <a:gd name="T36" fmla="*/ 741 w 1124"/>
                <a:gd name="T37" fmla="*/ 37 h 823"/>
                <a:gd name="T38" fmla="*/ 1019 w 1124"/>
                <a:gd name="T39" fmla="*/ 207 h 823"/>
                <a:gd name="T40" fmla="*/ 1113 w 1124"/>
                <a:gd name="T41" fmla="*/ 447 h 823"/>
                <a:gd name="T42" fmla="*/ 1124 w 1124"/>
                <a:gd name="T43" fmla="*/ 674 h 8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124" h="823">
                  <a:moveTo>
                    <a:pt x="1124" y="674"/>
                  </a:moveTo>
                  <a:cubicBezTo>
                    <a:pt x="1116" y="719"/>
                    <a:pt x="1085" y="750"/>
                    <a:pt x="1060" y="791"/>
                  </a:cubicBezTo>
                  <a:cubicBezTo>
                    <a:pt x="1039" y="763"/>
                    <a:pt x="1024" y="731"/>
                    <a:pt x="1016" y="697"/>
                  </a:cubicBezTo>
                  <a:cubicBezTo>
                    <a:pt x="992" y="608"/>
                    <a:pt x="978" y="518"/>
                    <a:pt x="988" y="425"/>
                  </a:cubicBezTo>
                  <a:cubicBezTo>
                    <a:pt x="992" y="389"/>
                    <a:pt x="985" y="353"/>
                    <a:pt x="975" y="319"/>
                  </a:cubicBezTo>
                  <a:cubicBezTo>
                    <a:pt x="957" y="255"/>
                    <a:pt x="876" y="208"/>
                    <a:pt x="799" y="211"/>
                  </a:cubicBezTo>
                  <a:cubicBezTo>
                    <a:pt x="741" y="213"/>
                    <a:pt x="689" y="228"/>
                    <a:pt x="643" y="263"/>
                  </a:cubicBezTo>
                  <a:cubicBezTo>
                    <a:pt x="603" y="293"/>
                    <a:pt x="566" y="297"/>
                    <a:pt x="518" y="271"/>
                  </a:cubicBezTo>
                  <a:cubicBezTo>
                    <a:pt x="441" y="228"/>
                    <a:pt x="353" y="223"/>
                    <a:pt x="267" y="228"/>
                  </a:cubicBezTo>
                  <a:cubicBezTo>
                    <a:pt x="218" y="231"/>
                    <a:pt x="183" y="260"/>
                    <a:pt x="161" y="305"/>
                  </a:cubicBezTo>
                  <a:cubicBezTo>
                    <a:pt x="133" y="366"/>
                    <a:pt x="121" y="430"/>
                    <a:pt x="117" y="496"/>
                  </a:cubicBezTo>
                  <a:cubicBezTo>
                    <a:pt x="112" y="576"/>
                    <a:pt x="105" y="655"/>
                    <a:pt x="105" y="735"/>
                  </a:cubicBezTo>
                  <a:cubicBezTo>
                    <a:pt x="105" y="762"/>
                    <a:pt x="115" y="803"/>
                    <a:pt x="87" y="812"/>
                  </a:cubicBezTo>
                  <a:cubicBezTo>
                    <a:pt x="53" y="823"/>
                    <a:pt x="46" y="776"/>
                    <a:pt x="25" y="757"/>
                  </a:cubicBezTo>
                  <a:cubicBezTo>
                    <a:pt x="16" y="748"/>
                    <a:pt x="12" y="733"/>
                    <a:pt x="6" y="720"/>
                  </a:cubicBezTo>
                  <a:cubicBezTo>
                    <a:pt x="8" y="620"/>
                    <a:pt x="0" y="520"/>
                    <a:pt x="7" y="421"/>
                  </a:cubicBezTo>
                  <a:cubicBezTo>
                    <a:pt x="11" y="376"/>
                    <a:pt x="22" y="333"/>
                    <a:pt x="46" y="296"/>
                  </a:cubicBezTo>
                  <a:cubicBezTo>
                    <a:pt x="124" y="172"/>
                    <a:pt x="223" y="76"/>
                    <a:pt x="374" y="46"/>
                  </a:cubicBezTo>
                  <a:cubicBezTo>
                    <a:pt x="496" y="22"/>
                    <a:pt x="618" y="0"/>
                    <a:pt x="741" y="37"/>
                  </a:cubicBezTo>
                  <a:cubicBezTo>
                    <a:pt x="847" y="68"/>
                    <a:pt x="942" y="127"/>
                    <a:pt x="1019" y="207"/>
                  </a:cubicBezTo>
                  <a:cubicBezTo>
                    <a:pt x="1083" y="274"/>
                    <a:pt x="1109" y="356"/>
                    <a:pt x="1113" y="447"/>
                  </a:cubicBezTo>
                  <a:cubicBezTo>
                    <a:pt x="1117" y="522"/>
                    <a:pt x="1120" y="598"/>
                    <a:pt x="1124" y="674"/>
                  </a:cubicBezTo>
                  <a:close/>
                </a:path>
              </a:pathLst>
            </a:custGeom>
            <a:solidFill>
              <a:srgbClr val="6052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D301285A-FDE6-351E-15E7-7B5A3842B6DF}"/>
                </a:ext>
              </a:extLst>
            </p:cNvPr>
            <p:cNvSpPr/>
            <p:nvPr/>
          </p:nvSpPr>
          <p:spPr bwMode="auto">
            <a:xfrm>
              <a:off x="3663" y="491"/>
              <a:ext cx="317" cy="203"/>
            </a:xfrm>
            <a:custGeom>
              <a:avLst/>
              <a:gdLst>
                <a:gd name="T0" fmla="*/ 877 w 881"/>
                <a:gd name="T1" fmla="*/ 143 h 562"/>
                <a:gd name="T2" fmla="*/ 846 w 881"/>
                <a:gd name="T3" fmla="*/ 212 h 562"/>
                <a:gd name="T4" fmla="*/ 660 w 881"/>
                <a:gd name="T5" fmla="*/ 406 h 562"/>
                <a:gd name="T6" fmla="*/ 505 w 881"/>
                <a:gd name="T7" fmla="*/ 537 h 562"/>
                <a:gd name="T8" fmla="*/ 421 w 881"/>
                <a:gd name="T9" fmla="*/ 538 h 562"/>
                <a:gd name="T10" fmla="*/ 296 w 881"/>
                <a:gd name="T11" fmla="*/ 438 h 562"/>
                <a:gd name="T12" fmla="*/ 92 w 881"/>
                <a:gd name="T13" fmla="*/ 275 h 562"/>
                <a:gd name="T14" fmla="*/ 26 w 881"/>
                <a:gd name="T15" fmla="*/ 198 h 562"/>
                <a:gd name="T16" fmla="*/ 0 w 881"/>
                <a:gd name="T17" fmla="*/ 167 h 562"/>
                <a:gd name="T18" fmla="*/ 2 w 881"/>
                <a:gd name="T19" fmla="*/ 0 h 562"/>
                <a:gd name="T20" fmla="*/ 155 w 881"/>
                <a:gd name="T21" fmla="*/ 130 h 562"/>
                <a:gd name="T22" fmla="*/ 391 w 881"/>
                <a:gd name="T23" fmla="*/ 284 h 562"/>
                <a:gd name="T24" fmla="*/ 658 w 881"/>
                <a:gd name="T25" fmla="*/ 263 h 562"/>
                <a:gd name="T26" fmla="*/ 829 w 881"/>
                <a:gd name="T27" fmla="*/ 112 h 562"/>
                <a:gd name="T28" fmla="*/ 864 w 881"/>
                <a:gd name="T29" fmla="*/ 95 h 562"/>
                <a:gd name="T30" fmla="*/ 877 w 881"/>
                <a:gd name="T31" fmla="*/ 143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1" h="562">
                  <a:moveTo>
                    <a:pt x="877" y="143"/>
                  </a:moveTo>
                  <a:cubicBezTo>
                    <a:pt x="881" y="173"/>
                    <a:pt x="863" y="194"/>
                    <a:pt x="846" y="212"/>
                  </a:cubicBezTo>
                  <a:cubicBezTo>
                    <a:pt x="785" y="278"/>
                    <a:pt x="732" y="351"/>
                    <a:pt x="660" y="406"/>
                  </a:cubicBezTo>
                  <a:cubicBezTo>
                    <a:pt x="606" y="447"/>
                    <a:pt x="565" y="503"/>
                    <a:pt x="505" y="537"/>
                  </a:cubicBezTo>
                  <a:cubicBezTo>
                    <a:pt x="477" y="562"/>
                    <a:pt x="449" y="562"/>
                    <a:pt x="421" y="538"/>
                  </a:cubicBezTo>
                  <a:cubicBezTo>
                    <a:pt x="388" y="494"/>
                    <a:pt x="336" y="474"/>
                    <a:pt x="296" y="438"/>
                  </a:cubicBezTo>
                  <a:cubicBezTo>
                    <a:pt x="231" y="380"/>
                    <a:pt x="159" y="330"/>
                    <a:pt x="92" y="275"/>
                  </a:cubicBezTo>
                  <a:cubicBezTo>
                    <a:pt x="65" y="254"/>
                    <a:pt x="41" y="230"/>
                    <a:pt x="26" y="198"/>
                  </a:cubicBezTo>
                  <a:cubicBezTo>
                    <a:pt x="20" y="185"/>
                    <a:pt x="14" y="174"/>
                    <a:pt x="0" y="167"/>
                  </a:cubicBezTo>
                  <a:cubicBezTo>
                    <a:pt x="1" y="111"/>
                    <a:pt x="1" y="55"/>
                    <a:pt x="2" y="0"/>
                  </a:cubicBezTo>
                  <a:cubicBezTo>
                    <a:pt x="64" y="31"/>
                    <a:pt x="100" y="91"/>
                    <a:pt x="155" y="130"/>
                  </a:cubicBezTo>
                  <a:cubicBezTo>
                    <a:pt x="232" y="185"/>
                    <a:pt x="309" y="239"/>
                    <a:pt x="391" y="284"/>
                  </a:cubicBezTo>
                  <a:cubicBezTo>
                    <a:pt x="484" y="335"/>
                    <a:pt x="573" y="336"/>
                    <a:pt x="658" y="263"/>
                  </a:cubicBezTo>
                  <a:cubicBezTo>
                    <a:pt x="715" y="213"/>
                    <a:pt x="781" y="173"/>
                    <a:pt x="829" y="112"/>
                  </a:cubicBezTo>
                  <a:cubicBezTo>
                    <a:pt x="837" y="101"/>
                    <a:pt x="847" y="90"/>
                    <a:pt x="864" y="95"/>
                  </a:cubicBezTo>
                  <a:cubicBezTo>
                    <a:pt x="868" y="111"/>
                    <a:pt x="873" y="127"/>
                    <a:pt x="877" y="143"/>
                  </a:cubicBezTo>
                  <a:close/>
                </a:path>
              </a:pathLst>
            </a:custGeom>
            <a:solidFill>
              <a:srgbClr val="F3C6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C99604C6-841C-3820-F720-542DDF3C1F59}"/>
                </a:ext>
              </a:extLst>
            </p:cNvPr>
            <p:cNvSpPr/>
            <p:nvPr/>
          </p:nvSpPr>
          <p:spPr bwMode="auto">
            <a:xfrm>
              <a:off x="3662" y="454"/>
              <a:ext cx="312" cy="165"/>
            </a:xfrm>
            <a:custGeom>
              <a:avLst/>
              <a:gdLst>
                <a:gd name="T0" fmla="*/ 866 w 866"/>
                <a:gd name="T1" fmla="*/ 198 h 457"/>
                <a:gd name="T2" fmla="*/ 669 w 866"/>
                <a:gd name="T3" fmla="*/ 378 h 457"/>
                <a:gd name="T4" fmla="*/ 392 w 866"/>
                <a:gd name="T5" fmla="*/ 404 h 457"/>
                <a:gd name="T6" fmla="*/ 51 w 866"/>
                <a:gd name="T7" fmla="*/ 157 h 457"/>
                <a:gd name="T8" fmla="*/ 4 w 866"/>
                <a:gd name="T9" fmla="*/ 103 h 457"/>
                <a:gd name="T10" fmla="*/ 0 w 866"/>
                <a:gd name="T11" fmla="*/ 31 h 457"/>
                <a:gd name="T12" fmla="*/ 5 w 866"/>
                <a:gd name="T13" fmla="*/ 0 h 457"/>
                <a:gd name="T14" fmla="*/ 59 w 866"/>
                <a:gd name="T15" fmla="*/ 62 h 457"/>
                <a:gd name="T16" fmla="*/ 190 w 866"/>
                <a:gd name="T17" fmla="*/ 173 h 457"/>
                <a:gd name="T18" fmla="*/ 281 w 866"/>
                <a:gd name="T19" fmla="*/ 218 h 457"/>
                <a:gd name="T20" fmla="*/ 559 w 866"/>
                <a:gd name="T21" fmla="*/ 220 h 457"/>
                <a:gd name="T22" fmla="*/ 760 w 866"/>
                <a:gd name="T23" fmla="*/ 81 h 457"/>
                <a:gd name="T24" fmla="*/ 845 w 866"/>
                <a:gd name="T25" fmla="*/ 13 h 457"/>
                <a:gd name="T26" fmla="*/ 854 w 866"/>
                <a:gd name="T27" fmla="*/ 63 h 457"/>
                <a:gd name="T28" fmla="*/ 864 w 866"/>
                <a:gd name="T29" fmla="*/ 150 h 457"/>
                <a:gd name="T30" fmla="*/ 866 w 866"/>
                <a:gd name="T31" fmla="*/ 198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65" h="457">
                  <a:moveTo>
                    <a:pt x="866" y="198"/>
                  </a:moveTo>
                  <a:cubicBezTo>
                    <a:pt x="810" y="269"/>
                    <a:pt x="737" y="321"/>
                    <a:pt x="669" y="378"/>
                  </a:cubicBezTo>
                  <a:cubicBezTo>
                    <a:pt x="581" y="453"/>
                    <a:pt x="487" y="457"/>
                    <a:pt x="392" y="404"/>
                  </a:cubicBezTo>
                  <a:cubicBezTo>
                    <a:pt x="270" y="335"/>
                    <a:pt x="149" y="260"/>
                    <a:pt x="51" y="157"/>
                  </a:cubicBezTo>
                  <a:cubicBezTo>
                    <a:pt x="34" y="139"/>
                    <a:pt x="20" y="121"/>
                    <a:pt x="4" y="103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5" y="23"/>
                    <a:pt x="45" y="41"/>
                    <a:pt x="59" y="62"/>
                  </a:cubicBezTo>
                  <a:cubicBezTo>
                    <a:pt x="93" y="112"/>
                    <a:pt x="138" y="146"/>
                    <a:pt x="190" y="173"/>
                  </a:cubicBezTo>
                  <a:cubicBezTo>
                    <a:pt x="220" y="188"/>
                    <a:pt x="251" y="203"/>
                    <a:pt x="281" y="218"/>
                  </a:cubicBezTo>
                  <a:cubicBezTo>
                    <a:pt x="374" y="263"/>
                    <a:pt x="467" y="255"/>
                    <a:pt x="559" y="220"/>
                  </a:cubicBezTo>
                  <a:cubicBezTo>
                    <a:pt x="637" y="190"/>
                    <a:pt x="697" y="133"/>
                    <a:pt x="760" y="81"/>
                  </a:cubicBezTo>
                  <a:cubicBezTo>
                    <a:pt x="787" y="59"/>
                    <a:pt x="815" y="37"/>
                    <a:pt x="845" y="13"/>
                  </a:cubicBezTo>
                  <a:cubicBezTo>
                    <a:pt x="862" y="28"/>
                    <a:pt x="852" y="47"/>
                    <a:pt x="854" y="63"/>
                  </a:cubicBezTo>
                  <a:cubicBezTo>
                    <a:pt x="858" y="92"/>
                    <a:pt x="846" y="123"/>
                    <a:pt x="864" y="150"/>
                  </a:cubicBezTo>
                  <a:lnTo>
                    <a:pt x="866" y="198"/>
                  </a:lnTo>
                  <a:close/>
                </a:path>
              </a:pathLst>
            </a:custGeom>
            <a:solidFill>
              <a:srgbClr val="C7A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3B122FA6-A34B-A036-1E2D-9FC563FD8CFD}"/>
                </a:ext>
              </a:extLst>
            </p:cNvPr>
            <p:cNvSpPr/>
            <p:nvPr/>
          </p:nvSpPr>
          <p:spPr bwMode="auto">
            <a:xfrm>
              <a:off x="3853" y="2491"/>
              <a:ext cx="11" cy="15"/>
            </a:xfrm>
            <a:custGeom>
              <a:avLst/>
              <a:gdLst>
                <a:gd name="T0" fmla="*/ 1 w 30"/>
                <a:gd name="T1" fmla="*/ 42 h 42"/>
                <a:gd name="T2" fmla="*/ 0 w 30"/>
                <a:gd name="T3" fmla="*/ 25 h 42"/>
                <a:gd name="T4" fmla="*/ 14 w 30"/>
                <a:gd name="T5" fmla="*/ 2 h 42"/>
                <a:gd name="T6" fmla="*/ 22 w 30"/>
                <a:gd name="T7" fmla="*/ 31 h 42"/>
                <a:gd name="T8" fmla="*/ 1 w 30"/>
                <a:gd name="T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42">
                  <a:moveTo>
                    <a:pt x="1" y="42"/>
                  </a:moveTo>
                  <a:cubicBezTo>
                    <a:pt x="0" y="37"/>
                    <a:pt x="0" y="31"/>
                    <a:pt x="0" y="25"/>
                  </a:cubicBezTo>
                  <a:cubicBezTo>
                    <a:pt x="1" y="15"/>
                    <a:pt x="5" y="0"/>
                    <a:pt x="14" y="2"/>
                  </a:cubicBezTo>
                  <a:cubicBezTo>
                    <a:pt x="30" y="5"/>
                    <a:pt x="23" y="20"/>
                    <a:pt x="22" y="31"/>
                  </a:cubicBezTo>
                  <a:lnTo>
                    <a:pt x="1" y="42"/>
                  </a:lnTo>
                  <a:close/>
                </a:path>
              </a:pathLst>
            </a:custGeom>
            <a:solidFill>
              <a:srgbClr val="939D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3F3A2713-3D4D-B5CE-9F9B-561F6D5F62D3}"/>
                </a:ext>
              </a:extLst>
            </p:cNvPr>
            <p:cNvSpPr/>
            <p:nvPr/>
          </p:nvSpPr>
          <p:spPr bwMode="auto">
            <a:xfrm>
              <a:off x="3750" y="684"/>
              <a:ext cx="162" cy="683"/>
            </a:xfrm>
            <a:custGeom>
              <a:avLst/>
              <a:gdLst>
                <a:gd name="T0" fmla="*/ 178 w 449"/>
                <a:gd name="T1" fmla="*/ 2 h 1895"/>
                <a:gd name="T2" fmla="*/ 262 w 449"/>
                <a:gd name="T3" fmla="*/ 1 h 1895"/>
                <a:gd name="T4" fmla="*/ 430 w 449"/>
                <a:gd name="T5" fmla="*/ 62 h 1895"/>
                <a:gd name="T6" fmla="*/ 418 w 449"/>
                <a:gd name="T7" fmla="*/ 127 h 1895"/>
                <a:gd name="T8" fmla="*/ 343 w 449"/>
                <a:gd name="T9" fmla="*/ 242 h 1895"/>
                <a:gd name="T10" fmla="*/ 331 w 449"/>
                <a:gd name="T11" fmla="*/ 303 h 1895"/>
                <a:gd name="T12" fmla="*/ 408 w 449"/>
                <a:gd name="T13" fmla="*/ 594 h 1895"/>
                <a:gd name="T14" fmla="*/ 418 w 449"/>
                <a:gd name="T15" fmla="*/ 826 h 1895"/>
                <a:gd name="T16" fmla="*/ 430 w 449"/>
                <a:gd name="T17" fmla="*/ 1208 h 1895"/>
                <a:gd name="T18" fmla="*/ 441 w 449"/>
                <a:gd name="T19" fmla="*/ 1241 h 1895"/>
                <a:gd name="T20" fmla="*/ 348 w 449"/>
                <a:gd name="T21" fmla="*/ 1566 h 1895"/>
                <a:gd name="T22" fmla="*/ 260 w 449"/>
                <a:gd name="T23" fmla="*/ 1888 h 1895"/>
                <a:gd name="T24" fmla="*/ 238 w 449"/>
                <a:gd name="T25" fmla="*/ 1876 h 1895"/>
                <a:gd name="T26" fmla="*/ 122 w 449"/>
                <a:gd name="T27" fmla="*/ 1563 h 1895"/>
                <a:gd name="T28" fmla="*/ 23 w 449"/>
                <a:gd name="T29" fmla="*/ 1289 h 1895"/>
                <a:gd name="T30" fmla="*/ 44 w 449"/>
                <a:gd name="T31" fmla="*/ 1204 h 1895"/>
                <a:gd name="T32" fmla="*/ 45 w 449"/>
                <a:gd name="T33" fmla="*/ 965 h 1895"/>
                <a:gd name="T34" fmla="*/ 58 w 449"/>
                <a:gd name="T35" fmla="*/ 505 h 1895"/>
                <a:gd name="T36" fmla="*/ 109 w 449"/>
                <a:gd name="T37" fmla="*/ 322 h 1895"/>
                <a:gd name="T38" fmla="*/ 105 w 449"/>
                <a:gd name="T39" fmla="*/ 236 h 1895"/>
                <a:gd name="T40" fmla="*/ 45 w 449"/>
                <a:gd name="T41" fmla="*/ 147 h 1895"/>
                <a:gd name="T42" fmla="*/ 8 w 449"/>
                <a:gd name="T43" fmla="*/ 87 h 1895"/>
                <a:gd name="T44" fmla="*/ 178 w 449"/>
                <a:gd name="T45" fmla="*/ 2 h 1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49" h="1895">
                  <a:moveTo>
                    <a:pt x="178" y="2"/>
                  </a:moveTo>
                  <a:cubicBezTo>
                    <a:pt x="262" y="1"/>
                    <a:pt x="262" y="1"/>
                    <a:pt x="262" y="1"/>
                  </a:cubicBezTo>
                  <a:cubicBezTo>
                    <a:pt x="326" y="0"/>
                    <a:pt x="386" y="10"/>
                    <a:pt x="430" y="62"/>
                  </a:cubicBezTo>
                  <a:cubicBezTo>
                    <a:pt x="449" y="88"/>
                    <a:pt x="431" y="107"/>
                    <a:pt x="418" y="127"/>
                  </a:cubicBezTo>
                  <a:cubicBezTo>
                    <a:pt x="391" y="164"/>
                    <a:pt x="366" y="203"/>
                    <a:pt x="343" y="242"/>
                  </a:cubicBezTo>
                  <a:cubicBezTo>
                    <a:pt x="331" y="262"/>
                    <a:pt x="321" y="280"/>
                    <a:pt x="331" y="303"/>
                  </a:cubicBezTo>
                  <a:cubicBezTo>
                    <a:pt x="380" y="395"/>
                    <a:pt x="396" y="493"/>
                    <a:pt x="408" y="594"/>
                  </a:cubicBezTo>
                  <a:cubicBezTo>
                    <a:pt x="416" y="672"/>
                    <a:pt x="411" y="749"/>
                    <a:pt x="418" y="826"/>
                  </a:cubicBezTo>
                  <a:cubicBezTo>
                    <a:pt x="429" y="953"/>
                    <a:pt x="429" y="1080"/>
                    <a:pt x="430" y="1208"/>
                  </a:cubicBezTo>
                  <a:cubicBezTo>
                    <a:pt x="430" y="1220"/>
                    <a:pt x="431" y="1232"/>
                    <a:pt x="441" y="1241"/>
                  </a:cubicBezTo>
                  <a:cubicBezTo>
                    <a:pt x="420" y="1352"/>
                    <a:pt x="380" y="1458"/>
                    <a:pt x="348" y="1566"/>
                  </a:cubicBezTo>
                  <a:cubicBezTo>
                    <a:pt x="317" y="1673"/>
                    <a:pt x="290" y="1781"/>
                    <a:pt x="260" y="1888"/>
                  </a:cubicBezTo>
                  <a:cubicBezTo>
                    <a:pt x="247" y="1895"/>
                    <a:pt x="244" y="1883"/>
                    <a:pt x="238" y="1876"/>
                  </a:cubicBezTo>
                  <a:cubicBezTo>
                    <a:pt x="191" y="1775"/>
                    <a:pt x="156" y="1669"/>
                    <a:pt x="122" y="1563"/>
                  </a:cubicBezTo>
                  <a:cubicBezTo>
                    <a:pt x="91" y="1471"/>
                    <a:pt x="62" y="1378"/>
                    <a:pt x="23" y="1289"/>
                  </a:cubicBezTo>
                  <a:cubicBezTo>
                    <a:pt x="42" y="1264"/>
                    <a:pt x="44" y="1234"/>
                    <a:pt x="44" y="1204"/>
                  </a:cubicBezTo>
                  <a:cubicBezTo>
                    <a:pt x="44" y="1124"/>
                    <a:pt x="47" y="1044"/>
                    <a:pt x="45" y="965"/>
                  </a:cubicBezTo>
                  <a:cubicBezTo>
                    <a:pt x="42" y="811"/>
                    <a:pt x="58" y="658"/>
                    <a:pt x="58" y="505"/>
                  </a:cubicBezTo>
                  <a:cubicBezTo>
                    <a:pt x="58" y="441"/>
                    <a:pt x="74" y="378"/>
                    <a:pt x="109" y="322"/>
                  </a:cubicBezTo>
                  <a:cubicBezTo>
                    <a:pt x="129" y="291"/>
                    <a:pt x="128" y="265"/>
                    <a:pt x="105" y="236"/>
                  </a:cubicBezTo>
                  <a:cubicBezTo>
                    <a:pt x="83" y="208"/>
                    <a:pt x="71" y="172"/>
                    <a:pt x="45" y="147"/>
                  </a:cubicBezTo>
                  <a:cubicBezTo>
                    <a:pt x="22" y="134"/>
                    <a:pt x="0" y="120"/>
                    <a:pt x="8" y="87"/>
                  </a:cubicBezTo>
                  <a:cubicBezTo>
                    <a:pt x="48" y="26"/>
                    <a:pt x="107" y="3"/>
                    <a:pt x="178" y="2"/>
                  </a:cubicBezTo>
                  <a:close/>
                </a:path>
              </a:pathLst>
            </a:custGeom>
            <a:solidFill>
              <a:srgbClr val="35AE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52B1F407-0D0D-BF93-4E51-19AE0B84F93B}"/>
                </a:ext>
              </a:extLst>
            </p:cNvPr>
            <p:cNvSpPr/>
            <p:nvPr/>
          </p:nvSpPr>
          <p:spPr bwMode="auto">
            <a:xfrm>
              <a:off x="3325" y="997"/>
              <a:ext cx="121" cy="991"/>
            </a:xfrm>
            <a:custGeom>
              <a:avLst/>
              <a:gdLst>
                <a:gd name="T0" fmla="*/ 198 w 336"/>
                <a:gd name="T1" fmla="*/ 2753 h 2753"/>
                <a:gd name="T2" fmla="*/ 180 w 336"/>
                <a:gd name="T3" fmla="*/ 2615 h 2753"/>
                <a:gd name="T4" fmla="*/ 156 w 336"/>
                <a:gd name="T5" fmla="*/ 1898 h 2753"/>
                <a:gd name="T6" fmla="*/ 184 w 336"/>
                <a:gd name="T7" fmla="*/ 1625 h 2753"/>
                <a:gd name="T8" fmla="*/ 203 w 336"/>
                <a:gd name="T9" fmla="*/ 1442 h 2753"/>
                <a:gd name="T10" fmla="*/ 204 w 336"/>
                <a:gd name="T11" fmla="*/ 1070 h 2753"/>
                <a:gd name="T12" fmla="*/ 190 w 336"/>
                <a:gd name="T13" fmla="*/ 705 h 2753"/>
                <a:gd name="T14" fmla="*/ 97 w 336"/>
                <a:gd name="T15" fmla="*/ 337 h 2753"/>
                <a:gd name="T16" fmla="*/ 0 w 336"/>
                <a:gd name="T17" fmla="*/ 25 h 2753"/>
                <a:gd name="T18" fmla="*/ 0 w 336"/>
                <a:gd name="T19" fmla="*/ 0 h 2753"/>
                <a:gd name="T20" fmla="*/ 16 w 336"/>
                <a:gd name="T21" fmla="*/ 21 h 2753"/>
                <a:gd name="T22" fmla="*/ 160 w 336"/>
                <a:gd name="T23" fmla="*/ 420 h 2753"/>
                <a:gd name="T24" fmla="*/ 291 w 336"/>
                <a:gd name="T25" fmla="*/ 890 h 2753"/>
                <a:gd name="T26" fmla="*/ 326 w 336"/>
                <a:gd name="T27" fmla="*/ 1264 h 2753"/>
                <a:gd name="T28" fmla="*/ 336 w 336"/>
                <a:gd name="T29" fmla="*/ 1449 h 2753"/>
                <a:gd name="T30" fmla="*/ 291 w 336"/>
                <a:gd name="T31" fmla="*/ 1809 h 2753"/>
                <a:gd name="T32" fmla="*/ 238 w 336"/>
                <a:gd name="T33" fmla="*/ 2114 h 2753"/>
                <a:gd name="T34" fmla="*/ 216 w 336"/>
                <a:gd name="T35" fmla="*/ 2699 h 2753"/>
                <a:gd name="T36" fmla="*/ 214 w 336"/>
                <a:gd name="T37" fmla="*/ 2741 h 2753"/>
                <a:gd name="T38" fmla="*/ 209 w 336"/>
                <a:gd name="T39" fmla="*/ 2751 h 2753"/>
                <a:gd name="T40" fmla="*/ 198 w 336"/>
                <a:gd name="T41" fmla="*/ 2753 h 2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36" h="2753">
                  <a:moveTo>
                    <a:pt x="198" y="2753"/>
                  </a:moveTo>
                  <a:cubicBezTo>
                    <a:pt x="192" y="2707"/>
                    <a:pt x="185" y="2661"/>
                    <a:pt x="180" y="2615"/>
                  </a:cubicBezTo>
                  <a:cubicBezTo>
                    <a:pt x="151" y="2377"/>
                    <a:pt x="155" y="2137"/>
                    <a:pt x="156" y="1898"/>
                  </a:cubicBezTo>
                  <a:cubicBezTo>
                    <a:pt x="156" y="1806"/>
                    <a:pt x="174" y="1716"/>
                    <a:pt x="184" y="1625"/>
                  </a:cubicBezTo>
                  <a:cubicBezTo>
                    <a:pt x="190" y="1564"/>
                    <a:pt x="203" y="1504"/>
                    <a:pt x="203" y="1442"/>
                  </a:cubicBezTo>
                  <a:cubicBezTo>
                    <a:pt x="204" y="1318"/>
                    <a:pt x="201" y="1194"/>
                    <a:pt x="204" y="1070"/>
                  </a:cubicBezTo>
                  <a:cubicBezTo>
                    <a:pt x="207" y="948"/>
                    <a:pt x="190" y="827"/>
                    <a:pt x="190" y="705"/>
                  </a:cubicBezTo>
                  <a:cubicBezTo>
                    <a:pt x="189" y="577"/>
                    <a:pt x="150" y="455"/>
                    <a:pt x="97" y="337"/>
                  </a:cubicBezTo>
                  <a:cubicBezTo>
                    <a:pt x="53" y="237"/>
                    <a:pt x="16" y="134"/>
                    <a:pt x="0" y="25"/>
                  </a:cubicBezTo>
                  <a:cubicBezTo>
                    <a:pt x="0" y="17"/>
                    <a:pt x="0" y="8"/>
                    <a:pt x="0" y="0"/>
                  </a:cubicBezTo>
                  <a:cubicBezTo>
                    <a:pt x="16" y="1"/>
                    <a:pt x="14" y="14"/>
                    <a:pt x="16" y="21"/>
                  </a:cubicBezTo>
                  <a:cubicBezTo>
                    <a:pt x="52" y="158"/>
                    <a:pt x="112" y="287"/>
                    <a:pt x="160" y="420"/>
                  </a:cubicBezTo>
                  <a:cubicBezTo>
                    <a:pt x="216" y="573"/>
                    <a:pt x="266" y="727"/>
                    <a:pt x="291" y="890"/>
                  </a:cubicBezTo>
                  <a:cubicBezTo>
                    <a:pt x="310" y="1015"/>
                    <a:pt x="323" y="1138"/>
                    <a:pt x="326" y="1264"/>
                  </a:cubicBezTo>
                  <a:cubicBezTo>
                    <a:pt x="327" y="1325"/>
                    <a:pt x="336" y="1387"/>
                    <a:pt x="336" y="1449"/>
                  </a:cubicBezTo>
                  <a:cubicBezTo>
                    <a:pt x="336" y="1571"/>
                    <a:pt x="315" y="1690"/>
                    <a:pt x="291" y="1809"/>
                  </a:cubicBezTo>
                  <a:cubicBezTo>
                    <a:pt x="271" y="1910"/>
                    <a:pt x="255" y="2012"/>
                    <a:pt x="238" y="2114"/>
                  </a:cubicBezTo>
                  <a:cubicBezTo>
                    <a:pt x="205" y="2308"/>
                    <a:pt x="220" y="2504"/>
                    <a:pt x="216" y="2699"/>
                  </a:cubicBezTo>
                  <a:cubicBezTo>
                    <a:pt x="215" y="2713"/>
                    <a:pt x="215" y="2727"/>
                    <a:pt x="214" y="2741"/>
                  </a:cubicBezTo>
                  <a:cubicBezTo>
                    <a:pt x="213" y="2745"/>
                    <a:pt x="211" y="2748"/>
                    <a:pt x="209" y="2751"/>
                  </a:cubicBezTo>
                  <a:lnTo>
                    <a:pt x="198" y="2753"/>
                  </a:lnTo>
                  <a:close/>
                </a:path>
              </a:pathLst>
            </a:custGeom>
            <a:solidFill>
              <a:srgbClr val="2E2E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93EE2BC8-13B7-DF1F-1192-891B470571B5}"/>
                </a:ext>
              </a:extLst>
            </p:cNvPr>
            <p:cNvSpPr/>
            <p:nvPr/>
          </p:nvSpPr>
          <p:spPr bwMode="auto">
            <a:xfrm>
              <a:off x="4232" y="1039"/>
              <a:ext cx="87" cy="767"/>
            </a:xfrm>
            <a:custGeom>
              <a:avLst/>
              <a:gdLst>
                <a:gd name="T0" fmla="*/ 144 w 240"/>
                <a:gd name="T1" fmla="*/ 2131 h 2131"/>
                <a:gd name="T2" fmla="*/ 119 w 240"/>
                <a:gd name="T3" fmla="*/ 2045 h 2131"/>
                <a:gd name="T4" fmla="*/ 34 w 240"/>
                <a:gd name="T5" fmla="*/ 1710 h 2131"/>
                <a:gd name="T6" fmla="*/ 4 w 240"/>
                <a:gd name="T7" fmla="*/ 1474 h 2131"/>
                <a:gd name="T8" fmla="*/ 5 w 240"/>
                <a:gd name="T9" fmla="*/ 1235 h 2131"/>
                <a:gd name="T10" fmla="*/ 25 w 240"/>
                <a:gd name="T11" fmla="*/ 985 h 2131"/>
                <a:gd name="T12" fmla="*/ 38 w 240"/>
                <a:gd name="T13" fmla="*/ 801 h 2131"/>
                <a:gd name="T14" fmla="*/ 59 w 240"/>
                <a:gd name="T15" fmla="*/ 648 h 2131"/>
                <a:gd name="T16" fmla="*/ 83 w 240"/>
                <a:gd name="T17" fmla="*/ 465 h 2131"/>
                <a:gd name="T18" fmla="*/ 160 w 240"/>
                <a:gd name="T19" fmla="*/ 189 h 2131"/>
                <a:gd name="T20" fmla="*/ 220 w 240"/>
                <a:gd name="T21" fmla="*/ 0 h 2131"/>
                <a:gd name="T22" fmla="*/ 222 w 240"/>
                <a:gd name="T23" fmla="*/ 50 h 2131"/>
                <a:gd name="T24" fmla="*/ 161 w 240"/>
                <a:gd name="T25" fmla="*/ 280 h 2131"/>
                <a:gd name="T26" fmla="*/ 147 w 240"/>
                <a:gd name="T27" fmla="*/ 356 h 2131"/>
                <a:gd name="T28" fmla="*/ 133 w 240"/>
                <a:gd name="T29" fmla="*/ 696 h 2131"/>
                <a:gd name="T30" fmla="*/ 124 w 240"/>
                <a:gd name="T31" fmla="*/ 1265 h 2131"/>
                <a:gd name="T32" fmla="*/ 123 w 240"/>
                <a:gd name="T33" fmla="*/ 1840 h 2131"/>
                <a:gd name="T34" fmla="*/ 147 w 240"/>
                <a:gd name="T35" fmla="*/ 2113 h 2131"/>
                <a:gd name="T36" fmla="*/ 144 w 240"/>
                <a:gd name="T37" fmla="*/ 2131 h 2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40" h="2131">
                  <a:moveTo>
                    <a:pt x="144" y="2131"/>
                  </a:moveTo>
                  <a:cubicBezTo>
                    <a:pt x="121" y="2106"/>
                    <a:pt x="124" y="2074"/>
                    <a:pt x="119" y="2045"/>
                  </a:cubicBezTo>
                  <a:cubicBezTo>
                    <a:pt x="95" y="1932"/>
                    <a:pt x="64" y="1821"/>
                    <a:pt x="34" y="1710"/>
                  </a:cubicBezTo>
                  <a:cubicBezTo>
                    <a:pt x="14" y="1633"/>
                    <a:pt x="3" y="1554"/>
                    <a:pt x="4" y="1474"/>
                  </a:cubicBezTo>
                  <a:cubicBezTo>
                    <a:pt x="4" y="1394"/>
                    <a:pt x="0" y="1314"/>
                    <a:pt x="5" y="1235"/>
                  </a:cubicBezTo>
                  <a:cubicBezTo>
                    <a:pt x="9" y="1152"/>
                    <a:pt x="15" y="1068"/>
                    <a:pt x="25" y="985"/>
                  </a:cubicBezTo>
                  <a:cubicBezTo>
                    <a:pt x="32" y="925"/>
                    <a:pt x="32" y="863"/>
                    <a:pt x="38" y="801"/>
                  </a:cubicBezTo>
                  <a:cubicBezTo>
                    <a:pt x="44" y="750"/>
                    <a:pt x="53" y="699"/>
                    <a:pt x="59" y="648"/>
                  </a:cubicBezTo>
                  <a:cubicBezTo>
                    <a:pt x="66" y="587"/>
                    <a:pt x="71" y="526"/>
                    <a:pt x="83" y="465"/>
                  </a:cubicBezTo>
                  <a:cubicBezTo>
                    <a:pt x="102" y="371"/>
                    <a:pt x="131" y="280"/>
                    <a:pt x="160" y="189"/>
                  </a:cubicBezTo>
                  <a:cubicBezTo>
                    <a:pt x="180" y="127"/>
                    <a:pt x="199" y="65"/>
                    <a:pt x="220" y="0"/>
                  </a:cubicBezTo>
                  <a:cubicBezTo>
                    <a:pt x="240" y="20"/>
                    <a:pt x="225" y="35"/>
                    <a:pt x="222" y="50"/>
                  </a:cubicBezTo>
                  <a:cubicBezTo>
                    <a:pt x="210" y="129"/>
                    <a:pt x="188" y="205"/>
                    <a:pt x="161" y="280"/>
                  </a:cubicBezTo>
                  <a:cubicBezTo>
                    <a:pt x="152" y="305"/>
                    <a:pt x="146" y="329"/>
                    <a:pt x="147" y="356"/>
                  </a:cubicBezTo>
                  <a:cubicBezTo>
                    <a:pt x="156" y="470"/>
                    <a:pt x="141" y="584"/>
                    <a:pt x="133" y="696"/>
                  </a:cubicBezTo>
                  <a:cubicBezTo>
                    <a:pt x="118" y="886"/>
                    <a:pt x="127" y="1075"/>
                    <a:pt x="124" y="1265"/>
                  </a:cubicBezTo>
                  <a:cubicBezTo>
                    <a:pt x="121" y="1457"/>
                    <a:pt x="124" y="1648"/>
                    <a:pt x="123" y="1840"/>
                  </a:cubicBezTo>
                  <a:cubicBezTo>
                    <a:pt x="123" y="1932"/>
                    <a:pt x="130" y="2023"/>
                    <a:pt x="147" y="2113"/>
                  </a:cubicBezTo>
                  <a:cubicBezTo>
                    <a:pt x="148" y="2118"/>
                    <a:pt x="145" y="2124"/>
                    <a:pt x="144" y="2131"/>
                  </a:cubicBezTo>
                  <a:close/>
                </a:path>
              </a:pathLst>
            </a:custGeom>
            <a:solidFill>
              <a:srgbClr val="2E2E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3F9730D4-FEFB-3C2F-D00A-7AEEB15C8724}"/>
                </a:ext>
              </a:extLst>
            </p:cNvPr>
            <p:cNvSpPr/>
            <p:nvPr/>
          </p:nvSpPr>
          <p:spPr bwMode="auto">
            <a:xfrm>
              <a:off x="3519" y="2246"/>
              <a:ext cx="679" cy="119"/>
            </a:xfrm>
            <a:custGeom>
              <a:avLst/>
              <a:gdLst>
                <a:gd name="T0" fmla="*/ 923 w 1886"/>
                <a:gd name="T1" fmla="*/ 0 h 329"/>
                <a:gd name="T2" fmla="*/ 1000 w 1886"/>
                <a:gd name="T3" fmla="*/ 77 h 329"/>
                <a:gd name="T4" fmla="*/ 1265 w 1886"/>
                <a:gd name="T5" fmla="*/ 215 h 329"/>
                <a:gd name="T6" fmla="*/ 1550 w 1886"/>
                <a:gd name="T7" fmla="*/ 239 h 329"/>
                <a:gd name="T8" fmla="*/ 1886 w 1886"/>
                <a:gd name="T9" fmla="*/ 242 h 329"/>
                <a:gd name="T10" fmla="*/ 1789 w 1886"/>
                <a:gd name="T11" fmla="*/ 263 h 329"/>
                <a:gd name="T12" fmla="*/ 1411 w 1886"/>
                <a:gd name="T13" fmla="*/ 261 h 329"/>
                <a:gd name="T14" fmla="*/ 1148 w 1886"/>
                <a:gd name="T15" fmla="*/ 213 h 329"/>
                <a:gd name="T16" fmla="*/ 1067 w 1886"/>
                <a:gd name="T17" fmla="*/ 214 h 329"/>
                <a:gd name="T18" fmla="*/ 693 w 1886"/>
                <a:gd name="T19" fmla="*/ 315 h 329"/>
                <a:gd name="T20" fmla="*/ 444 w 1886"/>
                <a:gd name="T21" fmla="*/ 316 h 329"/>
                <a:gd name="T22" fmla="*/ 290 w 1886"/>
                <a:gd name="T23" fmla="*/ 297 h 329"/>
                <a:gd name="T24" fmla="*/ 17 w 1886"/>
                <a:gd name="T25" fmla="*/ 273 h 329"/>
                <a:gd name="T26" fmla="*/ 0 w 1886"/>
                <a:gd name="T27" fmla="*/ 262 h 329"/>
                <a:gd name="T28" fmla="*/ 36 w 1886"/>
                <a:gd name="T29" fmla="*/ 251 h 329"/>
                <a:gd name="T30" fmla="*/ 462 w 1886"/>
                <a:gd name="T31" fmla="*/ 251 h 329"/>
                <a:gd name="T32" fmla="*/ 669 w 1886"/>
                <a:gd name="T33" fmla="*/ 226 h 329"/>
                <a:gd name="T34" fmla="*/ 811 w 1886"/>
                <a:gd name="T35" fmla="*/ 164 h 329"/>
                <a:gd name="T36" fmla="*/ 891 w 1886"/>
                <a:gd name="T37" fmla="*/ 62 h 329"/>
                <a:gd name="T38" fmla="*/ 923 w 1886"/>
                <a:gd name="T39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886" h="329">
                  <a:moveTo>
                    <a:pt x="923" y="0"/>
                  </a:moveTo>
                  <a:cubicBezTo>
                    <a:pt x="950" y="27"/>
                    <a:pt x="977" y="51"/>
                    <a:pt x="1000" y="77"/>
                  </a:cubicBezTo>
                  <a:cubicBezTo>
                    <a:pt x="1071" y="159"/>
                    <a:pt x="1160" y="200"/>
                    <a:pt x="1265" y="215"/>
                  </a:cubicBezTo>
                  <a:cubicBezTo>
                    <a:pt x="1359" y="228"/>
                    <a:pt x="1454" y="241"/>
                    <a:pt x="1550" y="239"/>
                  </a:cubicBezTo>
                  <a:cubicBezTo>
                    <a:pt x="1662" y="237"/>
                    <a:pt x="1773" y="239"/>
                    <a:pt x="1886" y="242"/>
                  </a:cubicBezTo>
                  <a:cubicBezTo>
                    <a:pt x="1854" y="253"/>
                    <a:pt x="1823" y="263"/>
                    <a:pt x="1789" y="263"/>
                  </a:cubicBezTo>
                  <a:cubicBezTo>
                    <a:pt x="1663" y="262"/>
                    <a:pt x="1537" y="266"/>
                    <a:pt x="1411" y="261"/>
                  </a:cubicBezTo>
                  <a:cubicBezTo>
                    <a:pt x="1322" y="258"/>
                    <a:pt x="1233" y="242"/>
                    <a:pt x="1148" y="213"/>
                  </a:cubicBezTo>
                  <a:cubicBezTo>
                    <a:pt x="1120" y="204"/>
                    <a:pt x="1095" y="203"/>
                    <a:pt x="1067" y="214"/>
                  </a:cubicBezTo>
                  <a:cubicBezTo>
                    <a:pt x="947" y="263"/>
                    <a:pt x="821" y="293"/>
                    <a:pt x="693" y="315"/>
                  </a:cubicBezTo>
                  <a:cubicBezTo>
                    <a:pt x="610" y="329"/>
                    <a:pt x="527" y="326"/>
                    <a:pt x="444" y="316"/>
                  </a:cubicBezTo>
                  <a:cubicBezTo>
                    <a:pt x="392" y="310"/>
                    <a:pt x="341" y="302"/>
                    <a:pt x="290" y="297"/>
                  </a:cubicBezTo>
                  <a:cubicBezTo>
                    <a:pt x="199" y="289"/>
                    <a:pt x="107" y="289"/>
                    <a:pt x="17" y="273"/>
                  </a:cubicBezTo>
                  <a:cubicBezTo>
                    <a:pt x="12" y="272"/>
                    <a:pt x="7" y="267"/>
                    <a:pt x="0" y="262"/>
                  </a:cubicBezTo>
                  <a:cubicBezTo>
                    <a:pt x="10" y="246"/>
                    <a:pt x="24" y="251"/>
                    <a:pt x="36" y="251"/>
                  </a:cubicBezTo>
                  <a:cubicBezTo>
                    <a:pt x="178" y="251"/>
                    <a:pt x="320" y="251"/>
                    <a:pt x="462" y="251"/>
                  </a:cubicBezTo>
                  <a:cubicBezTo>
                    <a:pt x="532" y="251"/>
                    <a:pt x="601" y="240"/>
                    <a:pt x="669" y="226"/>
                  </a:cubicBezTo>
                  <a:cubicBezTo>
                    <a:pt x="721" y="216"/>
                    <a:pt x="767" y="191"/>
                    <a:pt x="811" y="164"/>
                  </a:cubicBezTo>
                  <a:cubicBezTo>
                    <a:pt x="849" y="140"/>
                    <a:pt x="869" y="99"/>
                    <a:pt x="891" y="62"/>
                  </a:cubicBezTo>
                  <a:cubicBezTo>
                    <a:pt x="901" y="44"/>
                    <a:pt x="901" y="23"/>
                    <a:pt x="923" y="0"/>
                  </a:cubicBezTo>
                  <a:close/>
                </a:path>
              </a:pathLst>
            </a:custGeom>
            <a:solidFill>
              <a:srgbClr val="2E2E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6BE01338-046A-7A22-A6FB-A2001AFFF2F1}"/>
                </a:ext>
              </a:extLst>
            </p:cNvPr>
            <p:cNvSpPr/>
            <p:nvPr/>
          </p:nvSpPr>
          <p:spPr bwMode="auto">
            <a:xfrm>
              <a:off x="3723" y="1183"/>
              <a:ext cx="243" cy="240"/>
            </a:xfrm>
            <a:custGeom>
              <a:avLst/>
              <a:gdLst>
                <a:gd name="T0" fmla="*/ 0 w 674"/>
                <a:gd name="T1" fmla="*/ 144 h 667"/>
                <a:gd name="T2" fmla="*/ 85 w 674"/>
                <a:gd name="T3" fmla="*/ 257 h 667"/>
                <a:gd name="T4" fmla="*/ 254 w 674"/>
                <a:gd name="T5" fmla="*/ 531 h 667"/>
                <a:gd name="T6" fmla="*/ 310 w 674"/>
                <a:gd name="T7" fmla="*/ 598 h 667"/>
                <a:gd name="T8" fmla="*/ 427 w 674"/>
                <a:gd name="T9" fmla="*/ 443 h 667"/>
                <a:gd name="T10" fmla="*/ 660 w 674"/>
                <a:gd name="T11" fmla="*/ 13 h 667"/>
                <a:gd name="T12" fmla="*/ 672 w 674"/>
                <a:gd name="T13" fmla="*/ 0 h 667"/>
                <a:gd name="T14" fmla="*/ 672 w 674"/>
                <a:gd name="T15" fmla="*/ 0 h 667"/>
                <a:gd name="T16" fmla="*/ 652 w 674"/>
                <a:gd name="T17" fmla="*/ 75 h 667"/>
                <a:gd name="T18" fmla="*/ 487 w 674"/>
                <a:gd name="T19" fmla="*/ 433 h 667"/>
                <a:gd name="T20" fmla="*/ 333 w 674"/>
                <a:gd name="T21" fmla="*/ 644 h 667"/>
                <a:gd name="T22" fmla="*/ 280 w 674"/>
                <a:gd name="T23" fmla="*/ 642 h 667"/>
                <a:gd name="T24" fmla="*/ 151 w 674"/>
                <a:gd name="T25" fmla="*/ 428 h 667"/>
                <a:gd name="T26" fmla="*/ 48 w 674"/>
                <a:gd name="T27" fmla="*/ 246 h 667"/>
                <a:gd name="T28" fmla="*/ 0 w 674"/>
                <a:gd name="T29" fmla="*/ 144 h 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74" h="667">
                  <a:moveTo>
                    <a:pt x="0" y="144"/>
                  </a:moveTo>
                  <a:cubicBezTo>
                    <a:pt x="37" y="176"/>
                    <a:pt x="60" y="218"/>
                    <a:pt x="85" y="257"/>
                  </a:cubicBezTo>
                  <a:cubicBezTo>
                    <a:pt x="144" y="347"/>
                    <a:pt x="197" y="440"/>
                    <a:pt x="254" y="531"/>
                  </a:cubicBezTo>
                  <a:cubicBezTo>
                    <a:pt x="269" y="554"/>
                    <a:pt x="290" y="574"/>
                    <a:pt x="310" y="598"/>
                  </a:cubicBezTo>
                  <a:cubicBezTo>
                    <a:pt x="360" y="553"/>
                    <a:pt x="396" y="499"/>
                    <a:pt x="427" y="443"/>
                  </a:cubicBezTo>
                  <a:cubicBezTo>
                    <a:pt x="506" y="300"/>
                    <a:pt x="590" y="160"/>
                    <a:pt x="660" y="13"/>
                  </a:cubicBezTo>
                  <a:cubicBezTo>
                    <a:pt x="663" y="8"/>
                    <a:pt x="668" y="5"/>
                    <a:pt x="672" y="0"/>
                  </a:cubicBezTo>
                  <a:cubicBezTo>
                    <a:pt x="672" y="0"/>
                    <a:pt x="672" y="0"/>
                    <a:pt x="672" y="0"/>
                  </a:cubicBezTo>
                  <a:cubicBezTo>
                    <a:pt x="674" y="27"/>
                    <a:pt x="663" y="51"/>
                    <a:pt x="652" y="75"/>
                  </a:cubicBezTo>
                  <a:cubicBezTo>
                    <a:pt x="596" y="194"/>
                    <a:pt x="548" y="315"/>
                    <a:pt x="487" y="433"/>
                  </a:cubicBezTo>
                  <a:cubicBezTo>
                    <a:pt x="447" y="512"/>
                    <a:pt x="387" y="575"/>
                    <a:pt x="333" y="644"/>
                  </a:cubicBezTo>
                  <a:cubicBezTo>
                    <a:pt x="315" y="667"/>
                    <a:pt x="297" y="666"/>
                    <a:pt x="280" y="642"/>
                  </a:cubicBezTo>
                  <a:cubicBezTo>
                    <a:pt x="230" y="574"/>
                    <a:pt x="183" y="507"/>
                    <a:pt x="151" y="428"/>
                  </a:cubicBezTo>
                  <a:cubicBezTo>
                    <a:pt x="125" y="364"/>
                    <a:pt x="83" y="306"/>
                    <a:pt x="48" y="246"/>
                  </a:cubicBezTo>
                  <a:cubicBezTo>
                    <a:pt x="29" y="214"/>
                    <a:pt x="8" y="182"/>
                    <a:pt x="0" y="144"/>
                  </a:cubicBezTo>
                  <a:close/>
                </a:path>
              </a:pathLst>
            </a:custGeom>
            <a:solidFill>
              <a:srgbClr val="2F2F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E8D90E25-9A3E-062A-0C0A-C338C46029D8}"/>
                </a:ext>
              </a:extLst>
            </p:cNvPr>
            <p:cNvSpPr/>
            <p:nvPr/>
          </p:nvSpPr>
          <p:spPr bwMode="auto">
            <a:xfrm>
              <a:off x="3365" y="2347"/>
              <a:ext cx="47" cy="121"/>
            </a:xfrm>
            <a:custGeom>
              <a:avLst/>
              <a:gdLst>
                <a:gd name="T0" fmla="*/ 128 w 130"/>
                <a:gd name="T1" fmla="*/ 334 h 337"/>
                <a:gd name="T2" fmla="*/ 31 w 130"/>
                <a:gd name="T3" fmla="*/ 262 h 337"/>
                <a:gd name="T4" fmla="*/ 21 w 130"/>
                <a:gd name="T5" fmla="*/ 51 h 337"/>
                <a:gd name="T6" fmla="*/ 69 w 130"/>
                <a:gd name="T7" fmla="*/ 0 h 337"/>
                <a:gd name="T8" fmla="*/ 130 w 130"/>
                <a:gd name="T9" fmla="*/ 262 h 337"/>
                <a:gd name="T10" fmla="*/ 128 w 130"/>
                <a:gd name="T11" fmla="*/ 334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337">
                  <a:moveTo>
                    <a:pt x="128" y="334"/>
                  </a:moveTo>
                  <a:cubicBezTo>
                    <a:pt x="76" y="337"/>
                    <a:pt x="40" y="306"/>
                    <a:pt x="31" y="262"/>
                  </a:cubicBezTo>
                  <a:cubicBezTo>
                    <a:pt x="17" y="194"/>
                    <a:pt x="0" y="123"/>
                    <a:pt x="21" y="51"/>
                  </a:cubicBezTo>
                  <a:cubicBezTo>
                    <a:pt x="28" y="29"/>
                    <a:pt x="42" y="15"/>
                    <a:pt x="69" y="0"/>
                  </a:cubicBezTo>
                  <a:cubicBezTo>
                    <a:pt x="83" y="92"/>
                    <a:pt x="93" y="181"/>
                    <a:pt x="130" y="262"/>
                  </a:cubicBezTo>
                  <a:lnTo>
                    <a:pt x="128" y="334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3F9671EF-A0E1-7A29-9635-92F4019F81E2}"/>
                </a:ext>
              </a:extLst>
            </p:cNvPr>
            <p:cNvSpPr/>
            <p:nvPr/>
          </p:nvSpPr>
          <p:spPr bwMode="auto">
            <a:xfrm>
              <a:off x="4092" y="1822"/>
              <a:ext cx="188" cy="14"/>
            </a:xfrm>
            <a:custGeom>
              <a:avLst/>
              <a:gdLst>
                <a:gd name="T0" fmla="*/ 522 w 522"/>
                <a:gd name="T1" fmla="*/ 10 h 39"/>
                <a:gd name="T2" fmla="*/ 469 w 522"/>
                <a:gd name="T3" fmla="*/ 24 h 39"/>
                <a:gd name="T4" fmla="*/ 217 w 522"/>
                <a:gd name="T5" fmla="*/ 24 h 39"/>
                <a:gd name="T6" fmla="*/ 74 w 522"/>
                <a:gd name="T7" fmla="*/ 34 h 39"/>
                <a:gd name="T8" fmla="*/ 26 w 522"/>
                <a:gd name="T9" fmla="*/ 35 h 39"/>
                <a:gd name="T10" fmla="*/ 1 w 522"/>
                <a:gd name="T11" fmla="*/ 17 h 39"/>
                <a:gd name="T12" fmla="*/ 28 w 522"/>
                <a:gd name="T13" fmla="*/ 0 h 39"/>
                <a:gd name="T14" fmla="*/ 507 w 522"/>
                <a:gd name="T15" fmla="*/ 2 h 39"/>
                <a:gd name="T16" fmla="*/ 522 w 522"/>
                <a:gd name="T17" fmla="*/ 1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2" h="39">
                  <a:moveTo>
                    <a:pt x="522" y="10"/>
                  </a:moveTo>
                  <a:cubicBezTo>
                    <a:pt x="504" y="30"/>
                    <a:pt x="485" y="23"/>
                    <a:pt x="469" y="24"/>
                  </a:cubicBezTo>
                  <a:cubicBezTo>
                    <a:pt x="385" y="24"/>
                    <a:pt x="301" y="23"/>
                    <a:pt x="217" y="24"/>
                  </a:cubicBezTo>
                  <a:cubicBezTo>
                    <a:pt x="169" y="25"/>
                    <a:pt x="121" y="19"/>
                    <a:pt x="74" y="34"/>
                  </a:cubicBezTo>
                  <a:cubicBezTo>
                    <a:pt x="60" y="39"/>
                    <a:pt x="42" y="36"/>
                    <a:pt x="26" y="35"/>
                  </a:cubicBezTo>
                  <a:cubicBezTo>
                    <a:pt x="14" y="35"/>
                    <a:pt x="0" y="33"/>
                    <a:pt x="1" y="17"/>
                  </a:cubicBezTo>
                  <a:cubicBezTo>
                    <a:pt x="2" y="2"/>
                    <a:pt x="16" y="0"/>
                    <a:pt x="28" y="0"/>
                  </a:cubicBezTo>
                  <a:cubicBezTo>
                    <a:pt x="188" y="1"/>
                    <a:pt x="348" y="1"/>
                    <a:pt x="507" y="2"/>
                  </a:cubicBezTo>
                  <a:cubicBezTo>
                    <a:pt x="511" y="2"/>
                    <a:pt x="514" y="5"/>
                    <a:pt x="522" y="10"/>
                  </a:cubicBezTo>
                  <a:close/>
                </a:path>
              </a:pathLst>
            </a:custGeom>
            <a:solidFill>
              <a:srgbClr val="302E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F07600BE-E3AB-46C2-9645-9DFFA9F61FC7}"/>
                </a:ext>
              </a:extLst>
            </p:cNvPr>
            <p:cNvSpPr/>
            <p:nvPr/>
          </p:nvSpPr>
          <p:spPr bwMode="auto">
            <a:xfrm>
              <a:off x="4294" y="2321"/>
              <a:ext cx="26" cy="102"/>
            </a:xfrm>
            <a:custGeom>
              <a:avLst/>
              <a:gdLst>
                <a:gd name="T0" fmla="*/ 19 w 70"/>
                <a:gd name="T1" fmla="*/ 21 h 283"/>
                <a:gd name="T2" fmla="*/ 31 w 70"/>
                <a:gd name="T3" fmla="*/ 2 h 283"/>
                <a:gd name="T4" fmla="*/ 67 w 70"/>
                <a:gd name="T5" fmla="*/ 37 h 283"/>
                <a:gd name="T6" fmla="*/ 35 w 70"/>
                <a:gd name="T7" fmla="*/ 265 h 283"/>
                <a:gd name="T8" fmla="*/ 13 w 70"/>
                <a:gd name="T9" fmla="*/ 283 h 283"/>
                <a:gd name="T10" fmla="*/ 9 w 70"/>
                <a:gd name="T11" fmla="*/ 139 h 283"/>
                <a:gd name="T12" fmla="*/ 19 w 70"/>
                <a:gd name="T13" fmla="*/ 21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283">
                  <a:moveTo>
                    <a:pt x="19" y="21"/>
                  </a:moveTo>
                  <a:cubicBezTo>
                    <a:pt x="22" y="14"/>
                    <a:pt x="24" y="0"/>
                    <a:pt x="31" y="2"/>
                  </a:cubicBezTo>
                  <a:cubicBezTo>
                    <a:pt x="47" y="9"/>
                    <a:pt x="70" y="17"/>
                    <a:pt x="67" y="37"/>
                  </a:cubicBezTo>
                  <a:cubicBezTo>
                    <a:pt x="55" y="113"/>
                    <a:pt x="63" y="192"/>
                    <a:pt x="35" y="265"/>
                  </a:cubicBezTo>
                  <a:cubicBezTo>
                    <a:pt x="31" y="276"/>
                    <a:pt x="23" y="281"/>
                    <a:pt x="13" y="283"/>
                  </a:cubicBezTo>
                  <a:cubicBezTo>
                    <a:pt x="9" y="139"/>
                    <a:pt x="9" y="139"/>
                    <a:pt x="9" y="139"/>
                  </a:cubicBezTo>
                  <a:cubicBezTo>
                    <a:pt x="0" y="99"/>
                    <a:pt x="2" y="59"/>
                    <a:pt x="19" y="21"/>
                  </a:cubicBezTo>
                  <a:close/>
                </a:path>
              </a:pathLst>
            </a:custGeom>
            <a:solidFill>
              <a:srgbClr val="F7F6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83993A50-DB0A-A378-5633-459D63FC070A}"/>
                </a:ext>
              </a:extLst>
            </p:cNvPr>
            <p:cNvSpPr/>
            <p:nvPr/>
          </p:nvSpPr>
          <p:spPr bwMode="auto">
            <a:xfrm>
              <a:off x="4066" y="802"/>
              <a:ext cx="50" cy="162"/>
            </a:xfrm>
            <a:custGeom>
              <a:avLst/>
              <a:gdLst>
                <a:gd name="T0" fmla="*/ 140 w 140"/>
                <a:gd name="T1" fmla="*/ 0 h 450"/>
                <a:gd name="T2" fmla="*/ 0 w 140"/>
                <a:gd name="T3" fmla="*/ 450 h 450"/>
                <a:gd name="T4" fmla="*/ 140 w 140"/>
                <a:gd name="T5" fmla="*/ 0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0" h="450">
                  <a:moveTo>
                    <a:pt x="140" y="0"/>
                  </a:moveTo>
                  <a:cubicBezTo>
                    <a:pt x="112" y="236"/>
                    <a:pt x="76" y="345"/>
                    <a:pt x="0" y="450"/>
                  </a:cubicBezTo>
                  <a:cubicBezTo>
                    <a:pt x="47" y="298"/>
                    <a:pt x="94" y="149"/>
                    <a:pt x="140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C5D6B66F-293B-0347-E794-BD8C2F6092C3}"/>
                </a:ext>
              </a:extLst>
            </p:cNvPr>
            <p:cNvSpPr/>
            <p:nvPr/>
          </p:nvSpPr>
          <p:spPr bwMode="auto">
            <a:xfrm>
              <a:off x="3536" y="835"/>
              <a:ext cx="62" cy="162"/>
            </a:xfrm>
            <a:custGeom>
              <a:avLst/>
              <a:gdLst>
                <a:gd name="T0" fmla="*/ 172 w 172"/>
                <a:gd name="T1" fmla="*/ 451 h 451"/>
                <a:gd name="T2" fmla="*/ 63 w 172"/>
                <a:gd name="T3" fmla="*/ 221 h 451"/>
                <a:gd name="T4" fmla="*/ 0 w 172"/>
                <a:gd name="T5" fmla="*/ 0 h 451"/>
                <a:gd name="T6" fmla="*/ 40 w 172"/>
                <a:gd name="T7" fmla="*/ 69 h 451"/>
                <a:gd name="T8" fmla="*/ 168 w 172"/>
                <a:gd name="T9" fmla="*/ 422 h 451"/>
                <a:gd name="T10" fmla="*/ 172 w 172"/>
                <a:gd name="T11" fmla="*/ 451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" h="451">
                  <a:moveTo>
                    <a:pt x="172" y="451"/>
                  </a:moveTo>
                  <a:cubicBezTo>
                    <a:pt x="123" y="380"/>
                    <a:pt x="89" y="302"/>
                    <a:pt x="63" y="221"/>
                  </a:cubicBezTo>
                  <a:cubicBezTo>
                    <a:pt x="40" y="152"/>
                    <a:pt x="23" y="80"/>
                    <a:pt x="0" y="0"/>
                  </a:cubicBezTo>
                  <a:cubicBezTo>
                    <a:pt x="31" y="21"/>
                    <a:pt x="32" y="48"/>
                    <a:pt x="40" y="69"/>
                  </a:cubicBezTo>
                  <a:cubicBezTo>
                    <a:pt x="84" y="186"/>
                    <a:pt x="126" y="304"/>
                    <a:pt x="168" y="422"/>
                  </a:cubicBezTo>
                  <a:cubicBezTo>
                    <a:pt x="172" y="431"/>
                    <a:pt x="171" y="441"/>
                    <a:pt x="172" y="451"/>
                  </a:cubicBezTo>
                  <a:close/>
                </a:path>
              </a:pathLst>
            </a:custGeom>
            <a:solidFill>
              <a:srgbClr val="31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5" name="Freeform 27">
              <a:extLst>
                <a:ext uri="{FF2B5EF4-FFF2-40B4-BE49-F238E27FC236}">
                  <a16:creationId xmlns:a16="http://schemas.microsoft.com/office/drawing/2014/main" id="{58125CA4-3C82-0B2B-3E45-D88D827E384B}"/>
                </a:ext>
              </a:extLst>
            </p:cNvPr>
            <p:cNvSpPr/>
            <p:nvPr/>
          </p:nvSpPr>
          <p:spPr bwMode="auto">
            <a:xfrm>
              <a:off x="3419" y="1838"/>
              <a:ext cx="161" cy="14"/>
            </a:xfrm>
            <a:custGeom>
              <a:avLst/>
              <a:gdLst>
                <a:gd name="T0" fmla="*/ 0 w 448"/>
                <a:gd name="T1" fmla="*/ 19 h 37"/>
                <a:gd name="T2" fmla="*/ 448 w 448"/>
                <a:gd name="T3" fmla="*/ 17 h 37"/>
                <a:gd name="T4" fmla="*/ 298 w 448"/>
                <a:gd name="T5" fmla="*/ 28 h 37"/>
                <a:gd name="T6" fmla="*/ 148 w 448"/>
                <a:gd name="T7" fmla="*/ 28 h 37"/>
                <a:gd name="T8" fmla="*/ 0 w 448"/>
                <a:gd name="T9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8" h="37">
                  <a:moveTo>
                    <a:pt x="0" y="19"/>
                  </a:moveTo>
                  <a:cubicBezTo>
                    <a:pt x="46" y="0"/>
                    <a:pt x="394" y="0"/>
                    <a:pt x="448" y="17"/>
                  </a:cubicBezTo>
                  <a:cubicBezTo>
                    <a:pt x="394" y="37"/>
                    <a:pt x="345" y="25"/>
                    <a:pt x="298" y="28"/>
                  </a:cubicBezTo>
                  <a:cubicBezTo>
                    <a:pt x="248" y="30"/>
                    <a:pt x="198" y="29"/>
                    <a:pt x="148" y="28"/>
                  </a:cubicBezTo>
                  <a:cubicBezTo>
                    <a:pt x="99" y="27"/>
                    <a:pt x="49" y="33"/>
                    <a:pt x="0" y="19"/>
                  </a:cubicBezTo>
                  <a:close/>
                </a:path>
              </a:pathLst>
            </a:custGeom>
            <a:solidFill>
              <a:srgbClr val="2F2F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6" name="Freeform 28">
              <a:extLst>
                <a:ext uri="{FF2B5EF4-FFF2-40B4-BE49-F238E27FC236}">
                  <a16:creationId xmlns:a16="http://schemas.microsoft.com/office/drawing/2014/main" id="{06F547D4-2F39-1C83-5E63-FBE0166EE23D}"/>
                </a:ext>
              </a:extLst>
            </p:cNvPr>
            <p:cNvSpPr/>
            <p:nvPr/>
          </p:nvSpPr>
          <p:spPr bwMode="auto">
            <a:xfrm>
              <a:off x="3543" y="743"/>
              <a:ext cx="46" cy="19"/>
            </a:xfrm>
            <a:custGeom>
              <a:avLst/>
              <a:gdLst>
                <a:gd name="T0" fmla="*/ 127 w 127"/>
                <a:gd name="T1" fmla="*/ 29 h 52"/>
                <a:gd name="T2" fmla="*/ 21 w 127"/>
                <a:gd name="T3" fmla="*/ 43 h 52"/>
                <a:gd name="T4" fmla="*/ 2 w 127"/>
                <a:gd name="T5" fmla="*/ 32 h 52"/>
                <a:gd name="T6" fmla="*/ 15 w 127"/>
                <a:gd name="T7" fmla="*/ 11 h 52"/>
                <a:gd name="T8" fmla="*/ 18 w 127"/>
                <a:gd name="T9" fmla="*/ 11 h 52"/>
                <a:gd name="T10" fmla="*/ 127 w 127"/>
                <a:gd name="T11" fmla="*/ 29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7" h="52">
                  <a:moveTo>
                    <a:pt x="127" y="29"/>
                  </a:moveTo>
                  <a:cubicBezTo>
                    <a:pt x="87" y="52"/>
                    <a:pt x="53" y="41"/>
                    <a:pt x="21" y="43"/>
                  </a:cubicBezTo>
                  <a:cubicBezTo>
                    <a:pt x="13" y="44"/>
                    <a:pt x="4" y="42"/>
                    <a:pt x="2" y="32"/>
                  </a:cubicBezTo>
                  <a:cubicBezTo>
                    <a:pt x="0" y="23"/>
                    <a:pt x="6" y="14"/>
                    <a:pt x="15" y="11"/>
                  </a:cubicBezTo>
                  <a:cubicBezTo>
                    <a:pt x="16" y="11"/>
                    <a:pt x="17" y="11"/>
                    <a:pt x="18" y="11"/>
                  </a:cubicBezTo>
                  <a:cubicBezTo>
                    <a:pt x="53" y="7"/>
                    <a:pt x="88" y="0"/>
                    <a:pt x="127" y="29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7" name="Freeform 29">
              <a:extLst>
                <a:ext uri="{FF2B5EF4-FFF2-40B4-BE49-F238E27FC236}">
                  <a16:creationId xmlns:a16="http://schemas.microsoft.com/office/drawing/2014/main" id="{DFF8D331-1051-0621-2EC8-B875E29175DA}"/>
                </a:ext>
              </a:extLst>
            </p:cNvPr>
            <p:cNvSpPr/>
            <p:nvPr/>
          </p:nvSpPr>
          <p:spPr bwMode="auto">
            <a:xfrm>
              <a:off x="4060" y="729"/>
              <a:ext cx="46" cy="15"/>
            </a:xfrm>
            <a:custGeom>
              <a:avLst/>
              <a:gdLst>
                <a:gd name="T0" fmla="*/ 0 w 128"/>
                <a:gd name="T1" fmla="*/ 0 h 41"/>
                <a:gd name="T2" fmla="*/ 110 w 128"/>
                <a:gd name="T3" fmla="*/ 0 h 41"/>
                <a:gd name="T4" fmla="*/ 127 w 128"/>
                <a:gd name="T5" fmla="*/ 12 h 41"/>
                <a:gd name="T6" fmla="*/ 110 w 128"/>
                <a:gd name="T7" fmla="*/ 33 h 41"/>
                <a:gd name="T8" fmla="*/ 0 w 128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41">
                  <a:moveTo>
                    <a:pt x="0" y="0"/>
                  </a:moveTo>
                  <a:cubicBezTo>
                    <a:pt x="45" y="0"/>
                    <a:pt x="77" y="0"/>
                    <a:pt x="110" y="0"/>
                  </a:cubicBezTo>
                  <a:cubicBezTo>
                    <a:pt x="118" y="0"/>
                    <a:pt x="126" y="2"/>
                    <a:pt x="127" y="12"/>
                  </a:cubicBezTo>
                  <a:cubicBezTo>
                    <a:pt x="128" y="24"/>
                    <a:pt x="120" y="31"/>
                    <a:pt x="110" y="33"/>
                  </a:cubicBezTo>
                  <a:cubicBezTo>
                    <a:pt x="75" y="38"/>
                    <a:pt x="40" y="41"/>
                    <a:pt x="0" y="0"/>
                  </a:cubicBezTo>
                  <a:close/>
                </a:path>
              </a:pathLst>
            </a:custGeom>
            <a:solidFill>
              <a:srgbClr val="3232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8" name="Freeform 30">
              <a:extLst>
                <a:ext uri="{FF2B5EF4-FFF2-40B4-BE49-F238E27FC236}">
                  <a16:creationId xmlns:a16="http://schemas.microsoft.com/office/drawing/2014/main" id="{D60C4210-0936-6EED-512A-2DA4AF6A4C64}"/>
                </a:ext>
              </a:extLst>
            </p:cNvPr>
            <p:cNvSpPr/>
            <p:nvPr/>
          </p:nvSpPr>
          <p:spPr bwMode="auto">
            <a:xfrm>
              <a:off x="4294" y="2329"/>
              <a:ext cx="7" cy="42"/>
            </a:xfrm>
            <a:custGeom>
              <a:avLst/>
              <a:gdLst>
                <a:gd name="T0" fmla="*/ 20 w 20"/>
                <a:gd name="T1" fmla="*/ 0 h 118"/>
                <a:gd name="T2" fmla="*/ 11 w 20"/>
                <a:gd name="T3" fmla="*/ 118 h 118"/>
                <a:gd name="T4" fmla="*/ 1 w 20"/>
                <a:gd name="T5" fmla="*/ 118 h 118"/>
                <a:gd name="T6" fmla="*/ 0 w 20"/>
                <a:gd name="T7" fmla="*/ 37 h 118"/>
                <a:gd name="T8" fmla="*/ 20 w 20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18">
                  <a:moveTo>
                    <a:pt x="20" y="0"/>
                  </a:moveTo>
                  <a:cubicBezTo>
                    <a:pt x="11" y="118"/>
                    <a:pt x="11" y="118"/>
                    <a:pt x="11" y="118"/>
                  </a:cubicBezTo>
                  <a:cubicBezTo>
                    <a:pt x="1" y="118"/>
                    <a:pt x="1" y="118"/>
                    <a:pt x="1" y="118"/>
                  </a:cubicBezTo>
                  <a:cubicBezTo>
                    <a:pt x="0" y="91"/>
                    <a:pt x="0" y="64"/>
                    <a:pt x="0" y="37"/>
                  </a:cubicBezTo>
                  <a:cubicBezTo>
                    <a:pt x="0" y="21"/>
                    <a:pt x="4" y="7"/>
                    <a:pt x="20" y="0"/>
                  </a:cubicBezTo>
                  <a:close/>
                </a:path>
              </a:pathLst>
            </a:custGeom>
            <a:solidFill>
              <a:srgbClr val="6C63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9" name="Freeform 31">
              <a:extLst>
                <a:ext uri="{FF2B5EF4-FFF2-40B4-BE49-F238E27FC236}">
                  <a16:creationId xmlns:a16="http://schemas.microsoft.com/office/drawing/2014/main" id="{4839BB8D-1B46-817F-AC3A-249B611DDA75}"/>
                </a:ext>
              </a:extLst>
            </p:cNvPr>
            <p:cNvSpPr/>
            <p:nvPr/>
          </p:nvSpPr>
          <p:spPr bwMode="auto">
            <a:xfrm>
              <a:off x="3836" y="1360"/>
              <a:ext cx="8" cy="10"/>
            </a:xfrm>
            <a:custGeom>
              <a:avLst/>
              <a:gdLst>
                <a:gd name="T0" fmla="*/ 1 w 24"/>
                <a:gd name="T1" fmla="*/ 0 h 29"/>
                <a:gd name="T2" fmla="*/ 23 w 24"/>
                <a:gd name="T3" fmla="*/ 11 h 29"/>
                <a:gd name="T4" fmla="*/ 15 w 24"/>
                <a:gd name="T5" fmla="*/ 27 h 29"/>
                <a:gd name="T6" fmla="*/ 1 w 24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28">
                  <a:moveTo>
                    <a:pt x="1" y="0"/>
                  </a:moveTo>
                  <a:cubicBezTo>
                    <a:pt x="23" y="11"/>
                    <a:pt x="23" y="11"/>
                    <a:pt x="23" y="11"/>
                  </a:cubicBezTo>
                  <a:cubicBezTo>
                    <a:pt x="24" y="19"/>
                    <a:pt x="24" y="29"/>
                    <a:pt x="15" y="27"/>
                  </a:cubicBezTo>
                  <a:cubicBezTo>
                    <a:pt x="2" y="25"/>
                    <a:pt x="0" y="12"/>
                    <a:pt x="1" y="0"/>
                  </a:cubicBezTo>
                  <a:close/>
                </a:path>
              </a:pathLst>
            </a:custGeom>
            <a:solidFill>
              <a:srgbClr val="828E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0" name="Freeform 32">
              <a:extLst>
                <a:ext uri="{FF2B5EF4-FFF2-40B4-BE49-F238E27FC236}">
                  <a16:creationId xmlns:a16="http://schemas.microsoft.com/office/drawing/2014/main" id="{85848926-4692-27C2-7288-FD8870678FAF}"/>
                </a:ext>
              </a:extLst>
            </p:cNvPr>
            <p:cNvSpPr/>
            <p:nvPr/>
          </p:nvSpPr>
          <p:spPr bwMode="auto">
            <a:xfrm>
              <a:off x="3655" y="809"/>
              <a:ext cx="3" cy="5"/>
            </a:xfrm>
            <a:custGeom>
              <a:avLst/>
              <a:gdLst>
                <a:gd name="T0" fmla="*/ 8 w 8"/>
                <a:gd name="T1" fmla="*/ 9 h 13"/>
                <a:gd name="T2" fmla="*/ 4 w 8"/>
                <a:gd name="T3" fmla="*/ 13 h 13"/>
                <a:gd name="T4" fmla="*/ 0 w 8"/>
                <a:gd name="T5" fmla="*/ 4 h 13"/>
                <a:gd name="T6" fmla="*/ 4 w 8"/>
                <a:gd name="T7" fmla="*/ 0 h 13"/>
                <a:gd name="T8" fmla="*/ 8 w 8"/>
                <a:gd name="T9" fmla="*/ 9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3">
                  <a:moveTo>
                    <a:pt x="8" y="9"/>
                  </a:moveTo>
                  <a:cubicBezTo>
                    <a:pt x="4" y="13"/>
                    <a:pt x="4" y="13"/>
                    <a:pt x="4" y="13"/>
                  </a:cubicBezTo>
                  <a:cubicBezTo>
                    <a:pt x="2" y="10"/>
                    <a:pt x="1" y="7"/>
                    <a:pt x="0" y="4"/>
                  </a:cubicBezTo>
                  <a:cubicBezTo>
                    <a:pt x="0" y="3"/>
                    <a:pt x="2" y="1"/>
                    <a:pt x="4" y="0"/>
                  </a:cubicBezTo>
                  <a:lnTo>
                    <a:pt x="8" y="9"/>
                  </a:lnTo>
                  <a:close/>
                </a:path>
              </a:pathLst>
            </a:custGeom>
            <a:solidFill>
              <a:srgbClr val="81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1" name="Freeform 33">
              <a:extLst>
                <a:ext uri="{FF2B5EF4-FFF2-40B4-BE49-F238E27FC236}">
                  <a16:creationId xmlns:a16="http://schemas.microsoft.com/office/drawing/2014/main" id="{7F9F16A4-6B7A-E78D-9BB2-3E3A9B1503B5}"/>
                </a:ext>
              </a:extLst>
            </p:cNvPr>
            <p:cNvSpPr/>
            <p:nvPr/>
          </p:nvSpPr>
          <p:spPr bwMode="auto">
            <a:xfrm>
              <a:off x="3719" y="1226"/>
              <a:ext cx="4" cy="8"/>
            </a:xfrm>
            <a:custGeom>
              <a:avLst/>
              <a:gdLst>
                <a:gd name="T0" fmla="*/ 12 w 12"/>
                <a:gd name="T1" fmla="*/ 24 h 24"/>
                <a:gd name="T2" fmla="*/ 0 w 12"/>
                <a:gd name="T3" fmla="*/ 0 h 24"/>
                <a:gd name="T4" fmla="*/ 0 w 12"/>
                <a:gd name="T5" fmla="*/ 0 h 24"/>
                <a:gd name="T6" fmla="*/ 12 w 12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24">
                  <a:moveTo>
                    <a:pt x="12" y="24"/>
                  </a:moveTo>
                  <a:cubicBezTo>
                    <a:pt x="2" y="19"/>
                    <a:pt x="0" y="1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0" y="5"/>
                    <a:pt x="12" y="14"/>
                    <a:pt x="12" y="24"/>
                  </a:cubicBezTo>
                  <a:close/>
                </a:path>
              </a:pathLst>
            </a:custGeom>
            <a:solidFill>
              <a:srgbClr val="2F2F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2" name="Freeform 34">
              <a:extLst>
                <a:ext uri="{FF2B5EF4-FFF2-40B4-BE49-F238E27FC236}">
                  <a16:creationId xmlns:a16="http://schemas.microsoft.com/office/drawing/2014/main" id="{0B0E97B3-5511-DA89-FCA2-CEABE654FAA7}"/>
                </a:ext>
              </a:extLst>
            </p:cNvPr>
            <p:cNvSpPr/>
            <p:nvPr/>
          </p:nvSpPr>
          <p:spPr bwMode="auto">
            <a:xfrm>
              <a:off x="3968" y="1161"/>
              <a:ext cx="6" cy="6"/>
            </a:xfrm>
            <a:custGeom>
              <a:avLst/>
              <a:gdLst>
                <a:gd name="T0" fmla="*/ 15 w 15"/>
                <a:gd name="T1" fmla="*/ 0 h 16"/>
                <a:gd name="T2" fmla="*/ 11 w 15"/>
                <a:gd name="T3" fmla="*/ 16 h 16"/>
                <a:gd name="T4" fmla="*/ 15 w 15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6">
                  <a:moveTo>
                    <a:pt x="15" y="0"/>
                  </a:moveTo>
                  <a:cubicBezTo>
                    <a:pt x="11" y="16"/>
                    <a:pt x="11" y="16"/>
                    <a:pt x="11" y="16"/>
                  </a:cubicBezTo>
                  <a:cubicBezTo>
                    <a:pt x="0" y="7"/>
                    <a:pt x="11" y="5"/>
                    <a:pt x="15" y="0"/>
                  </a:cubicBezTo>
                  <a:close/>
                </a:path>
              </a:pathLst>
            </a:custGeom>
            <a:solidFill>
              <a:srgbClr val="2F2F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3" name="Freeform 35">
              <a:extLst>
                <a:ext uri="{FF2B5EF4-FFF2-40B4-BE49-F238E27FC236}">
                  <a16:creationId xmlns:a16="http://schemas.microsoft.com/office/drawing/2014/main" id="{0C68BFC0-FD67-2EC3-777E-6414DE849BA5}"/>
                </a:ext>
              </a:extLst>
            </p:cNvPr>
            <p:cNvSpPr/>
            <p:nvPr/>
          </p:nvSpPr>
          <p:spPr bwMode="auto">
            <a:xfrm>
              <a:off x="3974" y="1156"/>
              <a:ext cx="6" cy="5"/>
            </a:xfrm>
            <a:custGeom>
              <a:avLst/>
              <a:gdLst>
                <a:gd name="T0" fmla="*/ 0 w 16"/>
                <a:gd name="T1" fmla="*/ 15 h 15"/>
                <a:gd name="T2" fmla="*/ 5 w 16"/>
                <a:gd name="T3" fmla="*/ 0 h 15"/>
                <a:gd name="T4" fmla="*/ 0 w 16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15">
                  <a:moveTo>
                    <a:pt x="0" y="15"/>
                  </a:moveTo>
                  <a:cubicBezTo>
                    <a:pt x="2" y="10"/>
                    <a:pt x="3" y="5"/>
                    <a:pt x="5" y="0"/>
                  </a:cubicBezTo>
                  <a:cubicBezTo>
                    <a:pt x="16" y="8"/>
                    <a:pt x="5" y="11"/>
                    <a:pt x="0" y="15"/>
                  </a:cubicBezTo>
                  <a:close/>
                </a:path>
              </a:pathLst>
            </a:custGeom>
            <a:solidFill>
              <a:srgbClr val="2F2F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4" name="Freeform 36">
              <a:extLst>
                <a:ext uri="{FF2B5EF4-FFF2-40B4-BE49-F238E27FC236}">
                  <a16:creationId xmlns:a16="http://schemas.microsoft.com/office/drawing/2014/main" id="{A135F1FF-887A-4221-3AD1-FBAC1ED67F97}"/>
                </a:ext>
              </a:extLst>
            </p:cNvPr>
            <p:cNvSpPr/>
            <p:nvPr/>
          </p:nvSpPr>
          <p:spPr bwMode="auto">
            <a:xfrm>
              <a:off x="3600" y="1006"/>
              <a:ext cx="6" cy="6"/>
            </a:xfrm>
            <a:custGeom>
              <a:avLst/>
              <a:gdLst>
                <a:gd name="T0" fmla="*/ 5 w 16"/>
                <a:gd name="T1" fmla="*/ 0 h 17"/>
                <a:gd name="T2" fmla="*/ 14 w 16"/>
                <a:gd name="T3" fmla="*/ 12 h 17"/>
                <a:gd name="T4" fmla="*/ 5 w 16"/>
                <a:gd name="T5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17">
                  <a:moveTo>
                    <a:pt x="5" y="0"/>
                  </a:moveTo>
                  <a:cubicBezTo>
                    <a:pt x="10" y="3"/>
                    <a:pt x="16" y="11"/>
                    <a:pt x="14" y="12"/>
                  </a:cubicBezTo>
                  <a:cubicBezTo>
                    <a:pt x="0" y="17"/>
                    <a:pt x="8" y="4"/>
                    <a:pt x="5" y="0"/>
                  </a:cubicBezTo>
                  <a:close/>
                </a:path>
              </a:pathLst>
            </a:custGeom>
            <a:solidFill>
              <a:srgbClr val="31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5" name="Freeform 37">
              <a:extLst>
                <a:ext uri="{FF2B5EF4-FFF2-40B4-BE49-F238E27FC236}">
                  <a16:creationId xmlns:a16="http://schemas.microsoft.com/office/drawing/2014/main" id="{A8676E17-BFD0-5E7C-85C2-59C2F111A234}"/>
                </a:ext>
              </a:extLst>
            </p:cNvPr>
            <p:cNvSpPr/>
            <p:nvPr/>
          </p:nvSpPr>
          <p:spPr bwMode="auto">
            <a:xfrm>
              <a:off x="3598" y="997"/>
              <a:ext cx="4" cy="9"/>
            </a:xfrm>
            <a:custGeom>
              <a:avLst/>
              <a:gdLst>
                <a:gd name="T0" fmla="*/ 12 w 12"/>
                <a:gd name="T1" fmla="*/ 24 h 24"/>
                <a:gd name="T2" fmla="*/ 0 w 12"/>
                <a:gd name="T3" fmla="*/ 0 h 24"/>
                <a:gd name="T4" fmla="*/ 0 w 12"/>
                <a:gd name="T5" fmla="*/ 0 h 24"/>
                <a:gd name="T6" fmla="*/ 12 w 12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24">
                  <a:moveTo>
                    <a:pt x="12" y="24"/>
                  </a:moveTo>
                  <a:cubicBezTo>
                    <a:pt x="2" y="19"/>
                    <a:pt x="0" y="1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0" y="5"/>
                    <a:pt x="12" y="14"/>
                    <a:pt x="12" y="24"/>
                  </a:cubicBezTo>
                  <a:close/>
                </a:path>
              </a:pathLst>
            </a:custGeom>
            <a:solidFill>
              <a:srgbClr val="31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6" name="Freeform 38">
              <a:extLst>
                <a:ext uri="{FF2B5EF4-FFF2-40B4-BE49-F238E27FC236}">
                  <a16:creationId xmlns:a16="http://schemas.microsoft.com/office/drawing/2014/main" id="{9993F672-1ED0-8CA9-AE1A-420D88BE2D8A}"/>
                </a:ext>
              </a:extLst>
            </p:cNvPr>
            <p:cNvSpPr/>
            <p:nvPr/>
          </p:nvSpPr>
          <p:spPr bwMode="auto">
            <a:xfrm>
              <a:off x="3965" y="1177"/>
              <a:ext cx="6" cy="6"/>
            </a:xfrm>
            <a:custGeom>
              <a:avLst/>
              <a:gdLst>
                <a:gd name="T0" fmla="*/ 0 w 16"/>
                <a:gd name="T1" fmla="*/ 15 h 15"/>
                <a:gd name="T2" fmla="*/ 5 w 16"/>
                <a:gd name="T3" fmla="*/ 0 h 15"/>
                <a:gd name="T4" fmla="*/ 0 w 16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15">
                  <a:moveTo>
                    <a:pt x="0" y="15"/>
                  </a:moveTo>
                  <a:cubicBezTo>
                    <a:pt x="2" y="10"/>
                    <a:pt x="3" y="5"/>
                    <a:pt x="5" y="0"/>
                  </a:cubicBezTo>
                  <a:cubicBezTo>
                    <a:pt x="16" y="8"/>
                    <a:pt x="5" y="11"/>
                    <a:pt x="0" y="15"/>
                  </a:cubicBezTo>
                  <a:close/>
                </a:path>
              </a:pathLst>
            </a:custGeom>
            <a:solidFill>
              <a:srgbClr val="2F2F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7" name="Freeform 39">
              <a:extLst>
                <a:ext uri="{FF2B5EF4-FFF2-40B4-BE49-F238E27FC236}">
                  <a16:creationId xmlns:a16="http://schemas.microsoft.com/office/drawing/2014/main" id="{4834D218-AF9F-FC7C-4A6D-390A20D05C57}"/>
                </a:ext>
              </a:extLst>
            </p:cNvPr>
            <p:cNvSpPr/>
            <p:nvPr/>
          </p:nvSpPr>
          <p:spPr bwMode="auto">
            <a:xfrm>
              <a:off x="3717" y="1224"/>
              <a:ext cx="2" cy="2"/>
            </a:xfrm>
            <a:custGeom>
              <a:avLst/>
              <a:gdLst>
                <a:gd name="T0" fmla="*/ 5 w 5"/>
                <a:gd name="T1" fmla="*/ 6 h 6"/>
                <a:gd name="T2" fmla="*/ 0 w 5"/>
                <a:gd name="T3" fmla="*/ 4 h 6"/>
                <a:gd name="T4" fmla="*/ 5 w 5"/>
                <a:gd name="T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6">
                  <a:moveTo>
                    <a:pt x="5" y="6"/>
                  </a:moveTo>
                  <a:cubicBezTo>
                    <a:pt x="3" y="5"/>
                    <a:pt x="0" y="4"/>
                    <a:pt x="0" y="4"/>
                  </a:cubicBezTo>
                  <a:cubicBezTo>
                    <a:pt x="1" y="0"/>
                    <a:pt x="3" y="1"/>
                    <a:pt x="5" y="6"/>
                  </a:cubicBezTo>
                  <a:close/>
                </a:path>
              </a:pathLst>
            </a:custGeom>
            <a:solidFill>
              <a:srgbClr val="2F2F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8" name="Freeform 40">
              <a:extLst>
                <a:ext uri="{FF2B5EF4-FFF2-40B4-BE49-F238E27FC236}">
                  <a16:creationId xmlns:a16="http://schemas.microsoft.com/office/drawing/2014/main" id="{751E7358-838C-6F7E-F0C7-C1E04C5B128C}"/>
                </a:ext>
              </a:extLst>
            </p:cNvPr>
            <p:cNvSpPr/>
            <p:nvPr/>
          </p:nvSpPr>
          <p:spPr bwMode="auto">
            <a:xfrm>
              <a:off x="3694" y="716"/>
              <a:ext cx="72" cy="72"/>
            </a:xfrm>
            <a:custGeom>
              <a:avLst/>
              <a:gdLst>
                <a:gd name="T0" fmla="*/ 164 w 201"/>
                <a:gd name="T1" fmla="*/ 0 h 200"/>
                <a:gd name="T2" fmla="*/ 201 w 201"/>
                <a:gd name="T3" fmla="*/ 60 h 200"/>
                <a:gd name="T4" fmla="*/ 35 w 201"/>
                <a:gd name="T5" fmla="*/ 200 h 200"/>
                <a:gd name="T6" fmla="*/ 31 w 201"/>
                <a:gd name="T7" fmla="*/ 117 h 200"/>
                <a:gd name="T8" fmla="*/ 164 w 201"/>
                <a:gd name="T9" fmla="*/ 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" h="200">
                  <a:moveTo>
                    <a:pt x="164" y="0"/>
                  </a:moveTo>
                  <a:cubicBezTo>
                    <a:pt x="201" y="60"/>
                    <a:pt x="201" y="60"/>
                    <a:pt x="201" y="60"/>
                  </a:cubicBezTo>
                  <a:cubicBezTo>
                    <a:pt x="132" y="90"/>
                    <a:pt x="85" y="147"/>
                    <a:pt x="35" y="200"/>
                  </a:cubicBezTo>
                  <a:cubicBezTo>
                    <a:pt x="1" y="160"/>
                    <a:pt x="0" y="151"/>
                    <a:pt x="31" y="117"/>
                  </a:cubicBezTo>
                  <a:cubicBezTo>
                    <a:pt x="71" y="74"/>
                    <a:pt x="113" y="31"/>
                    <a:pt x="164" y="0"/>
                  </a:cubicBezTo>
                  <a:close/>
                </a:path>
              </a:pathLst>
            </a:cu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9" name="Freeform 41">
              <a:extLst>
                <a:ext uri="{FF2B5EF4-FFF2-40B4-BE49-F238E27FC236}">
                  <a16:creationId xmlns:a16="http://schemas.microsoft.com/office/drawing/2014/main" id="{612E4E18-5D36-0474-7337-ED5CF9DB9091}"/>
                </a:ext>
              </a:extLst>
            </p:cNvPr>
            <p:cNvSpPr/>
            <p:nvPr/>
          </p:nvSpPr>
          <p:spPr bwMode="auto">
            <a:xfrm>
              <a:off x="3861" y="707"/>
              <a:ext cx="79" cy="86"/>
            </a:xfrm>
            <a:custGeom>
              <a:avLst/>
              <a:gdLst>
                <a:gd name="T0" fmla="*/ 22 w 218"/>
                <a:gd name="T1" fmla="*/ 241 h 241"/>
                <a:gd name="T2" fmla="*/ 16 w 218"/>
                <a:gd name="T3" fmla="*/ 180 h 241"/>
                <a:gd name="T4" fmla="*/ 104 w 218"/>
                <a:gd name="T5" fmla="*/ 49 h 241"/>
                <a:gd name="T6" fmla="*/ 121 w 218"/>
                <a:gd name="T7" fmla="*/ 0 h 241"/>
                <a:gd name="T8" fmla="*/ 216 w 218"/>
                <a:gd name="T9" fmla="*/ 62 h 241"/>
                <a:gd name="T10" fmla="*/ 204 w 218"/>
                <a:gd name="T11" fmla="*/ 74 h 241"/>
                <a:gd name="T12" fmla="*/ 118 w 218"/>
                <a:gd name="T13" fmla="*/ 107 h 241"/>
                <a:gd name="T14" fmla="*/ 22 w 218"/>
                <a:gd name="T15" fmla="*/ 241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8" h="241">
                  <a:moveTo>
                    <a:pt x="22" y="241"/>
                  </a:moveTo>
                  <a:cubicBezTo>
                    <a:pt x="4" y="223"/>
                    <a:pt x="0" y="206"/>
                    <a:pt x="16" y="180"/>
                  </a:cubicBezTo>
                  <a:cubicBezTo>
                    <a:pt x="45" y="136"/>
                    <a:pt x="71" y="90"/>
                    <a:pt x="104" y="49"/>
                  </a:cubicBezTo>
                  <a:cubicBezTo>
                    <a:pt x="115" y="35"/>
                    <a:pt x="122" y="18"/>
                    <a:pt x="121" y="0"/>
                  </a:cubicBezTo>
                  <a:cubicBezTo>
                    <a:pt x="159" y="11"/>
                    <a:pt x="185" y="41"/>
                    <a:pt x="216" y="62"/>
                  </a:cubicBezTo>
                  <a:cubicBezTo>
                    <a:pt x="218" y="73"/>
                    <a:pt x="216" y="78"/>
                    <a:pt x="204" y="74"/>
                  </a:cubicBezTo>
                  <a:cubicBezTo>
                    <a:pt x="169" y="70"/>
                    <a:pt x="142" y="83"/>
                    <a:pt x="118" y="107"/>
                  </a:cubicBezTo>
                  <a:cubicBezTo>
                    <a:pt x="78" y="146"/>
                    <a:pt x="38" y="185"/>
                    <a:pt x="22" y="241"/>
                  </a:cubicBezTo>
                  <a:close/>
                </a:path>
              </a:pathLst>
            </a:custGeom>
            <a:solidFill>
              <a:srgbClr val="C7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0" name="Freeform 42">
              <a:extLst>
                <a:ext uri="{FF2B5EF4-FFF2-40B4-BE49-F238E27FC236}">
                  <a16:creationId xmlns:a16="http://schemas.microsoft.com/office/drawing/2014/main" id="{D2234131-7AF2-A880-F6E6-DAD77E9815EF}"/>
                </a:ext>
              </a:extLst>
            </p:cNvPr>
            <p:cNvSpPr/>
            <p:nvPr/>
          </p:nvSpPr>
          <p:spPr bwMode="auto">
            <a:xfrm>
              <a:off x="3935" y="729"/>
              <a:ext cx="44" cy="41"/>
            </a:xfrm>
            <a:custGeom>
              <a:avLst/>
              <a:gdLst>
                <a:gd name="T0" fmla="*/ 0 w 121"/>
                <a:gd name="T1" fmla="*/ 12 h 114"/>
                <a:gd name="T2" fmla="*/ 12 w 121"/>
                <a:gd name="T3" fmla="*/ 0 h 114"/>
                <a:gd name="T4" fmla="*/ 121 w 121"/>
                <a:gd name="T5" fmla="*/ 105 h 114"/>
                <a:gd name="T6" fmla="*/ 112 w 121"/>
                <a:gd name="T7" fmla="*/ 114 h 114"/>
                <a:gd name="T8" fmla="*/ 0 w 121"/>
                <a:gd name="T9" fmla="*/ 12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14">
                  <a:moveTo>
                    <a:pt x="0" y="12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54" y="29"/>
                    <a:pt x="87" y="68"/>
                    <a:pt x="121" y="105"/>
                  </a:cubicBezTo>
                  <a:cubicBezTo>
                    <a:pt x="112" y="114"/>
                    <a:pt x="112" y="114"/>
                    <a:pt x="112" y="114"/>
                  </a:cubicBezTo>
                  <a:lnTo>
                    <a:pt x="0" y="12"/>
                  </a:lnTo>
                  <a:close/>
                </a:path>
              </a:pathLst>
            </a:custGeom>
            <a:solidFill>
              <a:srgbClr val="D1D0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</p:grpSp>
      <p:sp>
        <p:nvSpPr>
          <p:cNvPr id="56" name="任意多边形 66">
            <a:extLst>
              <a:ext uri="{FF2B5EF4-FFF2-40B4-BE49-F238E27FC236}">
                <a16:creationId xmlns:a16="http://schemas.microsoft.com/office/drawing/2014/main" id="{452AAA2C-4407-03A5-4506-FC1ECE1062D4}"/>
              </a:ext>
            </a:extLst>
          </p:cNvPr>
          <p:cNvSpPr/>
          <p:nvPr/>
        </p:nvSpPr>
        <p:spPr>
          <a:xfrm>
            <a:off x="-9672" y="524559"/>
            <a:ext cx="3216368" cy="419100"/>
          </a:xfrm>
          <a:custGeom>
            <a:avLst/>
            <a:gdLst>
              <a:gd name="connsiteX0" fmla="*/ 104775 w 5032666"/>
              <a:gd name="connsiteY0" fmla="*/ 0 h 419100"/>
              <a:gd name="connsiteX1" fmla="*/ 150742 w 5032666"/>
              <a:gd name="connsiteY1" fmla="*/ 0 h 419100"/>
              <a:gd name="connsiteX2" fmla="*/ 161478 w 5032666"/>
              <a:gd name="connsiteY2" fmla="*/ 0 h 419100"/>
              <a:gd name="connsiteX3" fmla="*/ 200025 w 5032666"/>
              <a:gd name="connsiteY3" fmla="*/ 0 h 419100"/>
              <a:gd name="connsiteX4" fmla="*/ 207445 w 5032666"/>
              <a:gd name="connsiteY4" fmla="*/ 0 h 419100"/>
              <a:gd name="connsiteX5" fmla="*/ 225133 w 5032666"/>
              <a:gd name="connsiteY5" fmla="*/ 0 h 419100"/>
              <a:gd name="connsiteX6" fmla="*/ 256728 w 5032666"/>
              <a:gd name="connsiteY6" fmla="*/ 0 h 419100"/>
              <a:gd name="connsiteX7" fmla="*/ 271100 w 5032666"/>
              <a:gd name="connsiteY7" fmla="*/ 0 h 419100"/>
              <a:gd name="connsiteX8" fmla="*/ 281836 w 5032666"/>
              <a:gd name="connsiteY8" fmla="*/ 0 h 419100"/>
              <a:gd name="connsiteX9" fmla="*/ 314326 w 5032666"/>
              <a:gd name="connsiteY9" fmla="*/ 0 h 419100"/>
              <a:gd name="connsiteX10" fmla="*/ 320383 w 5032666"/>
              <a:gd name="connsiteY10" fmla="*/ 0 h 419100"/>
              <a:gd name="connsiteX11" fmla="*/ 327803 w 5032666"/>
              <a:gd name="connsiteY11" fmla="*/ 0 h 419100"/>
              <a:gd name="connsiteX12" fmla="*/ 360293 w 5032666"/>
              <a:gd name="connsiteY12" fmla="*/ 0 h 419100"/>
              <a:gd name="connsiteX13" fmla="*/ 371029 w 5032666"/>
              <a:gd name="connsiteY13" fmla="*/ 0 h 419100"/>
              <a:gd name="connsiteX14" fmla="*/ 377086 w 5032666"/>
              <a:gd name="connsiteY14" fmla="*/ 0 h 419100"/>
              <a:gd name="connsiteX15" fmla="*/ 409576 w 5032666"/>
              <a:gd name="connsiteY15" fmla="*/ 0 h 419100"/>
              <a:gd name="connsiteX16" fmla="*/ 416996 w 5032666"/>
              <a:gd name="connsiteY16" fmla="*/ 0 h 419100"/>
              <a:gd name="connsiteX17" fmla="*/ 434684 w 5032666"/>
              <a:gd name="connsiteY17" fmla="*/ 0 h 419100"/>
              <a:gd name="connsiteX18" fmla="*/ 466279 w 5032666"/>
              <a:gd name="connsiteY18" fmla="*/ 0 h 419100"/>
              <a:gd name="connsiteX19" fmla="*/ 480651 w 5032666"/>
              <a:gd name="connsiteY19" fmla="*/ 0 h 419100"/>
              <a:gd name="connsiteX20" fmla="*/ 491387 w 5032666"/>
              <a:gd name="connsiteY20" fmla="*/ 0 h 419100"/>
              <a:gd name="connsiteX21" fmla="*/ 529934 w 5032666"/>
              <a:gd name="connsiteY21" fmla="*/ 0 h 419100"/>
              <a:gd name="connsiteX22" fmla="*/ 537354 w 5032666"/>
              <a:gd name="connsiteY22" fmla="*/ 0 h 419100"/>
              <a:gd name="connsiteX23" fmla="*/ 561975 w 5032666"/>
              <a:gd name="connsiteY23" fmla="*/ 0 h 419100"/>
              <a:gd name="connsiteX24" fmla="*/ 586637 w 5032666"/>
              <a:gd name="connsiteY24" fmla="*/ 0 h 419100"/>
              <a:gd name="connsiteX25" fmla="*/ 607942 w 5032666"/>
              <a:gd name="connsiteY25" fmla="*/ 0 h 419100"/>
              <a:gd name="connsiteX26" fmla="*/ 618678 w 5032666"/>
              <a:gd name="connsiteY26" fmla="*/ 0 h 419100"/>
              <a:gd name="connsiteX27" fmla="*/ 657225 w 5032666"/>
              <a:gd name="connsiteY27" fmla="*/ 0 h 419100"/>
              <a:gd name="connsiteX28" fmla="*/ 664645 w 5032666"/>
              <a:gd name="connsiteY28" fmla="*/ 0 h 419100"/>
              <a:gd name="connsiteX29" fmla="*/ 682333 w 5032666"/>
              <a:gd name="connsiteY29" fmla="*/ 0 h 419100"/>
              <a:gd name="connsiteX30" fmla="*/ 713928 w 5032666"/>
              <a:gd name="connsiteY30" fmla="*/ 0 h 419100"/>
              <a:gd name="connsiteX31" fmla="*/ 728300 w 5032666"/>
              <a:gd name="connsiteY31" fmla="*/ 0 h 419100"/>
              <a:gd name="connsiteX32" fmla="*/ 739036 w 5032666"/>
              <a:gd name="connsiteY32" fmla="*/ 0 h 419100"/>
              <a:gd name="connsiteX33" fmla="*/ 750329 w 5032666"/>
              <a:gd name="connsiteY33" fmla="*/ 0 h 419100"/>
              <a:gd name="connsiteX34" fmla="*/ 771526 w 5032666"/>
              <a:gd name="connsiteY34" fmla="*/ 0 h 419100"/>
              <a:gd name="connsiteX35" fmla="*/ 777583 w 5032666"/>
              <a:gd name="connsiteY35" fmla="*/ 0 h 419100"/>
              <a:gd name="connsiteX36" fmla="*/ 785003 w 5032666"/>
              <a:gd name="connsiteY36" fmla="*/ 0 h 419100"/>
              <a:gd name="connsiteX37" fmla="*/ 796296 w 5032666"/>
              <a:gd name="connsiteY37" fmla="*/ 0 h 419100"/>
              <a:gd name="connsiteX38" fmla="*/ 807032 w 5032666"/>
              <a:gd name="connsiteY38" fmla="*/ 0 h 419100"/>
              <a:gd name="connsiteX39" fmla="*/ 817493 w 5032666"/>
              <a:gd name="connsiteY39" fmla="*/ 0 h 419100"/>
              <a:gd name="connsiteX40" fmla="*/ 828229 w 5032666"/>
              <a:gd name="connsiteY40" fmla="*/ 0 h 419100"/>
              <a:gd name="connsiteX41" fmla="*/ 834286 w 5032666"/>
              <a:gd name="connsiteY41" fmla="*/ 0 h 419100"/>
              <a:gd name="connsiteX42" fmla="*/ 845579 w 5032666"/>
              <a:gd name="connsiteY42" fmla="*/ 0 h 419100"/>
              <a:gd name="connsiteX43" fmla="*/ 852999 w 5032666"/>
              <a:gd name="connsiteY43" fmla="*/ 0 h 419100"/>
              <a:gd name="connsiteX44" fmla="*/ 866776 w 5032666"/>
              <a:gd name="connsiteY44" fmla="*/ 0 h 419100"/>
              <a:gd name="connsiteX45" fmla="*/ 870687 w 5032666"/>
              <a:gd name="connsiteY45" fmla="*/ 0 h 419100"/>
              <a:gd name="connsiteX46" fmla="*/ 874196 w 5032666"/>
              <a:gd name="connsiteY46" fmla="*/ 0 h 419100"/>
              <a:gd name="connsiteX47" fmla="*/ 891884 w 5032666"/>
              <a:gd name="connsiteY47" fmla="*/ 0 h 419100"/>
              <a:gd name="connsiteX48" fmla="*/ 902282 w 5032666"/>
              <a:gd name="connsiteY48" fmla="*/ 0 h 419100"/>
              <a:gd name="connsiteX49" fmla="*/ 916654 w 5032666"/>
              <a:gd name="connsiteY49" fmla="*/ 0 h 419100"/>
              <a:gd name="connsiteX50" fmla="*/ 923479 w 5032666"/>
              <a:gd name="connsiteY50" fmla="*/ 0 h 419100"/>
              <a:gd name="connsiteX51" fmla="*/ 927390 w 5032666"/>
              <a:gd name="connsiteY51" fmla="*/ 0 h 419100"/>
              <a:gd name="connsiteX52" fmla="*/ 937851 w 5032666"/>
              <a:gd name="connsiteY52" fmla="*/ 0 h 419100"/>
              <a:gd name="connsiteX53" fmla="*/ 948587 w 5032666"/>
              <a:gd name="connsiteY53" fmla="*/ 0 h 419100"/>
              <a:gd name="connsiteX54" fmla="*/ 959880 w 5032666"/>
              <a:gd name="connsiteY54" fmla="*/ 0 h 419100"/>
              <a:gd name="connsiteX55" fmla="*/ 965937 w 5032666"/>
              <a:gd name="connsiteY55" fmla="*/ 0 h 419100"/>
              <a:gd name="connsiteX56" fmla="*/ 973357 w 5032666"/>
              <a:gd name="connsiteY56" fmla="*/ 0 h 419100"/>
              <a:gd name="connsiteX57" fmla="*/ 987134 w 5032666"/>
              <a:gd name="connsiteY57" fmla="*/ 0 h 419100"/>
              <a:gd name="connsiteX58" fmla="*/ 994554 w 5032666"/>
              <a:gd name="connsiteY58" fmla="*/ 0 h 419100"/>
              <a:gd name="connsiteX59" fmla="*/ 1005847 w 5032666"/>
              <a:gd name="connsiteY59" fmla="*/ 0 h 419100"/>
              <a:gd name="connsiteX60" fmla="*/ 1016583 w 5032666"/>
              <a:gd name="connsiteY60" fmla="*/ 0 h 419100"/>
              <a:gd name="connsiteX61" fmla="*/ 1022640 w 5032666"/>
              <a:gd name="connsiteY61" fmla="*/ 0 h 419100"/>
              <a:gd name="connsiteX62" fmla="*/ 1043837 w 5032666"/>
              <a:gd name="connsiteY62" fmla="*/ 0 h 419100"/>
              <a:gd name="connsiteX63" fmla="*/ 1055130 w 5032666"/>
              <a:gd name="connsiteY63" fmla="*/ 0 h 419100"/>
              <a:gd name="connsiteX64" fmla="*/ 1062550 w 5032666"/>
              <a:gd name="connsiteY64" fmla="*/ 0 h 419100"/>
              <a:gd name="connsiteX65" fmla="*/ 1080238 w 5032666"/>
              <a:gd name="connsiteY65" fmla="*/ 0 h 419100"/>
              <a:gd name="connsiteX66" fmla="*/ 1111833 w 5032666"/>
              <a:gd name="connsiteY66" fmla="*/ 0 h 419100"/>
              <a:gd name="connsiteX67" fmla="*/ 1126205 w 5032666"/>
              <a:gd name="connsiteY67" fmla="*/ 0 h 419100"/>
              <a:gd name="connsiteX68" fmla="*/ 1136941 w 5032666"/>
              <a:gd name="connsiteY68" fmla="*/ 0 h 419100"/>
              <a:gd name="connsiteX69" fmla="*/ 1175488 w 5032666"/>
              <a:gd name="connsiteY69" fmla="*/ 0 h 419100"/>
              <a:gd name="connsiteX70" fmla="*/ 1182908 w 5032666"/>
              <a:gd name="connsiteY70" fmla="*/ 0 h 419100"/>
              <a:gd name="connsiteX71" fmla="*/ 1207529 w 5032666"/>
              <a:gd name="connsiteY71" fmla="*/ 0 h 419100"/>
              <a:gd name="connsiteX72" fmla="*/ 1232191 w 5032666"/>
              <a:gd name="connsiteY72" fmla="*/ 0 h 419100"/>
              <a:gd name="connsiteX73" fmla="*/ 1253496 w 5032666"/>
              <a:gd name="connsiteY73" fmla="*/ 0 h 419100"/>
              <a:gd name="connsiteX74" fmla="*/ 1264232 w 5032666"/>
              <a:gd name="connsiteY74" fmla="*/ 0 h 419100"/>
              <a:gd name="connsiteX75" fmla="*/ 1302779 w 5032666"/>
              <a:gd name="connsiteY75" fmla="*/ 0 h 419100"/>
              <a:gd name="connsiteX76" fmla="*/ 1310199 w 5032666"/>
              <a:gd name="connsiteY76" fmla="*/ 0 h 419100"/>
              <a:gd name="connsiteX77" fmla="*/ 1327887 w 5032666"/>
              <a:gd name="connsiteY77" fmla="*/ 0 h 419100"/>
              <a:gd name="connsiteX78" fmla="*/ 1359482 w 5032666"/>
              <a:gd name="connsiteY78" fmla="*/ 0 h 419100"/>
              <a:gd name="connsiteX79" fmla="*/ 1373854 w 5032666"/>
              <a:gd name="connsiteY79" fmla="*/ 0 h 419100"/>
              <a:gd name="connsiteX80" fmla="*/ 1384590 w 5032666"/>
              <a:gd name="connsiteY80" fmla="*/ 0 h 419100"/>
              <a:gd name="connsiteX81" fmla="*/ 1417080 w 5032666"/>
              <a:gd name="connsiteY81" fmla="*/ 0 h 419100"/>
              <a:gd name="connsiteX82" fmla="*/ 1423137 w 5032666"/>
              <a:gd name="connsiteY82" fmla="*/ 0 h 419100"/>
              <a:gd name="connsiteX83" fmla="*/ 1430557 w 5032666"/>
              <a:gd name="connsiteY83" fmla="*/ 0 h 419100"/>
              <a:gd name="connsiteX84" fmla="*/ 1463047 w 5032666"/>
              <a:gd name="connsiteY84" fmla="*/ 0 h 419100"/>
              <a:gd name="connsiteX85" fmla="*/ 1473783 w 5032666"/>
              <a:gd name="connsiteY85" fmla="*/ 0 h 419100"/>
              <a:gd name="connsiteX86" fmla="*/ 1479840 w 5032666"/>
              <a:gd name="connsiteY86" fmla="*/ 0 h 419100"/>
              <a:gd name="connsiteX87" fmla="*/ 1495425 w 5032666"/>
              <a:gd name="connsiteY87" fmla="*/ 0 h 419100"/>
              <a:gd name="connsiteX88" fmla="*/ 1512330 w 5032666"/>
              <a:gd name="connsiteY88" fmla="*/ 0 h 419100"/>
              <a:gd name="connsiteX89" fmla="*/ 1519750 w 5032666"/>
              <a:gd name="connsiteY89" fmla="*/ 0 h 419100"/>
              <a:gd name="connsiteX90" fmla="*/ 1537438 w 5032666"/>
              <a:gd name="connsiteY90" fmla="*/ 0 h 419100"/>
              <a:gd name="connsiteX91" fmla="*/ 1541392 w 5032666"/>
              <a:gd name="connsiteY91" fmla="*/ 0 h 419100"/>
              <a:gd name="connsiteX92" fmla="*/ 1552128 w 5032666"/>
              <a:gd name="connsiteY92" fmla="*/ 0 h 419100"/>
              <a:gd name="connsiteX93" fmla="*/ 1569033 w 5032666"/>
              <a:gd name="connsiteY93" fmla="*/ 0 h 419100"/>
              <a:gd name="connsiteX94" fmla="*/ 1583405 w 5032666"/>
              <a:gd name="connsiteY94" fmla="*/ 0 h 419100"/>
              <a:gd name="connsiteX95" fmla="*/ 1590675 w 5032666"/>
              <a:gd name="connsiteY95" fmla="*/ 0 h 419100"/>
              <a:gd name="connsiteX96" fmla="*/ 1594141 w 5032666"/>
              <a:gd name="connsiteY96" fmla="*/ 0 h 419100"/>
              <a:gd name="connsiteX97" fmla="*/ 1598095 w 5032666"/>
              <a:gd name="connsiteY97" fmla="*/ 0 h 419100"/>
              <a:gd name="connsiteX98" fmla="*/ 1615783 w 5032666"/>
              <a:gd name="connsiteY98" fmla="*/ 0 h 419100"/>
              <a:gd name="connsiteX99" fmla="*/ 1632688 w 5032666"/>
              <a:gd name="connsiteY99" fmla="*/ 0 h 419100"/>
              <a:gd name="connsiteX100" fmla="*/ 1640108 w 5032666"/>
              <a:gd name="connsiteY100" fmla="*/ 0 h 419100"/>
              <a:gd name="connsiteX101" fmla="*/ 1647378 w 5032666"/>
              <a:gd name="connsiteY101" fmla="*/ 0 h 419100"/>
              <a:gd name="connsiteX102" fmla="*/ 1661750 w 5032666"/>
              <a:gd name="connsiteY102" fmla="*/ 0 h 419100"/>
              <a:gd name="connsiteX103" fmla="*/ 1672486 w 5032666"/>
              <a:gd name="connsiteY103" fmla="*/ 0 h 419100"/>
              <a:gd name="connsiteX104" fmla="*/ 1689391 w 5032666"/>
              <a:gd name="connsiteY104" fmla="*/ 0 h 419100"/>
              <a:gd name="connsiteX105" fmla="*/ 1704976 w 5032666"/>
              <a:gd name="connsiteY105" fmla="*/ 0 h 419100"/>
              <a:gd name="connsiteX106" fmla="*/ 1711033 w 5032666"/>
              <a:gd name="connsiteY106" fmla="*/ 0 h 419100"/>
              <a:gd name="connsiteX107" fmla="*/ 1718453 w 5032666"/>
              <a:gd name="connsiteY107" fmla="*/ 0 h 419100"/>
              <a:gd name="connsiteX108" fmla="*/ 1750943 w 5032666"/>
              <a:gd name="connsiteY108" fmla="*/ 0 h 419100"/>
              <a:gd name="connsiteX109" fmla="*/ 1761679 w 5032666"/>
              <a:gd name="connsiteY109" fmla="*/ 0 h 419100"/>
              <a:gd name="connsiteX110" fmla="*/ 1767736 w 5032666"/>
              <a:gd name="connsiteY110" fmla="*/ 0 h 419100"/>
              <a:gd name="connsiteX111" fmla="*/ 1800226 w 5032666"/>
              <a:gd name="connsiteY111" fmla="*/ 0 h 419100"/>
              <a:gd name="connsiteX112" fmla="*/ 1807646 w 5032666"/>
              <a:gd name="connsiteY112" fmla="*/ 0 h 419100"/>
              <a:gd name="connsiteX113" fmla="*/ 1825334 w 5032666"/>
              <a:gd name="connsiteY113" fmla="*/ 0 h 419100"/>
              <a:gd name="connsiteX114" fmla="*/ 1856929 w 5032666"/>
              <a:gd name="connsiteY114" fmla="*/ 0 h 419100"/>
              <a:gd name="connsiteX115" fmla="*/ 1871301 w 5032666"/>
              <a:gd name="connsiteY115" fmla="*/ 0 h 419100"/>
              <a:gd name="connsiteX116" fmla="*/ 1882037 w 5032666"/>
              <a:gd name="connsiteY116" fmla="*/ 0 h 419100"/>
              <a:gd name="connsiteX117" fmla="*/ 1920584 w 5032666"/>
              <a:gd name="connsiteY117" fmla="*/ 0 h 419100"/>
              <a:gd name="connsiteX118" fmla="*/ 1928004 w 5032666"/>
              <a:gd name="connsiteY118" fmla="*/ 0 h 419100"/>
              <a:gd name="connsiteX119" fmla="*/ 1952625 w 5032666"/>
              <a:gd name="connsiteY119" fmla="*/ 0 h 419100"/>
              <a:gd name="connsiteX120" fmla="*/ 1977287 w 5032666"/>
              <a:gd name="connsiteY120" fmla="*/ 0 h 419100"/>
              <a:gd name="connsiteX121" fmla="*/ 1998592 w 5032666"/>
              <a:gd name="connsiteY121" fmla="*/ 0 h 419100"/>
              <a:gd name="connsiteX122" fmla="*/ 2009328 w 5032666"/>
              <a:gd name="connsiteY122" fmla="*/ 0 h 419100"/>
              <a:gd name="connsiteX123" fmla="*/ 2047875 w 5032666"/>
              <a:gd name="connsiteY123" fmla="*/ 0 h 419100"/>
              <a:gd name="connsiteX124" fmla="*/ 2055295 w 5032666"/>
              <a:gd name="connsiteY124" fmla="*/ 0 h 419100"/>
              <a:gd name="connsiteX125" fmla="*/ 2057400 w 5032666"/>
              <a:gd name="connsiteY125" fmla="*/ 0 h 419100"/>
              <a:gd name="connsiteX126" fmla="*/ 2072983 w 5032666"/>
              <a:gd name="connsiteY126" fmla="*/ 0 h 419100"/>
              <a:gd name="connsiteX127" fmla="*/ 2103367 w 5032666"/>
              <a:gd name="connsiteY127" fmla="*/ 0 h 419100"/>
              <a:gd name="connsiteX128" fmla="*/ 2104578 w 5032666"/>
              <a:gd name="connsiteY128" fmla="*/ 0 h 419100"/>
              <a:gd name="connsiteX129" fmla="*/ 2114103 w 5032666"/>
              <a:gd name="connsiteY129" fmla="*/ 0 h 419100"/>
              <a:gd name="connsiteX130" fmla="*/ 2118950 w 5032666"/>
              <a:gd name="connsiteY130" fmla="*/ 0 h 419100"/>
              <a:gd name="connsiteX131" fmla="*/ 2129686 w 5032666"/>
              <a:gd name="connsiteY131" fmla="*/ 0 h 419100"/>
              <a:gd name="connsiteX132" fmla="*/ 2140979 w 5032666"/>
              <a:gd name="connsiteY132" fmla="*/ 0 h 419100"/>
              <a:gd name="connsiteX133" fmla="*/ 2152650 w 5032666"/>
              <a:gd name="connsiteY133" fmla="*/ 0 h 419100"/>
              <a:gd name="connsiteX134" fmla="*/ 2160070 w 5032666"/>
              <a:gd name="connsiteY134" fmla="*/ 0 h 419100"/>
              <a:gd name="connsiteX135" fmla="*/ 2162176 w 5032666"/>
              <a:gd name="connsiteY135" fmla="*/ 0 h 419100"/>
              <a:gd name="connsiteX136" fmla="*/ 2168233 w 5032666"/>
              <a:gd name="connsiteY136" fmla="*/ 0 h 419100"/>
              <a:gd name="connsiteX137" fmla="*/ 2175653 w 5032666"/>
              <a:gd name="connsiteY137" fmla="*/ 0 h 419100"/>
              <a:gd name="connsiteX138" fmla="*/ 2177758 w 5032666"/>
              <a:gd name="connsiteY138" fmla="*/ 0 h 419100"/>
              <a:gd name="connsiteX139" fmla="*/ 2186946 w 5032666"/>
              <a:gd name="connsiteY139" fmla="*/ 0 h 419100"/>
              <a:gd name="connsiteX140" fmla="*/ 2197682 w 5032666"/>
              <a:gd name="connsiteY140" fmla="*/ 0 h 419100"/>
              <a:gd name="connsiteX141" fmla="*/ 2208143 w 5032666"/>
              <a:gd name="connsiteY141" fmla="*/ 0 h 419100"/>
              <a:gd name="connsiteX142" fmla="*/ 2209353 w 5032666"/>
              <a:gd name="connsiteY142" fmla="*/ 0 h 419100"/>
              <a:gd name="connsiteX143" fmla="*/ 2218879 w 5032666"/>
              <a:gd name="connsiteY143" fmla="*/ 0 h 419100"/>
              <a:gd name="connsiteX144" fmla="*/ 2223725 w 5032666"/>
              <a:gd name="connsiteY144" fmla="*/ 0 h 419100"/>
              <a:gd name="connsiteX145" fmla="*/ 2224936 w 5032666"/>
              <a:gd name="connsiteY145" fmla="*/ 0 h 419100"/>
              <a:gd name="connsiteX146" fmla="*/ 2234461 w 5032666"/>
              <a:gd name="connsiteY146" fmla="*/ 0 h 419100"/>
              <a:gd name="connsiteX147" fmla="*/ 2236229 w 5032666"/>
              <a:gd name="connsiteY147" fmla="*/ 0 h 419100"/>
              <a:gd name="connsiteX148" fmla="*/ 2243649 w 5032666"/>
              <a:gd name="connsiteY148" fmla="*/ 0 h 419100"/>
              <a:gd name="connsiteX149" fmla="*/ 2257426 w 5032666"/>
              <a:gd name="connsiteY149" fmla="*/ 0 h 419100"/>
              <a:gd name="connsiteX150" fmla="*/ 2261337 w 5032666"/>
              <a:gd name="connsiteY150" fmla="*/ 0 h 419100"/>
              <a:gd name="connsiteX151" fmla="*/ 2264846 w 5032666"/>
              <a:gd name="connsiteY151" fmla="*/ 0 h 419100"/>
              <a:gd name="connsiteX152" fmla="*/ 2266951 w 5032666"/>
              <a:gd name="connsiteY152" fmla="*/ 0 h 419100"/>
              <a:gd name="connsiteX153" fmla="*/ 2273008 w 5032666"/>
              <a:gd name="connsiteY153" fmla="*/ 0 h 419100"/>
              <a:gd name="connsiteX154" fmla="*/ 2280428 w 5032666"/>
              <a:gd name="connsiteY154" fmla="*/ 0 h 419100"/>
              <a:gd name="connsiteX155" fmla="*/ 2282534 w 5032666"/>
              <a:gd name="connsiteY155" fmla="*/ 0 h 419100"/>
              <a:gd name="connsiteX156" fmla="*/ 2292932 w 5032666"/>
              <a:gd name="connsiteY156" fmla="*/ 0 h 419100"/>
              <a:gd name="connsiteX157" fmla="*/ 2307304 w 5032666"/>
              <a:gd name="connsiteY157" fmla="*/ 0 h 419100"/>
              <a:gd name="connsiteX158" fmla="*/ 2312918 w 5032666"/>
              <a:gd name="connsiteY158" fmla="*/ 0 h 419100"/>
              <a:gd name="connsiteX159" fmla="*/ 2314129 w 5032666"/>
              <a:gd name="connsiteY159" fmla="*/ 0 h 419100"/>
              <a:gd name="connsiteX160" fmla="*/ 2318040 w 5032666"/>
              <a:gd name="connsiteY160" fmla="*/ 0 h 419100"/>
              <a:gd name="connsiteX161" fmla="*/ 2323654 w 5032666"/>
              <a:gd name="connsiteY161" fmla="*/ 0 h 419100"/>
              <a:gd name="connsiteX162" fmla="*/ 2328501 w 5032666"/>
              <a:gd name="connsiteY162" fmla="*/ 0 h 419100"/>
              <a:gd name="connsiteX163" fmla="*/ 2329711 w 5032666"/>
              <a:gd name="connsiteY163" fmla="*/ 0 h 419100"/>
              <a:gd name="connsiteX164" fmla="*/ 2339237 w 5032666"/>
              <a:gd name="connsiteY164" fmla="*/ 0 h 419100"/>
              <a:gd name="connsiteX165" fmla="*/ 2350530 w 5032666"/>
              <a:gd name="connsiteY165" fmla="*/ 0 h 419100"/>
              <a:gd name="connsiteX166" fmla="*/ 2356587 w 5032666"/>
              <a:gd name="connsiteY166" fmla="*/ 0 h 419100"/>
              <a:gd name="connsiteX167" fmla="*/ 2362201 w 5032666"/>
              <a:gd name="connsiteY167" fmla="*/ 0 h 419100"/>
              <a:gd name="connsiteX168" fmla="*/ 2364007 w 5032666"/>
              <a:gd name="connsiteY168" fmla="*/ 0 h 419100"/>
              <a:gd name="connsiteX169" fmla="*/ 2369621 w 5032666"/>
              <a:gd name="connsiteY169" fmla="*/ 0 h 419100"/>
              <a:gd name="connsiteX170" fmla="*/ 2377784 w 5032666"/>
              <a:gd name="connsiteY170" fmla="*/ 0 h 419100"/>
              <a:gd name="connsiteX171" fmla="*/ 2385204 w 5032666"/>
              <a:gd name="connsiteY171" fmla="*/ 0 h 419100"/>
              <a:gd name="connsiteX172" fmla="*/ 2387309 w 5032666"/>
              <a:gd name="connsiteY172" fmla="*/ 0 h 419100"/>
              <a:gd name="connsiteX173" fmla="*/ 2396497 w 5032666"/>
              <a:gd name="connsiteY173" fmla="*/ 0 h 419100"/>
              <a:gd name="connsiteX174" fmla="*/ 2407233 w 5032666"/>
              <a:gd name="connsiteY174" fmla="*/ 0 h 419100"/>
              <a:gd name="connsiteX175" fmla="*/ 2413290 w 5032666"/>
              <a:gd name="connsiteY175" fmla="*/ 0 h 419100"/>
              <a:gd name="connsiteX176" fmla="*/ 2418904 w 5032666"/>
              <a:gd name="connsiteY176" fmla="*/ 0 h 419100"/>
              <a:gd name="connsiteX177" fmla="*/ 2433276 w 5032666"/>
              <a:gd name="connsiteY177" fmla="*/ 0 h 419100"/>
              <a:gd name="connsiteX178" fmla="*/ 2434487 w 5032666"/>
              <a:gd name="connsiteY178" fmla="*/ 0 h 419100"/>
              <a:gd name="connsiteX179" fmla="*/ 2444012 w 5032666"/>
              <a:gd name="connsiteY179" fmla="*/ 0 h 419100"/>
              <a:gd name="connsiteX180" fmla="*/ 2445780 w 5032666"/>
              <a:gd name="connsiteY180" fmla="*/ 0 h 419100"/>
              <a:gd name="connsiteX181" fmla="*/ 2453200 w 5032666"/>
              <a:gd name="connsiteY181" fmla="*/ 0 h 419100"/>
              <a:gd name="connsiteX182" fmla="*/ 2470888 w 5032666"/>
              <a:gd name="connsiteY182" fmla="*/ 0 h 419100"/>
              <a:gd name="connsiteX183" fmla="*/ 2482559 w 5032666"/>
              <a:gd name="connsiteY183" fmla="*/ 0 h 419100"/>
              <a:gd name="connsiteX184" fmla="*/ 2489979 w 5032666"/>
              <a:gd name="connsiteY184" fmla="*/ 0 h 419100"/>
              <a:gd name="connsiteX185" fmla="*/ 2502483 w 5032666"/>
              <a:gd name="connsiteY185" fmla="*/ 0 h 419100"/>
              <a:gd name="connsiteX186" fmla="*/ 2514600 w 5032666"/>
              <a:gd name="connsiteY186" fmla="*/ 0 h 419100"/>
              <a:gd name="connsiteX187" fmla="*/ 2516855 w 5032666"/>
              <a:gd name="connsiteY187" fmla="*/ 0 h 419100"/>
              <a:gd name="connsiteX188" fmla="*/ 2527591 w 5032666"/>
              <a:gd name="connsiteY188" fmla="*/ 0 h 419100"/>
              <a:gd name="connsiteX189" fmla="*/ 2539262 w 5032666"/>
              <a:gd name="connsiteY189" fmla="*/ 0 h 419100"/>
              <a:gd name="connsiteX190" fmla="*/ 2560567 w 5032666"/>
              <a:gd name="connsiteY190" fmla="*/ 0 h 419100"/>
              <a:gd name="connsiteX191" fmla="*/ 2566138 w 5032666"/>
              <a:gd name="connsiteY191" fmla="*/ 0 h 419100"/>
              <a:gd name="connsiteX192" fmla="*/ 2571303 w 5032666"/>
              <a:gd name="connsiteY192" fmla="*/ 0 h 419100"/>
              <a:gd name="connsiteX193" fmla="*/ 2573558 w 5032666"/>
              <a:gd name="connsiteY193" fmla="*/ 0 h 419100"/>
              <a:gd name="connsiteX194" fmla="*/ 2598179 w 5032666"/>
              <a:gd name="connsiteY194" fmla="*/ 0 h 419100"/>
              <a:gd name="connsiteX195" fmla="*/ 2609850 w 5032666"/>
              <a:gd name="connsiteY195" fmla="*/ 0 h 419100"/>
              <a:gd name="connsiteX196" fmla="*/ 2617270 w 5032666"/>
              <a:gd name="connsiteY196" fmla="*/ 0 h 419100"/>
              <a:gd name="connsiteX197" fmla="*/ 2622841 w 5032666"/>
              <a:gd name="connsiteY197" fmla="*/ 0 h 419100"/>
              <a:gd name="connsiteX198" fmla="*/ 2634958 w 5032666"/>
              <a:gd name="connsiteY198" fmla="*/ 0 h 419100"/>
              <a:gd name="connsiteX199" fmla="*/ 2644146 w 5032666"/>
              <a:gd name="connsiteY199" fmla="*/ 0 h 419100"/>
              <a:gd name="connsiteX200" fmla="*/ 2654882 w 5032666"/>
              <a:gd name="connsiteY200" fmla="*/ 0 h 419100"/>
              <a:gd name="connsiteX201" fmla="*/ 2666553 w 5032666"/>
              <a:gd name="connsiteY201" fmla="*/ 0 h 419100"/>
              <a:gd name="connsiteX202" fmla="*/ 2680925 w 5032666"/>
              <a:gd name="connsiteY202" fmla="*/ 0 h 419100"/>
              <a:gd name="connsiteX203" fmla="*/ 2691661 w 5032666"/>
              <a:gd name="connsiteY203" fmla="*/ 0 h 419100"/>
              <a:gd name="connsiteX204" fmla="*/ 2693429 w 5032666"/>
              <a:gd name="connsiteY204" fmla="*/ 0 h 419100"/>
              <a:gd name="connsiteX205" fmla="*/ 2700849 w 5032666"/>
              <a:gd name="connsiteY205" fmla="*/ 0 h 419100"/>
              <a:gd name="connsiteX206" fmla="*/ 2702954 w 5032666"/>
              <a:gd name="connsiteY206" fmla="*/ 0 h 419100"/>
              <a:gd name="connsiteX207" fmla="*/ 2718537 w 5032666"/>
              <a:gd name="connsiteY207" fmla="*/ 0 h 419100"/>
              <a:gd name="connsiteX208" fmla="*/ 2724151 w 5032666"/>
              <a:gd name="connsiteY208" fmla="*/ 0 h 419100"/>
              <a:gd name="connsiteX209" fmla="*/ 2730208 w 5032666"/>
              <a:gd name="connsiteY209" fmla="*/ 0 h 419100"/>
              <a:gd name="connsiteX210" fmla="*/ 2737628 w 5032666"/>
              <a:gd name="connsiteY210" fmla="*/ 0 h 419100"/>
              <a:gd name="connsiteX211" fmla="*/ 2748921 w 5032666"/>
              <a:gd name="connsiteY211" fmla="*/ 0 h 419100"/>
              <a:gd name="connsiteX212" fmla="*/ 2750132 w 5032666"/>
              <a:gd name="connsiteY212" fmla="*/ 0 h 419100"/>
              <a:gd name="connsiteX213" fmla="*/ 2759657 w 5032666"/>
              <a:gd name="connsiteY213" fmla="*/ 0 h 419100"/>
              <a:gd name="connsiteX214" fmla="*/ 2764504 w 5032666"/>
              <a:gd name="connsiteY214" fmla="*/ 0 h 419100"/>
              <a:gd name="connsiteX215" fmla="*/ 2770118 w 5032666"/>
              <a:gd name="connsiteY215" fmla="*/ 0 h 419100"/>
              <a:gd name="connsiteX216" fmla="*/ 2775240 w 5032666"/>
              <a:gd name="connsiteY216" fmla="*/ 0 h 419100"/>
              <a:gd name="connsiteX217" fmla="*/ 2780854 w 5032666"/>
              <a:gd name="connsiteY217" fmla="*/ 0 h 419100"/>
              <a:gd name="connsiteX218" fmla="*/ 2786911 w 5032666"/>
              <a:gd name="connsiteY218" fmla="*/ 0 h 419100"/>
              <a:gd name="connsiteX219" fmla="*/ 2798204 w 5032666"/>
              <a:gd name="connsiteY219" fmla="*/ 0 h 419100"/>
              <a:gd name="connsiteX220" fmla="*/ 2805624 w 5032666"/>
              <a:gd name="connsiteY220" fmla="*/ 0 h 419100"/>
              <a:gd name="connsiteX221" fmla="*/ 2807730 w 5032666"/>
              <a:gd name="connsiteY221" fmla="*/ 0 h 419100"/>
              <a:gd name="connsiteX222" fmla="*/ 2813787 w 5032666"/>
              <a:gd name="connsiteY222" fmla="*/ 0 h 419100"/>
              <a:gd name="connsiteX223" fmla="*/ 2819401 w 5032666"/>
              <a:gd name="connsiteY223" fmla="*/ 0 h 419100"/>
              <a:gd name="connsiteX224" fmla="*/ 2821207 w 5032666"/>
              <a:gd name="connsiteY224" fmla="*/ 0 h 419100"/>
              <a:gd name="connsiteX225" fmla="*/ 2823312 w 5032666"/>
              <a:gd name="connsiteY225" fmla="*/ 0 h 419100"/>
              <a:gd name="connsiteX226" fmla="*/ 2826821 w 5032666"/>
              <a:gd name="connsiteY226" fmla="*/ 0 h 419100"/>
              <a:gd name="connsiteX227" fmla="*/ 2844509 w 5032666"/>
              <a:gd name="connsiteY227" fmla="*/ 0 h 419100"/>
              <a:gd name="connsiteX228" fmla="*/ 2853697 w 5032666"/>
              <a:gd name="connsiteY228" fmla="*/ 0 h 419100"/>
              <a:gd name="connsiteX229" fmla="*/ 2854907 w 5032666"/>
              <a:gd name="connsiteY229" fmla="*/ 0 h 419100"/>
              <a:gd name="connsiteX230" fmla="*/ 2864433 w 5032666"/>
              <a:gd name="connsiteY230" fmla="*/ 0 h 419100"/>
              <a:gd name="connsiteX231" fmla="*/ 2869279 w 5032666"/>
              <a:gd name="connsiteY231" fmla="*/ 0 h 419100"/>
              <a:gd name="connsiteX232" fmla="*/ 2870490 w 5032666"/>
              <a:gd name="connsiteY232" fmla="*/ 0 h 419100"/>
              <a:gd name="connsiteX233" fmla="*/ 2876104 w 5032666"/>
              <a:gd name="connsiteY233" fmla="*/ 0 h 419100"/>
              <a:gd name="connsiteX234" fmla="*/ 2880015 w 5032666"/>
              <a:gd name="connsiteY234" fmla="*/ 0 h 419100"/>
              <a:gd name="connsiteX235" fmla="*/ 2890476 w 5032666"/>
              <a:gd name="connsiteY235" fmla="*/ 0 h 419100"/>
              <a:gd name="connsiteX236" fmla="*/ 2901212 w 5032666"/>
              <a:gd name="connsiteY236" fmla="*/ 0 h 419100"/>
              <a:gd name="connsiteX237" fmla="*/ 2902980 w 5032666"/>
              <a:gd name="connsiteY237" fmla="*/ 0 h 419100"/>
              <a:gd name="connsiteX238" fmla="*/ 2910400 w 5032666"/>
              <a:gd name="connsiteY238" fmla="*/ 0 h 419100"/>
              <a:gd name="connsiteX239" fmla="*/ 2912505 w 5032666"/>
              <a:gd name="connsiteY239" fmla="*/ 0 h 419100"/>
              <a:gd name="connsiteX240" fmla="*/ 2918562 w 5032666"/>
              <a:gd name="connsiteY240" fmla="*/ 0 h 419100"/>
              <a:gd name="connsiteX241" fmla="*/ 2925982 w 5032666"/>
              <a:gd name="connsiteY241" fmla="*/ 0 h 419100"/>
              <a:gd name="connsiteX242" fmla="*/ 2928088 w 5032666"/>
              <a:gd name="connsiteY242" fmla="*/ 0 h 419100"/>
              <a:gd name="connsiteX243" fmla="*/ 2939759 w 5032666"/>
              <a:gd name="connsiteY243" fmla="*/ 0 h 419100"/>
              <a:gd name="connsiteX244" fmla="*/ 2947179 w 5032666"/>
              <a:gd name="connsiteY244" fmla="*/ 0 h 419100"/>
              <a:gd name="connsiteX245" fmla="*/ 2958472 w 5032666"/>
              <a:gd name="connsiteY245" fmla="*/ 0 h 419100"/>
              <a:gd name="connsiteX246" fmla="*/ 2959683 w 5032666"/>
              <a:gd name="connsiteY246" fmla="*/ 0 h 419100"/>
              <a:gd name="connsiteX247" fmla="*/ 2969208 w 5032666"/>
              <a:gd name="connsiteY247" fmla="*/ 0 h 419100"/>
              <a:gd name="connsiteX248" fmla="*/ 2974055 w 5032666"/>
              <a:gd name="connsiteY248" fmla="*/ 0 h 419100"/>
              <a:gd name="connsiteX249" fmla="*/ 2975265 w 5032666"/>
              <a:gd name="connsiteY249" fmla="*/ 0 h 419100"/>
              <a:gd name="connsiteX250" fmla="*/ 2984791 w 5032666"/>
              <a:gd name="connsiteY250" fmla="*/ 0 h 419100"/>
              <a:gd name="connsiteX251" fmla="*/ 2996462 w 5032666"/>
              <a:gd name="connsiteY251" fmla="*/ 0 h 419100"/>
              <a:gd name="connsiteX252" fmla="*/ 3007755 w 5032666"/>
              <a:gd name="connsiteY252" fmla="*/ 0 h 419100"/>
              <a:gd name="connsiteX253" fmla="*/ 3015175 w 5032666"/>
              <a:gd name="connsiteY253" fmla="*/ 0 h 419100"/>
              <a:gd name="connsiteX254" fmla="*/ 3023338 w 5032666"/>
              <a:gd name="connsiteY254" fmla="*/ 0 h 419100"/>
              <a:gd name="connsiteX255" fmla="*/ 3030758 w 5032666"/>
              <a:gd name="connsiteY255" fmla="*/ 0 h 419100"/>
              <a:gd name="connsiteX256" fmla="*/ 3032863 w 5032666"/>
              <a:gd name="connsiteY256" fmla="*/ 0 h 419100"/>
              <a:gd name="connsiteX257" fmla="*/ 3064458 w 5032666"/>
              <a:gd name="connsiteY257" fmla="*/ 0 h 419100"/>
              <a:gd name="connsiteX258" fmla="*/ 3078830 w 5032666"/>
              <a:gd name="connsiteY258" fmla="*/ 0 h 419100"/>
              <a:gd name="connsiteX259" fmla="*/ 3080041 w 5032666"/>
              <a:gd name="connsiteY259" fmla="*/ 0 h 419100"/>
              <a:gd name="connsiteX260" fmla="*/ 3089566 w 5032666"/>
              <a:gd name="connsiteY260" fmla="*/ 0 h 419100"/>
              <a:gd name="connsiteX261" fmla="*/ 3128113 w 5032666"/>
              <a:gd name="connsiteY261" fmla="*/ 0 h 419100"/>
              <a:gd name="connsiteX262" fmla="*/ 3135533 w 5032666"/>
              <a:gd name="connsiteY262" fmla="*/ 0 h 419100"/>
              <a:gd name="connsiteX263" fmla="*/ 3160154 w 5032666"/>
              <a:gd name="connsiteY263" fmla="*/ 0 h 419100"/>
              <a:gd name="connsiteX264" fmla="*/ 3184816 w 5032666"/>
              <a:gd name="connsiteY264" fmla="*/ 0 h 419100"/>
              <a:gd name="connsiteX265" fmla="*/ 3206121 w 5032666"/>
              <a:gd name="connsiteY265" fmla="*/ 0 h 419100"/>
              <a:gd name="connsiteX266" fmla="*/ 3216857 w 5032666"/>
              <a:gd name="connsiteY266" fmla="*/ 0 h 419100"/>
              <a:gd name="connsiteX267" fmla="*/ 3255404 w 5032666"/>
              <a:gd name="connsiteY267" fmla="*/ 0 h 419100"/>
              <a:gd name="connsiteX268" fmla="*/ 3262824 w 5032666"/>
              <a:gd name="connsiteY268" fmla="*/ 0 h 419100"/>
              <a:gd name="connsiteX269" fmla="*/ 3280512 w 5032666"/>
              <a:gd name="connsiteY269" fmla="*/ 0 h 419100"/>
              <a:gd name="connsiteX270" fmla="*/ 3312107 w 5032666"/>
              <a:gd name="connsiteY270" fmla="*/ 0 h 419100"/>
              <a:gd name="connsiteX271" fmla="*/ 3326479 w 5032666"/>
              <a:gd name="connsiteY271" fmla="*/ 0 h 419100"/>
              <a:gd name="connsiteX272" fmla="*/ 3337215 w 5032666"/>
              <a:gd name="connsiteY272" fmla="*/ 0 h 419100"/>
              <a:gd name="connsiteX273" fmla="*/ 3369705 w 5032666"/>
              <a:gd name="connsiteY273" fmla="*/ 0 h 419100"/>
              <a:gd name="connsiteX274" fmla="*/ 3375762 w 5032666"/>
              <a:gd name="connsiteY274" fmla="*/ 0 h 419100"/>
              <a:gd name="connsiteX275" fmla="*/ 3383182 w 5032666"/>
              <a:gd name="connsiteY275" fmla="*/ 0 h 419100"/>
              <a:gd name="connsiteX276" fmla="*/ 3415672 w 5032666"/>
              <a:gd name="connsiteY276" fmla="*/ 0 h 419100"/>
              <a:gd name="connsiteX277" fmla="*/ 3426408 w 5032666"/>
              <a:gd name="connsiteY277" fmla="*/ 0 h 419100"/>
              <a:gd name="connsiteX278" fmla="*/ 3432465 w 5032666"/>
              <a:gd name="connsiteY278" fmla="*/ 0 h 419100"/>
              <a:gd name="connsiteX279" fmla="*/ 3448050 w 5032666"/>
              <a:gd name="connsiteY279" fmla="*/ 0 h 419100"/>
              <a:gd name="connsiteX280" fmla="*/ 3464955 w 5032666"/>
              <a:gd name="connsiteY280" fmla="*/ 0 h 419100"/>
              <a:gd name="connsiteX281" fmla="*/ 3472375 w 5032666"/>
              <a:gd name="connsiteY281" fmla="*/ 0 h 419100"/>
              <a:gd name="connsiteX282" fmla="*/ 3490063 w 5032666"/>
              <a:gd name="connsiteY282" fmla="*/ 0 h 419100"/>
              <a:gd name="connsiteX283" fmla="*/ 3494017 w 5032666"/>
              <a:gd name="connsiteY283" fmla="*/ 0 h 419100"/>
              <a:gd name="connsiteX284" fmla="*/ 3504753 w 5032666"/>
              <a:gd name="connsiteY284" fmla="*/ 0 h 419100"/>
              <a:gd name="connsiteX285" fmla="*/ 3521658 w 5032666"/>
              <a:gd name="connsiteY285" fmla="*/ 0 h 419100"/>
              <a:gd name="connsiteX286" fmla="*/ 3536030 w 5032666"/>
              <a:gd name="connsiteY286" fmla="*/ 0 h 419100"/>
              <a:gd name="connsiteX287" fmla="*/ 3543300 w 5032666"/>
              <a:gd name="connsiteY287" fmla="*/ 0 h 419100"/>
              <a:gd name="connsiteX288" fmla="*/ 3546766 w 5032666"/>
              <a:gd name="connsiteY288" fmla="*/ 0 h 419100"/>
              <a:gd name="connsiteX289" fmla="*/ 3550720 w 5032666"/>
              <a:gd name="connsiteY289" fmla="*/ 0 h 419100"/>
              <a:gd name="connsiteX290" fmla="*/ 3568408 w 5032666"/>
              <a:gd name="connsiteY290" fmla="*/ 0 h 419100"/>
              <a:gd name="connsiteX291" fmla="*/ 3585313 w 5032666"/>
              <a:gd name="connsiteY291" fmla="*/ 0 h 419100"/>
              <a:gd name="connsiteX292" fmla="*/ 3592733 w 5032666"/>
              <a:gd name="connsiteY292" fmla="*/ 0 h 419100"/>
              <a:gd name="connsiteX293" fmla="*/ 3600003 w 5032666"/>
              <a:gd name="connsiteY293" fmla="*/ 0 h 419100"/>
              <a:gd name="connsiteX294" fmla="*/ 3614375 w 5032666"/>
              <a:gd name="connsiteY294" fmla="*/ 0 h 419100"/>
              <a:gd name="connsiteX295" fmla="*/ 3625111 w 5032666"/>
              <a:gd name="connsiteY295" fmla="*/ 0 h 419100"/>
              <a:gd name="connsiteX296" fmla="*/ 3642016 w 5032666"/>
              <a:gd name="connsiteY296" fmla="*/ 0 h 419100"/>
              <a:gd name="connsiteX297" fmla="*/ 3657601 w 5032666"/>
              <a:gd name="connsiteY297" fmla="*/ 0 h 419100"/>
              <a:gd name="connsiteX298" fmla="*/ 3663658 w 5032666"/>
              <a:gd name="connsiteY298" fmla="*/ 0 h 419100"/>
              <a:gd name="connsiteX299" fmla="*/ 3671078 w 5032666"/>
              <a:gd name="connsiteY299" fmla="*/ 0 h 419100"/>
              <a:gd name="connsiteX300" fmla="*/ 3703568 w 5032666"/>
              <a:gd name="connsiteY300" fmla="*/ 0 h 419100"/>
              <a:gd name="connsiteX301" fmla="*/ 3714304 w 5032666"/>
              <a:gd name="connsiteY301" fmla="*/ 0 h 419100"/>
              <a:gd name="connsiteX302" fmla="*/ 3720361 w 5032666"/>
              <a:gd name="connsiteY302" fmla="*/ 0 h 419100"/>
              <a:gd name="connsiteX303" fmla="*/ 3752851 w 5032666"/>
              <a:gd name="connsiteY303" fmla="*/ 0 h 419100"/>
              <a:gd name="connsiteX304" fmla="*/ 3760271 w 5032666"/>
              <a:gd name="connsiteY304" fmla="*/ 0 h 419100"/>
              <a:gd name="connsiteX305" fmla="*/ 3777959 w 5032666"/>
              <a:gd name="connsiteY305" fmla="*/ 0 h 419100"/>
              <a:gd name="connsiteX306" fmla="*/ 3809554 w 5032666"/>
              <a:gd name="connsiteY306" fmla="*/ 0 h 419100"/>
              <a:gd name="connsiteX307" fmla="*/ 3823926 w 5032666"/>
              <a:gd name="connsiteY307" fmla="*/ 0 h 419100"/>
              <a:gd name="connsiteX308" fmla="*/ 3834662 w 5032666"/>
              <a:gd name="connsiteY308" fmla="*/ 0 h 419100"/>
              <a:gd name="connsiteX309" fmla="*/ 3873209 w 5032666"/>
              <a:gd name="connsiteY309" fmla="*/ 0 h 419100"/>
              <a:gd name="connsiteX310" fmla="*/ 3880629 w 5032666"/>
              <a:gd name="connsiteY310" fmla="*/ 0 h 419100"/>
              <a:gd name="connsiteX311" fmla="*/ 3905250 w 5032666"/>
              <a:gd name="connsiteY311" fmla="*/ 0 h 419100"/>
              <a:gd name="connsiteX312" fmla="*/ 3929912 w 5032666"/>
              <a:gd name="connsiteY312" fmla="*/ 0 h 419100"/>
              <a:gd name="connsiteX313" fmla="*/ 3951217 w 5032666"/>
              <a:gd name="connsiteY313" fmla="*/ 0 h 419100"/>
              <a:gd name="connsiteX314" fmla="*/ 3961953 w 5032666"/>
              <a:gd name="connsiteY314" fmla="*/ 0 h 419100"/>
              <a:gd name="connsiteX315" fmla="*/ 4000500 w 5032666"/>
              <a:gd name="connsiteY315" fmla="*/ 0 h 419100"/>
              <a:gd name="connsiteX316" fmla="*/ 4007920 w 5032666"/>
              <a:gd name="connsiteY316" fmla="*/ 0 h 419100"/>
              <a:gd name="connsiteX317" fmla="*/ 4025608 w 5032666"/>
              <a:gd name="connsiteY317" fmla="*/ 0 h 419100"/>
              <a:gd name="connsiteX318" fmla="*/ 4057203 w 5032666"/>
              <a:gd name="connsiteY318" fmla="*/ 0 h 419100"/>
              <a:gd name="connsiteX319" fmla="*/ 4071575 w 5032666"/>
              <a:gd name="connsiteY319" fmla="*/ 0 h 419100"/>
              <a:gd name="connsiteX320" fmla="*/ 4082311 w 5032666"/>
              <a:gd name="connsiteY320" fmla="*/ 0 h 419100"/>
              <a:gd name="connsiteX321" fmla="*/ 4093604 w 5032666"/>
              <a:gd name="connsiteY321" fmla="*/ 0 h 419100"/>
              <a:gd name="connsiteX322" fmla="*/ 4114801 w 5032666"/>
              <a:gd name="connsiteY322" fmla="*/ 0 h 419100"/>
              <a:gd name="connsiteX323" fmla="*/ 4120858 w 5032666"/>
              <a:gd name="connsiteY323" fmla="*/ 0 h 419100"/>
              <a:gd name="connsiteX324" fmla="*/ 4128278 w 5032666"/>
              <a:gd name="connsiteY324" fmla="*/ 0 h 419100"/>
              <a:gd name="connsiteX325" fmla="*/ 4139571 w 5032666"/>
              <a:gd name="connsiteY325" fmla="*/ 0 h 419100"/>
              <a:gd name="connsiteX326" fmla="*/ 4150307 w 5032666"/>
              <a:gd name="connsiteY326" fmla="*/ 0 h 419100"/>
              <a:gd name="connsiteX327" fmla="*/ 4160768 w 5032666"/>
              <a:gd name="connsiteY327" fmla="*/ 0 h 419100"/>
              <a:gd name="connsiteX328" fmla="*/ 4171504 w 5032666"/>
              <a:gd name="connsiteY328" fmla="*/ 0 h 419100"/>
              <a:gd name="connsiteX329" fmla="*/ 4177561 w 5032666"/>
              <a:gd name="connsiteY329" fmla="*/ 0 h 419100"/>
              <a:gd name="connsiteX330" fmla="*/ 4188854 w 5032666"/>
              <a:gd name="connsiteY330" fmla="*/ 0 h 419100"/>
              <a:gd name="connsiteX331" fmla="*/ 4196274 w 5032666"/>
              <a:gd name="connsiteY331" fmla="*/ 0 h 419100"/>
              <a:gd name="connsiteX332" fmla="*/ 4210051 w 5032666"/>
              <a:gd name="connsiteY332" fmla="*/ 0 h 419100"/>
              <a:gd name="connsiteX333" fmla="*/ 4213962 w 5032666"/>
              <a:gd name="connsiteY333" fmla="*/ 0 h 419100"/>
              <a:gd name="connsiteX334" fmla="*/ 4217471 w 5032666"/>
              <a:gd name="connsiteY334" fmla="*/ 0 h 419100"/>
              <a:gd name="connsiteX335" fmla="*/ 4235159 w 5032666"/>
              <a:gd name="connsiteY335" fmla="*/ 0 h 419100"/>
              <a:gd name="connsiteX336" fmla="*/ 4245557 w 5032666"/>
              <a:gd name="connsiteY336" fmla="*/ 0 h 419100"/>
              <a:gd name="connsiteX337" fmla="*/ 4259929 w 5032666"/>
              <a:gd name="connsiteY337" fmla="*/ 0 h 419100"/>
              <a:gd name="connsiteX338" fmla="*/ 4266754 w 5032666"/>
              <a:gd name="connsiteY338" fmla="*/ 0 h 419100"/>
              <a:gd name="connsiteX339" fmla="*/ 4270665 w 5032666"/>
              <a:gd name="connsiteY339" fmla="*/ 0 h 419100"/>
              <a:gd name="connsiteX340" fmla="*/ 4281126 w 5032666"/>
              <a:gd name="connsiteY340" fmla="*/ 0 h 419100"/>
              <a:gd name="connsiteX341" fmla="*/ 4291862 w 5032666"/>
              <a:gd name="connsiteY341" fmla="*/ 0 h 419100"/>
              <a:gd name="connsiteX342" fmla="*/ 4303155 w 5032666"/>
              <a:gd name="connsiteY342" fmla="*/ 0 h 419100"/>
              <a:gd name="connsiteX343" fmla="*/ 4309212 w 5032666"/>
              <a:gd name="connsiteY343" fmla="*/ 0 h 419100"/>
              <a:gd name="connsiteX344" fmla="*/ 4316632 w 5032666"/>
              <a:gd name="connsiteY344" fmla="*/ 0 h 419100"/>
              <a:gd name="connsiteX345" fmla="*/ 4330409 w 5032666"/>
              <a:gd name="connsiteY345" fmla="*/ 0 h 419100"/>
              <a:gd name="connsiteX346" fmla="*/ 4337829 w 5032666"/>
              <a:gd name="connsiteY346" fmla="*/ 0 h 419100"/>
              <a:gd name="connsiteX347" fmla="*/ 4349122 w 5032666"/>
              <a:gd name="connsiteY347" fmla="*/ 0 h 419100"/>
              <a:gd name="connsiteX348" fmla="*/ 4359858 w 5032666"/>
              <a:gd name="connsiteY348" fmla="*/ 0 h 419100"/>
              <a:gd name="connsiteX349" fmla="*/ 4365915 w 5032666"/>
              <a:gd name="connsiteY349" fmla="*/ 0 h 419100"/>
              <a:gd name="connsiteX350" fmla="*/ 4387112 w 5032666"/>
              <a:gd name="connsiteY350" fmla="*/ 0 h 419100"/>
              <a:gd name="connsiteX351" fmla="*/ 4398405 w 5032666"/>
              <a:gd name="connsiteY351" fmla="*/ 0 h 419100"/>
              <a:gd name="connsiteX352" fmla="*/ 4405825 w 5032666"/>
              <a:gd name="connsiteY352" fmla="*/ 0 h 419100"/>
              <a:gd name="connsiteX353" fmla="*/ 4423513 w 5032666"/>
              <a:gd name="connsiteY353" fmla="*/ 0 h 419100"/>
              <a:gd name="connsiteX354" fmla="*/ 4455108 w 5032666"/>
              <a:gd name="connsiteY354" fmla="*/ 0 h 419100"/>
              <a:gd name="connsiteX355" fmla="*/ 4469480 w 5032666"/>
              <a:gd name="connsiteY355" fmla="*/ 0 h 419100"/>
              <a:gd name="connsiteX356" fmla="*/ 4480216 w 5032666"/>
              <a:gd name="connsiteY356" fmla="*/ 0 h 419100"/>
              <a:gd name="connsiteX357" fmla="*/ 4518763 w 5032666"/>
              <a:gd name="connsiteY357" fmla="*/ 0 h 419100"/>
              <a:gd name="connsiteX358" fmla="*/ 4526183 w 5032666"/>
              <a:gd name="connsiteY358" fmla="*/ 0 h 419100"/>
              <a:gd name="connsiteX359" fmla="*/ 4550804 w 5032666"/>
              <a:gd name="connsiteY359" fmla="*/ 0 h 419100"/>
              <a:gd name="connsiteX360" fmla="*/ 4575466 w 5032666"/>
              <a:gd name="connsiteY360" fmla="*/ 0 h 419100"/>
              <a:gd name="connsiteX361" fmla="*/ 4596771 w 5032666"/>
              <a:gd name="connsiteY361" fmla="*/ 0 h 419100"/>
              <a:gd name="connsiteX362" fmla="*/ 4607507 w 5032666"/>
              <a:gd name="connsiteY362" fmla="*/ 0 h 419100"/>
              <a:gd name="connsiteX363" fmla="*/ 4646054 w 5032666"/>
              <a:gd name="connsiteY363" fmla="*/ 0 h 419100"/>
              <a:gd name="connsiteX364" fmla="*/ 4653474 w 5032666"/>
              <a:gd name="connsiteY364" fmla="*/ 0 h 419100"/>
              <a:gd name="connsiteX365" fmla="*/ 4671162 w 5032666"/>
              <a:gd name="connsiteY365" fmla="*/ 0 h 419100"/>
              <a:gd name="connsiteX366" fmla="*/ 4702757 w 5032666"/>
              <a:gd name="connsiteY366" fmla="*/ 0 h 419100"/>
              <a:gd name="connsiteX367" fmla="*/ 4717129 w 5032666"/>
              <a:gd name="connsiteY367" fmla="*/ 0 h 419100"/>
              <a:gd name="connsiteX368" fmla="*/ 4727865 w 5032666"/>
              <a:gd name="connsiteY368" fmla="*/ 0 h 419100"/>
              <a:gd name="connsiteX369" fmla="*/ 4760355 w 5032666"/>
              <a:gd name="connsiteY369" fmla="*/ 0 h 419100"/>
              <a:gd name="connsiteX370" fmla="*/ 4766412 w 5032666"/>
              <a:gd name="connsiteY370" fmla="*/ 0 h 419100"/>
              <a:gd name="connsiteX371" fmla="*/ 4773832 w 5032666"/>
              <a:gd name="connsiteY371" fmla="*/ 0 h 419100"/>
              <a:gd name="connsiteX372" fmla="*/ 4806322 w 5032666"/>
              <a:gd name="connsiteY372" fmla="*/ 0 h 419100"/>
              <a:gd name="connsiteX373" fmla="*/ 4817058 w 5032666"/>
              <a:gd name="connsiteY373" fmla="*/ 0 h 419100"/>
              <a:gd name="connsiteX374" fmla="*/ 4823115 w 5032666"/>
              <a:gd name="connsiteY374" fmla="*/ 0 h 419100"/>
              <a:gd name="connsiteX375" fmla="*/ 4855605 w 5032666"/>
              <a:gd name="connsiteY375" fmla="*/ 0 h 419100"/>
              <a:gd name="connsiteX376" fmla="*/ 4863025 w 5032666"/>
              <a:gd name="connsiteY376" fmla="*/ 0 h 419100"/>
              <a:gd name="connsiteX377" fmla="*/ 4880713 w 5032666"/>
              <a:gd name="connsiteY377" fmla="*/ 0 h 419100"/>
              <a:gd name="connsiteX378" fmla="*/ 4912308 w 5032666"/>
              <a:gd name="connsiteY378" fmla="*/ 0 h 419100"/>
              <a:gd name="connsiteX379" fmla="*/ 4926680 w 5032666"/>
              <a:gd name="connsiteY379" fmla="*/ 0 h 419100"/>
              <a:gd name="connsiteX380" fmla="*/ 4937416 w 5032666"/>
              <a:gd name="connsiteY380" fmla="*/ 0 h 419100"/>
              <a:gd name="connsiteX381" fmla="*/ 4975963 w 5032666"/>
              <a:gd name="connsiteY381" fmla="*/ 0 h 419100"/>
              <a:gd name="connsiteX382" fmla="*/ 4983383 w 5032666"/>
              <a:gd name="connsiteY382" fmla="*/ 0 h 419100"/>
              <a:gd name="connsiteX383" fmla="*/ 5032666 w 5032666"/>
              <a:gd name="connsiteY383" fmla="*/ 0 h 419100"/>
              <a:gd name="connsiteX384" fmla="*/ 4927891 w 5032666"/>
              <a:gd name="connsiteY384" fmla="*/ 419100 h 419100"/>
              <a:gd name="connsiteX385" fmla="*/ 4878608 w 5032666"/>
              <a:gd name="connsiteY385" fmla="*/ 419100 h 419100"/>
              <a:gd name="connsiteX386" fmla="*/ 4871188 w 5032666"/>
              <a:gd name="connsiteY386" fmla="*/ 419100 h 419100"/>
              <a:gd name="connsiteX387" fmla="*/ 4832641 w 5032666"/>
              <a:gd name="connsiteY387" fmla="*/ 419100 h 419100"/>
              <a:gd name="connsiteX388" fmla="*/ 4821905 w 5032666"/>
              <a:gd name="connsiteY388" fmla="*/ 419100 h 419100"/>
              <a:gd name="connsiteX389" fmla="*/ 4807533 w 5032666"/>
              <a:gd name="connsiteY389" fmla="*/ 419100 h 419100"/>
              <a:gd name="connsiteX390" fmla="*/ 4775938 w 5032666"/>
              <a:gd name="connsiteY390" fmla="*/ 419100 h 419100"/>
              <a:gd name="connsiteX391" fmla="*/ 4758250 w 5032666"/>
              <a:gd name="connsiteY391" fmla="*/ 419100 h 419100"/>
              <a:gd name="connsiteX392" fmla="*/ 4750830 w 5032666"/>
              <a:gd name="connsiteY392" fmla="*/ 419100 h 419100"/>
              <a:gd name="connsiteX393" fmla="*/ 4718340 w 5032666"/>
              <a:gd name="connsiteY393" fmla="*/ 419100 h 419100"/>
              <a:gd name="connsiteX394" fmla="*/ 4712283 w 5032666"/>
              <a:gd name="connsiteY394" fmla="*/ 419100 h 419100"/>
              <a:gd name="connsiteX395" fmla="*/ 4701547 w 5032666"/>
              <a:gd name="connsiteY395" fmla="*/ 419100 h 419100"/>
              <a:gd name="connsiteX396" fmla="*/ 4669057 w 5032666"/>
              <a:gd name="connsiteY396" fmla="*/ 419100 h 419100"/>
              <a:gd name="connsiteX397" fmla="*/ 4661637 w 5032666"/>
              <a:gd name="connsiteY397" fmla="*/ 419100 h 419100"/>
              <a:gd name="connsiteX398" fmla="*/ 4655580 w 5032666"/>
              <a:gd name="connsiteY398" fmla="*/ 419100 h 419100"/>
              <a:gd name="connsiteX399" fmla="*/ 4623090 w 5032666"/>
              <a:gd name="connsiteY399" fmla="*/ 419100 h 419100"/>
              <a:gd name="connsiteX400" fmla="*/ 4612354 w 5032666"/>
              <a:gd name="connsiteY400" fmla="*/ 419100 h 419100"/>
              <a:gd name="connsiteX401" fmla="*/ 4597982 w 5032666"/>
              <a:gd name="connsiteY401" fmla="*/ 419100 h 419100"/>
              <a:gd name="connsiteX402" fmla="*/ 4566387 w 5032666"/>
              <a:gd name="connsiteY402" fmla="*/ 419100 h 419100"/>
              <a:gd name="connsiteX403" fmla="*/ 4548699 w 5032666"/>
              <a:gd name="connsiteY403" fmla="*/ 419100 h 419100"/>
              <a:gd name="connsiteX404" fmla="*/ 4541279 w 5032666"/>
              <a:gd name="connsiteY404" fmla="*/ 419100 h 419100"/>
              <a:gd name="connsiteX405" fmla="*/ 4502732 w 5032666"/>
              <a:gd name="connsiteY405" fmla="*/ 419100 h 419100"/>
              <a:gd name="connsiteX406" fmla="*/ 4491996 w 5032666"/>
              <a:gd name="connsiteY406" fmla="*/ 419100 h 419100"/>
              <a:gd name="connsiteX407" fmla="*/ 4470691 w 5032666"/>
              <a:gd name="connsiteY407" fmla="*/ 419100 h 419100"/>
              <a:gd name="connsiteX408" fmla="*/ 4446029 w 5032666"/>
              <a:gd name="connsiteY408" fmla="*/ 419100 h 419100"/>
              <a:gd name="connsiteX409" fmla="*/ 4421408 w 5032666"/>
              <a:gd name="connsiteY409" fmla="*/ 419100 h 419100"/>
              <a:gd name="connsiteX410" fmla="*/ 4413988 w 5032666"/>
              <a:gd name="connsiteY410" fmla="*/ 419100 h 419100"/>
              <a:gd name="connsiteX411" fmla="*/ 4375441 w 5032666"/>
              <a:gd name="connsiteY411" fmla="*/ 419100 h 419100"/>
              <a:gd name="connsiteX412" fmla="*/ 4364705 w 5032666"/>
              <a:gd name="connsiteY412" fmla="*/ 419100 h 419100"/>
              <a:gd name="connsiteX413" fmla="*/ 4350333 w 5032666"/>
              <a:gd name="connsiteY413" fmla="*/ 419100 h 419100"/>
              <a:gd name="connsiteX414" fmla="*/ 4318738 w 5032666"/>
              <a:gd name="connsiteY414" fmla="*/ 419100 h 419100"/>
              <a:gd name="connsiteX415" fmla="*/ 4301050 w 5032666"/>
              <a:gd name="connsiteY415" fmla="*/ 419100 h 419100"/>
              <a:gd name="connsiteX416" fmla="*/ 4293630 w 5032666"/>
              <a:gd name="connsiteY416" fmla="*/ 419100 h 419100"/>
              <a:gd name="connsiteX417" fmla="*/ 4282337 w 5032666"/>
              <a:gd name="connsiteY417" fmla="*/ 419100 h 419100"/>
              <a:gd name="connsiteX418" fmla="*/ 4261140 w 5032666"/>
              <a:gd name="connsiteY418" fmla="*/ 419100 h 419100"/>
              <a:gd name="connsiteX419" fmla="*/ 4255083 w 5032666"/>
              <a:gd name="connsiteY419" fmla="*/ 419100 h 419100"/>
              <a:gd name="connsiteX420" fmla="*/ 4244347 w 5032666"/>
              <a:gd name="connsiteY420" fmla="*/ 419100 h 419100"/>
              <a:gd name="connsiteX421" fmla="*/ 4233054 w 5032666"/>
              <a:gd name="connsiteY421" fmla="*/ 419100 h 419100"/>
              <a:gd name="connsiteX422" fmla="*/ 4225634 w 5032666"/>
              <a:gd name="connsiteY422" fmla="*/ 419100 h 419100"/>
              <a:gd name="connsiteX423" fmla="*/ 4211857 w 5032666"/>
              <a:gd name="connsiteY423" fmla="*/ 419100 h 419100"/>
              <a:gd name="connsiteX424" fmla="*/ 4204437 w 5032666"/>
              <a:gd name="connsiteY424" fmla="*/ 419100 h 419100"/>
              <a:gd name="connsiteX425" fmla="*/ 4198380 w 5032666"/>
              <a:gd name="connsiteY425" fmla="*/ 419100 h 419100"/>
              <a:gd name="connsiteX426" fmla="*/ 4187087 w 5032666"/>
              <a:gd name="connsiteY426" fmla="*/ 419100 h 419100"/>
              <a:gd name="connsiteX427" fmla="*/ 4176351 w 5032666"/>
              <a:gd name="connsiteY427" fmla="*/ 419100 h 419100"/>
              <a:gd name="connsiteX428" fmla="*/ 4165890 w 5032666"/>
              <a:gd name="connsiteY428" fmla="*/ 419100 h 419100"/>
              <a:gd name="connsiteX429" fmla="*/ 4161979 w 5032666"/>
              <a:gd name="connsiteY429" fmla="*/ 419100 h 419100"/>
              <a:gd name="connsiteX430" fmla="*/ 4155154 w 5032666"/>
              <a:gd name="connsiteY430" fmla="*/ 419100 h 419100"/>
              <a:gd name="connsiteX431" fmla="*/ 4140782 w 5032666"/>
              <a:gd name="connsiteY431" fmla="*/ 419100 h 419100"/>
              <a:gd name="connsiteX432" fmla="*/ 4130384 w 5032666"/>
              <a:gd name="connsiteY432" fmla="*/ 419100 h 419100"/>
              <a:gd name="connsiteX433" fmla="*/ 4112696 w 5032666"/>
              <a:gd name="connsiteY433" fmla="*/ 419100 h 419100"/>
              <a:gd name="connsiteX434" fmla="*/ 4109187 w 5032666"/>
              <a:gd name="connsiteY434" fmla="*/ 419100 h 419100"/>
              <a:gd name="connsiteX435" fmla="*/ 4105276 w 5032666"/>
              <a:gd name="connsiteY435" fmla="*/ 419100 h 419100"/>
              <a:gd name="connsiteX436" fmla="*/ 4091499 w 5032666"/>
              <a:gd name="connsiteY436" fmla="*/ 419100 h 419100"/>
              <a:gd name="connsiteX437" fmla="*/ 4084079 w 5032666"/>
              <a:gd name="connsiteY437" fmla="*/ 419100 h 419100"/>
              <a:gd name="connsiteX438" fmla="*/ 4072786 w 5032666"/>
              <a:gd name="connsiteY438" fmla="*/ 419100 h 419100"/>
              <a:gd name="connsiteX439" fmla="*/ 4066729 w 5032666"/>
              <a:gd name="connsiteY439" fmla="*/ 419100 h 419100"/>
              <a:gd name="connsiteX440" fmla="*/ 4055993 w 5032666"/>
              <a:gd name="connsiteY440" fmla="*/ 419100 h 419100"/>
              <a:gd name="connsiteX441" fmla="*/ 4045532 w 5032666"/>
              <a:gd name="connsiteY441" fmla="*/ 419100 h 419100"/>
              <a:gd name="connsiteX442" fmla="*/ 4034796 w 5032666"/>
              <a:gd name="connsiteY442" fmla="*/ 419100 h 419100"/>
              <a:gd name="connsiteX443" fmla="*/ 4023503 w 5032666"/>
              <a:gd name="connsiteY443" fmla="*/ 419100 h 419100"/>
              <a:gd name="connsiteX444" fmla="*/ 4016083 w 5032666"/>
              <a:gd name="connsiteY444" fmla="*/ 419100 h 419100"/>
              <a:gd name="connsiteX445" fmla="*/ 4010026 w 5032666"/>
              <a:gd name="connsiteY445" fmla="*/ 419100 h 419100"/>
              <a:gd name="connsiteX446" fmla="*/ 3988829 w 5032666"/>
              <a:gd name="connsiteY446" fmla="*/ 419100 h 419100"/>
              <a:gd name="connsiteX447" fmla="*/ 3977536 w 5032666"/>
              <a:gd name="connsiteY447" fmla="*/ 419100 h 419100"/>
              <a:gd name="connsiteX448" fmla="*/ 3966800 w 5032666"/>
              <a:gd name="connsiteY448" fmla="*/ 419100 h 419100"/>
              <a:gd name="connsiteX449" fmla="*/ 3952428 w 5032666"/>
              <a:gd name="connsiteY449" fmla="*/ 419100 h 419100"/>
              <a:gd name="connsiteX450" fmla="*/ 3920833 w 5032666"/>
              <a:gd name="connsiteY450" fmla="*/ 419100 h 419100"/>
              <a:gd name="connsiteX451" fmla="*/ 3903145 w 5032666"/>
              <a:gd name="connsiteY451" fmla="*/ 419100 h 419100"/>
              <a:gd name="connsiteX452" fmla="*/ 3895725 w 5032666"/>
              <a:gd name="connsiteY452" fmla="*/ 419100 h 419100"/>
              <a:gd name="connsiteX453" fmla="*/ 3857178 w 5032666"/>
              <a:gd name="connsiteY453" fmla="*/ 419100 h 419100"/>
              <a:gd name="connsiteX454" fmla="*/ 3846442 w 5032666"/>
              <a:gd name="connsiteY454" fmla="*/ 419100 h 419100"/>
              <a:gd name="connsiteX455" fmla="*/ 3825137 w 5032666"/>
              <a:gd name="connsiteY455" fmla="*/ 419100 h 419100"/>
              <a:gd name="connsiteX456" fmla="*/ 3800475 w 5032666"/>
              <a:gd name="connsiteY456" fmla="*/ 419100 h 419100"/>
              <a:gd name="connsiteX457" fmla="*/ 3775854 w 5032666"/>
              <a:gd name="connsiteY457" fmla="*/ 419100 h 419100"/>
              <a:gd name="connsiteX458" fmla="*/ 3768434 w 5032666"/>
              <a:gd name="connsiteY458" fmla="*/ 419100 h 419100"/>
              <a:gd name="connsiteX459" fmla="*/ 3729887 w 5032666"/>
              <a:gd name="connsiteY459" fmla="*/ 419100 h 419100"/>
              <a:gd name="connsiteX460" fmla="*/ 3719151 w 5032666"/>
              <a:gd name="connsiteY460" fmla="*/ 419100 h 419100"/>
              <a:gd name="connsiteX461" fmla="*/ 3704779 w 5032666"/>
              <a:gd name="connsiteY461" fmla="*/ 419100 h 419100"/>
              <a:gd name="connsiteX462" fmla="*/ 3673184 w 5032666"/>
              <a:gd name="connsiteY462" fmla="*/ 419100 h 419100"/>
              <a:gd name="connsiteX463" fmla="*/ 3655496 w 5032666"/>
              <a:gd name="connsiteY463" fmla="*/ 419100 h 419100"/>
              <a:gd name="connsiteX464" fmla="*/ 3648076 w 5032666"/>
              <a:gd name="connsiteY464" fmla="*/ 419100 h 419100"/>
              <a:gd name="connsiteX465" fmla="*/ 3615586 w 5032666"/>
              <a:gd name="connsiteY465" fmla="*/ 419100 h 419100"/>
              <a:gd name="connsiteX466" fmla="*/ 3609529 w 5032666"/>
              <a:gd name="connsiteY466" fmla="*/ 419100 h 419100"/>
              <a:gd name="connsiteX467" fmla="*/ 3598793 w 5032666"/>
              <a:gd name="connsiteY467" fmla="*/ 419100 h 419100"/>
              <a:gd name="connsiteX468" fmla="*/ 3566303 w 5032666"/>
              <a:gd name="connsiteY468" fmla="*/ 419100 h 419100"/>
              <a:gd name="connsiteX469" fmla="*/ 3558883 w 5032666"/>
              <a:gd name="connsiteY469" fmla="*/ 419100 h 419100"/>
              <a:gd name="connsiteX470" fmla="*/ 3552826 w 5032666"/>
              <a:gd name="connsiteY470" fmla="*/ 419100 h 419100"/>
              <a:gd name="connsiteX471" fmla="*/ 3537241 w 5032666"/>
              <a:gd name="connsiteY471" fmla="*/ 419100 h 419100"/>
              <a:gd name="connsiteX472" fmla="*/ 3520336 w 5032666"/>
              <a:gd name="connsiteY472" fmla="*/ 419100 h 419100"/>
              <a:gd name="connsiteX473" fmla="*/ 3509600 w 5032666"/>
              <a:gd name="connsiteY473" fmla="*/ 419100 h 419100"/>
              <a:gd name="connsiteX474" fmla="*/ 3495228 w 5032666"/>
              <a:gd name="connsiteY474" fmla="*/ 419100 h 419100"/>
              <a:gd name="connsiteX475" fmla="*/ 3487958 w 5032666"/>
              <a:gd name="connsiteY475" fmla="*/ 419100 h 419100"/>
              <a:gd name="connsiteX476" fmla="*/ 3480538 w 5032666"/>
              <a:gd name="connsiteY476" fmla="*/ 419100 h 419100"/>
              <a:gd name="connsiteX477" fmla="*/ 3463633 w 5032666"/>
              <a:gd name="connsiteY477" fmla="*/ 419100 h 419100"/>
              <a:gd name="connsiteX478" fmla="*/ 3445945 w 5032666"/>
              <a:gd name="connsiteY478" fmla="*/ 419100 h 419100"/>
              <a:gd name="connsiteX479" fmla="*/ 3441991 w 5032666"/>
              <a:gd name="connsiteY479" fmla="*/ 419100 h 419100"/>
              <a:gd name="connsiteX480" fmla="*/ 3438525 w 5032666"/>
              <a:gd name="connsiteY480" fmla="*/ 419100 h 419100"/>
              <a:gd name="connsiteX481" fmla="*/ 3431255 w 5032666"/>
              <a:gd name="connsiteY481" fmla="*/ 419100 h 419100"/>
              <a:gd name="connsiteX482" fmla="*/ 3416883 w 5032666"/>
              <a:gd name="connsiteY482" fmla="*/ 419100 h 419100"/>
              <a:gd name="connsiteX483" fmla="*/ 3399978 w 5032666"/>
              <a:gd name="connsiteY483" fmla="*/ 419100 h 419100"/>
              <a:gd name="connsiteX484" fmla="*/ 3389242 w 5032666"/>
              <a:gd name="connsiteY484" fmla="*/ 419100 h 419100"/>
              <a:gd name="connsiteX485" fmla="*/ 3385288 w 5032666"/>
              <a:gd name="connsiteY485" fmla="*/ 419100 h 419100"/>
              <a:gd name="connsiteX486" fmla="*/ 3367600 w 5032666"/>
              <a:gd name="connsiteY486" fmla="*/ 419100 h 419100"/>
              <a:gd name="connsiteX487" fmla="*/ 3360180 w 5032666"/>
              <a:gd name="connsiteY487" fmla="*/ 419100 h 419100"/>
              <a:gd name="connsiteX488" fmla="*/ 3343275 w 5032666"/>
              <a:gd name="connsiteY488" fmla="*/ 419100 h 419100"/>
              <a:gd name="connsiteX489" fmla="*/ 3327690 w 5032666"/>
              <a:gd name="connsiteY489" fmla="*/ 419100 h 419100"/>
              <a:gd name="connsiteX490" fmla="*/ 3321633 w 5032666"/>
              <a:gd name="connsiteY490" fmla="*/ 419100 h 419100"/>
              <a:gd name="connsiteX491" fmla="*/ 3310897 w 5032666"/>
              <a:gd name="connsiteY491" fmla="*/ 419100 h 419100"/>
              <a:gd name="connsiteX492" fmla="*/ 3278407 w 5032666"/>
              <a:gd name="connsiteY492" fmla="*/ 419100 h 419100"/>
              <a:gd name="connsiteX493" fmla="*/ 3270987 w 5032666"/>
              <a:gd name="connsiteY493" fmla="*/ 419100 h 419100"/>
              <a:gd name="connsiteX494" fmla="*/ 3264930 w 5032666"/>
              <a:gd name="connsiteY494" fmla="*/ 419100 h 419100"/>
              <a:gd name="connsiteX495" fmla="*/ 3232440 w 5032666"/>
              <a:gd name="connsiteY495" fmla="*/ 419100 h 419100"/>
              <a:gd name="connsiteX496" fmla="*/ 3221704 w 5032666"/>
              <a:gd name="connsiteY496" fmla="*/ 419100 h 419100"/>
              <a:gd name="connsiteX497" fmla="*/ 3207332 w 5032666"/>
              <a:gd name="connsiteY497" fmla="*/ 419100 h 419100"/>
              <a:gd name="connsiteX498" fmla="*/ 3175737 w 5032666"/>
              <a:gd name="connsiteY498" fmla="*/ 419100 h 419100"/>
              <a:gd name="connsiteX499" fmla="*/ 3158049 w 5032666"/>
              <a:gd name="connsiteY499" fmla="*/ 419100 h 419100"/>
              <a:gd name="connsiteX500" fmla="*/ 3150629 w 5032666"/>
              <a:gd name="connsiteY500" fmla="*/ 419100 h 419100"/>
              <a:gd name="connsiteX501" fmla="*/ 3112082 w 5032666"/>
              <a:gd name="connsiteY501" fmla="*/ 419100 h 419100"/>
              <a:gd name="connsiteX502" fmla="*/ 3101346 w 5032666"/>
              <a:gd name="connsiteY502" fmla="*/ 419100 h 419100"/>
              <a:gd name="connsiteX503" fmla="*/ 3080041 w 5032666"/>
              <a:gd name="connsiteY503" fmla="*/ 419100 h 419100"/>
              <a:gd name="connsiteX504" fmla="*/ 3055379 w 5032666"/>
              <a:gd name="connsiteY504" fmla="*/ 419100 h 419100"/>
              <a:gd name="connsiteX505" fmla="*/ 3030758 w 5032666"/>
              <a:gd name="connsiteY505" fmla="*/ 419100 h 419100"/>
              <a:gd name="connsiteX506" fmla="*/ 3023338 w 5032666"/>
              <a:gd name="connsiteY506" fmla="*/ 419100 h 419100"/>
              <a:gd name="connsiteX507" fmla="*/ 2984791 w 5032666"/>
              <a:gd name="connsiteY507" fmla="*/ 419100 h 419100"/>
              <a:gd name="connsiteX508" fmla="*/ 2975266 w 5032666"/>
              <a:gd name="connsiteY508" fmla="*/ 419100 h 419100"/>
              <a:gd name="connsiteX509" fmla="*/ 2974055 w 5032666"/>
              <a:gd name="connsiteY509" fmla="*/ 419100 h 419100"/>
              <a:gd name="connsiteX510" fmla="*/ 2959683 w 5032666"/>
              <a:gd name="connsiteY510" fmla="*/ 419100 h 419100"/>
              <a:gd name="connsiteX511" fmla="*/ 2928088 w 5032666"/>
              <a:gd name="connsiteY511" fmla="*/ 419100 h 419100"/>
              <a:gd name="connsiteX512" fmla="*/ 2925983 w 5032666"/>
              <a:gd name="connsiteY512" fmla="*/ 419100 h 419100"/>
              <a:gd name="connsiteX513" fmla="*/ 2918563 w 5032666"/>
              <a:gd name="connsiteY513" fmla="*/ 419100 h 419100"/>
              <a:gd name="connsiteX514" fmla="*/ 2910400 w 5032666"/>
              <a:gd name="connsiteY514" fmla="*/ 419100 h 419100"/>
              <a:gd name="connsiteX515" fmla="*/ 2902980 w 5032666"/>
              <a:gd name="connsiteY515" fmla="*/ 419100 h 419100"/>
              <a:gd name="connsiteX516" fmla="*/ 2891687 w 5032666"/>
              <a:gd name="connsiteY516" fmla="*/ 419100 h 419100"/>
              <a:gd name="connsiteX517" fmla="*/ 2880016 w 5032666"/>
              <a:gd name="connsiteY517" fmla="*/ 419100 h 419100"/>
              <a:gd name="connsiteX518" fmla="*/ 2870490 w 5032666"/>
              <a:gd name="connsiteY518" fmla="*/ 419100 h 419100"/>
              <a:gd name="connsiteX519" fmla="*/ 2869280 w 5032666"/>
              <a:gd name="connsiteY519" fmla="*/ 419100 h 419100"/>
              <a:gd name="connsiteX520" fmla="*/ 2864433 w 5032666"/>
              <a:gd name="connsiteY520" fmla="*/ 419100 h 419100"/>
              <a:gd name="connsiteX521" fmla="*/ 2854908 w 5032666"/>
              <a:gd name="connsiteY521" fmla="*/ 419100 h 419100"/>
              <a:gd name="connsiteX522" fmla="*/ 2853697 w 5032666"/>
              <a:gd name="connsiteY522" fmla="*/ 419100 h 419100"/>
              <a:gd name="connsiteX523" fmla="*/ 2842404 w 5032666"/>
              <a:gd name="connsiteY523" fmla="*/ 419100 h 419100"/>
              <a:gd name="connsiteX524" fmla="*/ 2834984 w 5032666"/>
              <a:gd name="connsiteY524" fmla="*/ 419100 h 419100"/>
              <a:gd name="connsiteX525" fmla="*/ 2823313 w 5032666"/>
              <a:gd name="connsiteY525" fmla="*/ 419100 h 419100"/>
              <a:gd name="connsiteX526" fmla="*/ 2821207 w 5032666"/>
              <a:gd name="connsiteY526" fmla="*/ 419100 h 419100"/>
              <a:gd name="connsiteX527" fmla="*/ 2813787 w 5032666"/>
              <a:gd name="connsiteY527" fmla="*/ 419100 h 419100"/>
              <a:gd name="connsiteX528" fmla="*/ 2807730 w 5032666"/>
              <a:gd name="connsiteY528" fmla="*/ 419100 h 419100"/>
              <a:gd name="connsiteX529" fmla="*/ 2805625 w 5032666"/>
              <a:gd name="connsiteY529" fmla="*/ 419100 h 419100"/>
              <a:gd name="connsiteX530" fmla="*/ 2798205 w 5032666"/>
              <a:gd name="connsiteY530" fmla="*/ 419100 h 419100"/>
              <a:gd name="connsiteX531" fmla="*/ 2796437 w 5032666"/>
              <a:gd name="connsiteY531" fmla="*/ 419100 h 419100"/>
              <a:gd name="connsiteX532" fmla="*/ 2785701 w 5032666"/>
              <a:gd name="connsiteY532" fmla="*/ 419100 h 419100"/>
              <a:gd name="connsiteX533" fmla="*/ 2775240 w 5032666"/>
              <a:gd name="connsiteY533" fmla="*/ 419100 h 419100"/>
              <a:gd name="connsiteX534" fmla="*/ 2771329 w 5032666"/>
              <a:gd name="connsiteY534" fmla="*/ 419100 h 419100"/>
              <a:gd name="connsiteX535" fmla="*/ 2765715 w 5032666"/>
              <a:gd name="connsiteY535" fmla="*/ 419100 h 419100"/>
              <a:gd name="connsiteX536" fmla="*/ 2764504 w 5032666"/>
              <a:gd name="connsiteY536" fmla="*/ 419100 h 419100"/>
              <a:gd name="connsiteX537" fmla="*/ 2759658 w 5032666"/>
              <a:gd name="connsiteY537" fmla="*/ 419100 h 419100"/>
              <a:gd name="connsiteX538" fmla="*/ 2750132 w 5032666"/>
              <a:gd name="connsiteY538" fmla="*/ 419100 h 419100"/>
              <a:gd name="connsiteX539" fmla="*/ 2748922 w 5032666"/>
              <a:gd name="connsiteY539" fmla="*/ 419100 h 419100"/>
              <a:gd name="connsiteX540" fmla="*/ 2739734 w 5032666"/>
              <a:gd name="connsiteY540" fmla="*/ 419100 h 419100"/>
              <a:gd name="connsiteX541" fmla="*/ 2722046 w 5032666"/>
              <a:gd name="connsiteY541" fmla="*/ 419100 h 419100"/>
              <a:gd name="connsiteX542" fmla="*/ 2718537 w 5032666"/>
              <a:gd name="connsiteY542" fmla="*/ 419100 h 419100"/>
              <a:gd name="connsiteX543" fmla="*/ 2716432 w 5032666"/>
              <a:gd name="connsiteY543" fmla="*/ 419100 h 419100"/>
              <a:gd name="connsiteX544" fmla="*/ 2714626 w 5032666"/>
              <a:gd name="connsiteY544" fmla="*/ 419100 h 419100"/>
              <a:gd name="connsiteX545" fmla="*/ 2709012 w 5032666"/>
              <a:gd name="connsiteY545" fmla="*/ 419100 h 419100"/>
              <a:gd name="connsiteX546" fmla="*/ 2702955 w 5032666"/>
              <a:gd name="connsiteY546" fmla="*/ 419100 h 419100"/>
              <a:gd name="connsiteX547" fmla="*/ 2700849 w 5032666"/>
              <a:gd name="connsiteY547" fmla="*/ 419100 h 419100"/>
              <a:gd name="connsiteX548" fmla="*/ 2693429 w 5032666"/>
              <a:gd name="connsiteY548" fmla="*/ 419100 h 419100"/>
              <a:gd name="connsiteX549" fmla="*/ 2682136 w 5032666"/>
              <a:gd name="connsiteY549" fmla="*/ 419100 h 419100"/>
              <a:gd name="connsiteX550" fmla="*/ 2676079 w 5032666"/>
              <a:gd name="connsiteY550" fmla="*/ 419100 h 419100"/>
              <a:gd name="connsiteX551" fmla="*/ 2670465 w 5032666"/>
              <a:gd name="connsiteY551" fmla="*/ 419100 h 419100"/>
              <a:gd name="connsiteX552" fmla="*/ 2665343 w 5032666"/>
              <a:gd name="connsiteY552" fmla="*/ 419100 h 419100"/>
              <a:gd name="connsiteX553" fmla="*/ 2659729 w 5032666"/>
              <a:gd name="connsiteY553" fmla="*/ 419100 h 419100"/>
              <a:gd name="connsiteX554" fmla="*/ 2654882 w 5032666"/>
              <a:gd name="connsiteY554" fmla="*/ 419100 h 419100"/>
              <a:gd name="connsiteX555" fmla="*/ 2645357 w 5032666"/>
              <a:gd name="connsiteY555" fmla="*/ 419100 h 419100"/>
              <a:gd name="connsiteX556" fmla="*/ 2644146 w 5032666"/>
              <a:gd name="connsiteY556" fmla="*/ 419100 h 419100"/>
              <a:gd name="connsiteX557" fmla="*/ 2632853 w 5032666"/>
              <a:gd name="connsiteY557" fmla="*/ 419100 h 419100"/>
              <a:gd name="connsiteX558" fmla="*/ 2625433 w 5032666"/>
              <a:gd name="connsiteY558" fmla="*/ 419100 h 419100"/>
              <a:gd name="connsiteX559" fmla="*/ 2619376 w 5032666"/>
              <a:gd name="connsiteY559" fmla="*/ 419100 h 419100"/>
              <a:gd name="connsiteX560" fmla="*/ 2613762 w 5032666"/>
              <a:gd name="connsiteY560" fmla="*/ 419100 h 419100"/>
              <a:gd name="connsiteX561" fmla="*/ 2598179 w 5032666"/>
              <a:gd name="connsiteY561" fmla="*/ 419100 h 419100"/>
              <a:gd name="connsiteX562" fmla="*/ 2596074 w 5032666"/>
              <a:gd name="connsiteY562" fmla="*/ 419100 h 419100"/>
              <a:gd name="connsiteX563" fmla="*/ 2588654 w 5032666"/>
              <a:gd name="connsiteY563" fmla="*/ 419100 h 419100"/>
              <a:gd name="connsiteX564" fmla="*/ 2586886 w 5032666"/>
              <a:gd name="connsiteY564" fmla="*/ 419100 h 419100"/>
              <a:gd name="connsiteX565" fmla="*/ 2576150 w 5032666"/>
              <a:gd name="connsiteY565" fmla="*/ 419100 h 419100"/>
              <a:gd name="connsiteX566" fmla="*/ 2561778 w 5032666"/>
              <a:gd name="connsiteY566" fmla="*/ 419100 h 419100"/>
              <a:gd name="connsiteX567" fmla="*/ 2550107 w 5032666"/>
              <a:gd name="connsiteY567" fmla="*/ 419100 h 419100"/>
              <a:gd name="connsiteX568" fmla="*/ 2539371 w 5032666"/>
              <a:gd name="connsiteY568" fmla="*/ 419100 h 419100"/>
              <a:gd name="connsiteX569" fmla="*/ 2530183 w 5032666"/>
              <a:gd name="connsiteY569" fmla="*/ 419100 h 419100"/>
              <a:gd name="connsiteX570" fmla="*/ 2518066 w 5032666"/>
              <a:gd name="connsiteY570" fmla="*/ 419100 h 419100"/>
              <a:gd name="connsiteX571" fmla="*/ 2512495 w 5032666"/>
              <a:gd name="connsiteY571" fmla="*/ 419100 h 419100"/>
              <a:gd name="connsiteX572" fmla="*/ 2505075 w 5032666"/>
              <a:gd name="connsiteY572" fmla="*/ 419100 h 419100"/>
              <a:gd name="connsiteX573" fmla="*/ 2493404 w 5032666"/>
              <a:gd name="connsiteY573" fmla="*/ 419100 h 419100"/>
              <a:gd name="connsiteX574" fmla="*/ 2468783 w 5032666"/>
              <a:gd name="connsiteY574" fmla="*/ 419100 h 419100"/>
              <a:gd name="connsiteX575" fmla="*/ 2466528 w 5032666"/>
              <a:gd name="connsiteY575" fmla="*/ 419100 h 419100"/>
              <a:gd name="connsiteX576" fmla="*/ 2461363 w 5032666"/>
              <a:gd name="connsiteY576" fmla="*/ 419100 h 419100"/>
              <a:gd name="connsiteX577" fmla="*/ 2455792 w 5032666"/>
              <a:gd name="connsiteY577" fmla="*/ 419100 h 419100"/>
              <a:gd name="connsiteX578" fmla="*/ 2434487 w 5032666"/>
              <a:gd name="connsiteY578" fmla="*/ 419100 h 419100"/>
              <a:gd name="connsiteX579" fmla="*/ 2422816 w 5032666"/>
              <a:gd name="connsiteY579" fmla="*/ 419100 h 419100"/>
              <a:gd name="connsiteX580" fmla="*/ 2412080 w 5032666"/>
              <a:gd name="connsiteY580" fmla="*/ 419100 h 419100"/>
              <a:gd name="connsiteX581" fmla="*/ 2409825 w 5032666"/>
              <a:gd name="connsiteY581" fmla="*/ 419100 h 419100"/>
              <a:gd name="connsiteX582" fmla="*/ 2397708 w 5032666"/>
              <a:gd name="connsiteY582" fmla="*/ 419100 h 419100"/>
              <a:gd name="connsiteX583" fmla="*/ 2385204 w 5032666"/>
              <a:gd name="connsiteY583" fmla="*/ 419100 h 419100"/>
              <a:gd name="connsiteX584" fmla="*/ 2377784 w 5032666"/>
              <a:gd name="connsiteY584" fmla="*/ 419100 h 419100"/>
              <a:gd name="connsiteX585" fmla="*/ 2366113 w 5032666"/>
              <a:gd name="connsiteY585" fmla="*/ 419100 h 419100"/>
              <a:gd name="connsiteX586" fmla="*/ 2348425 w 5032666"/>
              <a:gd name="connsiteY586" fmla="*/ 419100 h 419100"/>
              <a:gd name="connsiteX587" fmla="*/ 2341005 w 5032666"/>
              <a:gd name="connsiteY587" fmla="*/ 419100 h 419100"/>
              <a:gd name="connsiteX588" fmla="*/ 2339237 w 5032666"/>
              <a:gd name="connsiteY588" fmla="*/ 419100 h 419100"/>
              <a:gd name="connsiteX589" fmla="*/ 2329712 w 5032666"/>
              <a:gd name="connsiteY589" fmla="*/ 419100 h 419100"/>
              <a:gd name="connsiteX590" fmla="*/ 2328501 w 5032666"/>
              <a:gd name="connsiteY590" fmla="*/ 419100 h 419100"/>
              <a:gd name="connsiteX591" fmla="*/ 2314129 w 5032666"/>
              <a:gd name="connsiteY591" fmla="*/ 419100 h 419100"/>
              <a:gd name="connsiteX592" fmla="*/ 2308515 w 5032666"/>
              <a:gd name="connsiteY592" fmla="*/ 419100 h 419100"/>
              <a:gd name="connsiteX593" fmla="*/ 2302458 w 5032666"/>
              <a:gd name="connsiteY593" fmla="*/ 419100 h 419100"/>
              <a:gd name="connsiteX594" fmla="*/ 2291722 w 5032666"/>
              <a:gd name="connsiteY594" fmla="*/ 419100 h 419100"/>
              <a:gd name="connsiteX595" fmla="*/ 2282534 w 5032666"/>
              <a:gd name="connsiteY595" fmla="*/ 419100 h 419100"/>
              <a:gd name="connsiteX596" fmla="*/ 2280429 w 5032666"/>
              <a:gd name="connsiteY596" fmla="*/ 419100 h 419100"/>
              <a:gd name="connsiteX597" fmla="*/ 2273009 w 5032666"/>
              <a:gd name="connsiteY597" fmla="*/ 419100 h 419100"/>
              <a:gd name="connsiteX598" fmla="*/ 2264846 w 5032666"/>
              <a:gd name="connsiteY598" fmla="*/ 419100 h 419100"/>
              <a:gd name="connsiteX599" fmla="*/ 2259232 w 5032666"/>
              <a:gd name="connsiteY599" fmla="*/ 419100 h 419100"/>
              <a:gd name="connsiteX600" fmla="*/ 2257426 w 5032666"/>
              <a:gd name="connsiteY600" fmla="*/ 419100 h 419100"/>
              <a:gd name="connsiteX601" fmla="*/ 2251812 w 5032666"/>
              <a:gd name="connsiteY601" fmla="*/ 419100 h 419100"/>
              <a:gd name="connsiteX602" fmla="*/ 2245755 w 5032666"/>
              <a:gd name="connsiteY602" fmla="*/ 419100 h 419100"/>
              <a:gd name="connsiteX603" fmla="*/ 2234462 w 5032666"/>
              <a:gd name="connsiteY603" fmla="*/ 419100 h 419100"/>
              <a:gd name="connsiteX604" fmla="*/ 2224936 w 5032666"/>
              <a:gd name="connsiteY604" fmla="*/ 419100 h 419100"/>
              <a:gd name="connsiteX605" fmla="*/ 2223726 w 5032666"/>
              <a:gd name="connsiteY605" fmla="*/ 419100 h 419100"/>
              <a:gd name="connsiteX606" fmla="*/ 2218879 w 5032666"/>
              <a:gd name="connsiteY606" fmla="*/ 419100 h 419100"/>
              <a:gd name="connsiteX607" fmla="*/ 2213265 w 5032666"/>
              <a:gd name="connsiteY607" fmla="*/ 419100 h 419100"/>
              <a:gd name="connsiteX608" fmla="*/ 2209354 w 5032666"/>
              <a:gd name="connsiteY608" fmla="*/ 419100 h 419100"/>
              <a:gd name="connsiteX609" fmla="*/ 2208143 w 5032666"/>
              <a:gd name="connsiteY609" fmla="*/ 419100 h 419100"/>
              <a:gd name="connsiteX610" fmla="*/ 2202529 w 5032666"/>
              <a:gd name="connsiteY610" fmla="*/ 419100 h 419100"/>
              <a:gd name="connsiteX611" fmla="*/ 2188157 w 5032666"/>
              <a:gd name="connsiteY611" fmla="*/ 419100 h 419100"/>
              <a:gd name="connsiteX612" fmla="*/ 2177759 w 5032666"/>
              <a:gd name="connsiteY612" fmla="*/ 419100 h 419100"/>
              <a:gd name="connsiteX613" fmla="*/ 2175653 w 5032666"/>
              <a:gd name="connsiteY613" fmla="*/ 419100 h 419100"/>
              <a:gd name="connsiteX614" fmla="*/ 2168233 w 5032666"/>
              <a:gd name="connsiteY614" fmla="*/ 419100 h 419100"/>
              <a:gd name="connsiteX615" fmla="*/ 2162176 w 5032666"/>
              <a:gd name="connsiteY615" fmla="*/ 419100 h 419100"/>
              <a:gd name="connsiteX616" fmla="*/ 2160071 w 5032666"/>
              <a:gd name="connsiteY616" fmla="*/ 419100 h 419100"/>
              <a:gd name="connsiteX617" fmla="*/ 2156562 w 5032666"/>
              <a:gd name="connsiteY617" fmla="*/ 419100 h 419100"/>
              <a:gd name="connsiteX618" fmla="*/ 2152651 w 5032666"/>
              <a:gd name="connsiteY618" fmla="*/ 419100 h 419100"/>
              <a:gd name="connsiteX619" fmla="*/ 2138874 w 5032666"/>
              <a:gd name="connsiteY619" fmla="*/ 419100 h 419100"/>
              <a:gd name="connsiteX620" fmla="*/ 2131454 w 5032666"/>
              <a:gd name="connsiteY620" fmla="*/ 419100 h 419100"/>
              <a:gd name="connsiteX621" fmla="*/ 2129686 w 5032666"/>
              <a:gd name="connsiteY621" fmla="*/ 419100 h 419100"/>
              <a:gd name="connsiteX622" fmla="*/ 2120161 w 5032666"/>
              <a:gd name="connsiteY622" fmla="*/ 419100 h 419100"/>
              <a:gd name="connsiteX623" fmla="*/ 2118950 w 5032666"/>
              <a:gd name="connsiteY623" fmla="*/ 419100 h 419100"/>
              <a:gd name="connsiteX624" fmla="*/ 2114104 w 5032666"/>
              <a:gd name="connsiteY624" fmla="*/ 419100 h 419100"/>
              <a:gd name="connsiteX625" fmla="*/ 2104578 w 5032666"/>
              <a:gd name="connsiteY625" fmla="*/ 419100 h 419100"/>
              <a:gd name="connsiteX626" fmla="*/ 2103368 w 5032666"/>
              <a:gd name="connsiteY626" fmla="*/ 419100 h 419100"/>
              <a:gd name="connsiteX627" fmla="*/ 2092907 w 5032666"/>
              <a:gd name="connsiteY627" fmla="*/ 419100 h 419100"/>
              <a:gd name="connsiteX628" fmla="*/ 2082171 w 5032666"/>
              <a:gd name="connsiteY628" fmla="*/ 419100 h 419100"/>
              <a:gd name="connsiteX629" fmla="*/ 2072983 w 5032666"/>
              <a:gd name="connsiteY629" fmla="*/ 419100 h 419100"/>
              <a:gd name="connsiteX630" fmla="*/ 2070878 w 5032666"/>
              <a:gd name="connsiteY630" fmla="*/ 419100 h 419100"/>
              <a:gd name="connsiteX631" fmla="*/ 2063458 w 5032666"/>
              <a:gd name="connsiteY631" fmla="*/ 419100 h 419100"/>
              <a:gd name="connsiteX632" fmla="*/ 2057401 w 5032666"/>
              <a:gd name="connsiteY632" fmla="*/ 419100 h 419100"/>
              <a:gd name="connsiteX633" fmla="*/ 2055295 w 5032666"/>
              <a:gd name="connsiteY633" fmla="*/ 419100 h 419100"/>
              <a:gd name="connsiteX634" fmla="*/ 2047875 w 5032666"/>
              <a:gd name="connsiteY634" fmla="*/ 419100 h 419100"/>
              <a:gd name="connsiteX635" fmla="*/ 2036204 w 5032666"/>
              <a:gd name="connsiteY635" fmla="*/ 419100 h 419100"/>
              <a:gd name="connsiteX636" fmla="*/ 2024911 w 5032666"/>
              <a:gd name="connsiteY636" fmla="*/ 419100 h 419100"/>
              <a:gd name="connsiteX637" fmla="*/ 2014175 w 5032666"/>
              <a:gd name="connsiteY637" fmla="*/ 419100 h 419100"/>
              <a:gd name="connsiteX638" fmla="*/ 2009328 w 5032666"/>
              <a:gd name="connsiteY638" fmla="*/ 419100 h 419100"/>
              <a:gd name="connsiteX639" fmla="*/ 1999803 w 5032666"/>
              <a:gd name="connsiteY639" fmla="*/ 419100 h 419100"/>
              <a:gd name="connsiteX640" fmla="*/ 1998592 w 5032666"/>
              <a:gd name="connsiteY640" fmla="*/ 419100 h 419100"/>
              <a:gd name="connsiteX641" fmla="*/ 1968208 w 5032666"/>
              <a:gd name="connsiteY641" fmla="*/ 419100 h 419100"/>
              <a:gd name="connsiteX642" fmla="*/ 1952625 w 5032666"/>
              <a:gd name="connsiteY642" fmla="*/ 419100 h 419100"/>
              <a:gd name="connsiteX643" fmla="*/ 1950520 w 5032666"/>
              <a:gd name="connsiteY643" fmla="*/ 419100 h 419100"/>
              <a:gd name="connsiteX644" fmla="*/ 1943100 w 5032666"/>
              <a:gd name="connsiteY644" fmla="*/ 419100 h 419100"/>
              <a:gd name="connsiteX645" fmla="*/ 1904553 w 5032666"/>
              <a:gd name="connsiteY645" fmla="*/ 419100 h 419100"/>
              <a:gd name="connsiteX646" fmla="*/ 1893817 w 5032666"/>
              <a:gd name="connsiteY646" fmla="*/ 419100 h 419100"/>
              <a:gd name="connsiteX647" fmla="*/ 1872512 w 5032666"/>
              <a:gd name="connsiteY647" fmla="*/ 419100 h 419100"/>
              <a:gd name="connsiteX648" fmla="*/ 1847850 w 5032666"/>
              <a:gd name="connsiteY648" fmla="*/ 419100 h 419100"/>
              <a:gd name="connsiteX649" fmla="*/ 1823229 w 5032666"/>
              <a:gd name="connsiteY649" fmla="*/ 419100 h 419100"/>
              <a:gd name="connsiteX650" fmla="*/ 1815809 w 5032666"/>
              <a:gd name="connsiteY650" fmla="*/ 419100 h 419100"/>
              <a:gd name="connsiteX651" fmla="*/ 1777262 w 5032666"/>
              <a:gd name="connsiteY651" fmla="*/ 419100 h 419100"/>
              <a:gd name="connsiteX652" fmla="*/ 1766526 w 5032666"/>
              <a:gd name="connsiteY652" fmla="*/ 419100 h 419100"/>
              <a:gd name="connsiteX653" fmla="*/ 1752154 w 5032666"/>
              <a:gd name="connsiteY653" fmla="*/ 419100 h 419100"/>
              <a:gd name="connsiteX654" fmla="*/ 1720559 w 5032666"/>
              <a:gd name="connsiteY654" fmla="*/ 419100 h 419100"/>
              <a:gd name="connsiteX655" fmla="*/ 1702871 w 5032666"/>
              <a:gd name="connsiteY655" fmla="*/ 419100 h 419100"/>
              <a:gd name="connsiteX656" fmla="*/ 1695451 w 5032666"/>
              <a:gd name="connsiteY656" fmla="*/ 419100 h 419100"/>
              <a:gd name="connsiteX657" fmla="*/ 1662961 w 5032666"/>
              <a:gd name="connsiteY657" fmla="*/ 419100 h 419100"/>
              <a:gd name="connsiteX658" fmla="*/ 1656904 w 5032666"/>
              <a:gd name="connsiteY658" fmla="*/ 419100 h 419100"/>
              <a:gd name="connsiteX659" fmla="*/ 1646168 w 5032666"/>
              <a:gd name="connsiteY659" fmla="*/ 419100 h 419100"/>
              <a:gd name="connsiteX660" fmla="*/ 1613678 w 5032666"/>
              <a:gd name="connsiteY660" fmla="*/ 419100 h 419100"/>
              <a:gd name="connsiteX661" fmla="*/ 1606258 w 5032666"/>
              <a:gd name="connsiteY661" fmla="*/ 419100 h 419100"/>
              <a:gd name="connsiteX662" fmla="*/ 1600201 w 5032666"/>
              <a:gd name="connsiteY662" fmla="*/ 419100 h 419100"/>
              <a:gd name="connsiteX663" fmla="*/ 1584616 w 5032666"/>
              <a:gd name="connsiteY663" fmla="*/ 419100 h 419100"/>
              <a:gd name="connsiteX664" fmla="*/ 1567711 w 5032666"/>
              <a:gd name="connsiteY664" fmla="*/ 419100 h 419100"/>
              <a:gd name="connsiteX665" fmla="*/ 1556975 w 5032666"/>
              <a:gd name="connsiteY665" fmla="*/ 419100 h 419100"/>
              <a:gd name="connsiteX666" fmla="*/ 1542603 w 5032666"/>
              <a:gd name="connsiteY666" fmla="*/ 419100 h 419100"/>
              <a:gd name="connsiteX667" fmla="*/ 1535333 w 5032666"/>
              <a:gd name="connsiteY667" fmla="*/ 419100 h 419100"/>
              <a:gd name="connsiteX668" fmla="*/ 1527913 w 5032666"/>
              <a:gd name="connsiteY668" fmla="*/ 419100 h 419100"/>
              <a:gd name="connsiteX669" fmla="*/ 1511008 w 5032666"/>
              <a:gd name="connsiteY669" fmla="*/ 419100 h 419100"/>
              <a:gd name="connsiteX670" fmla="*/ 1493320 w 5032666"/>
              <a:gd name="connsiteY670" fmla="*/ 419100 h 419100"/>
              <a:gd name="connsiteX671" fmla="*/ 1489366 w 5032666"/>
              <a:gd name="connsiteY671" fmla="*/ 419100 h 419100"/>
              <a:gd name="connsiteX672" fmla="*/ 1485900 w 5032666"/>
              <a:gd name="connsiteY672" fmla="*/ 419100 h 419100"/>
              <a:gd name="connsiteX673" fmla="*/ 1478630 w 5032666"/>
              <a:gd name="connsiteY673" fmla="*/ 419100 h 419100"/>
              <a:gd name="connsiteX674" fmla="*/ 1464258 w 5032666"/>
              <a:gd name="connsiteY674" fmla="*/ 419100 h 419100"/>
              <a:gd name="connsiteX675" fmla="*/ 1447353 w 5032666"/>
              <a:gd name="connsiteY675" fmla="*/ 419100 h 419100"/>
              <a:gd name="connsiteX676" fmla="*/ 1436617 w 5032666"/>
              <a:gd name="connsiteY676" fmla="*/ 419100 h 419100"/>
              <a:gd name="connsiteX677" fmla="*/ 1432663 w 5032666"/>
              <a:gd name="connsiteY677" fmla="*/ 419100 h 419100"/>
              <a:gd name="connsiteX678" fmla="*/ 1414975 w 5032666"/>
              <a:gd name="connsiteY678" fmla="*/ 419100 h 419100"/>
              <a:gd name="connsiteX679" fmla="*/ 1407555 w 5032666"/>
              <a:gd name="connsiteY679" fmla="*/ 419100 h 419100"/>
              <a:gd name="connsiteX680" fmla="*/ 1390650 w 5032666"/>
              <a:gd name="connsiteY680" fmla="*/ 419100 h 419100"/>
              <a:gd name="connsiteX681" fmla="*/ 1375065 w 5032666"/>
              <a:gd name="connsiteY681" fmla="*/ 419100 h 419100"/>
              <a:gd name="connsiteX682" fmla="*/ 1369008 w 5032666"/>
              <a:gd name="connsiteY682" fmla="*/ 419100 h 419100"/>
              <a:gd name="connsiteX683" fmla="*/ 1358272 w 5032666"/>
              <a:gd name="connsiteY683" fmla="*/ 419100 h 419100"/>
              <a:gd name="connsiteX684" fmla="*/ 1325782 w 5032666"/>
              <a:gd name="connsiteY684" fmla="*/ 419100 h 419100"/>
              <a:gd name="connsiteX685" fmla="*/ 1318362 w 5032666"/>
              <a:gd name="connsiteY685" fmla="*/ 419100 h 419100"/>
              <a:gd name="connsiteX686" fmla="*/ 1312305 w 5032666"/>
              <a:gd name="connsiteY686" fmla="*/ 419100 h 419100"/>
              <a:gd name="connsiteX687" fmla="*/ 1279815 w 5032666"/>
              <a:gd name="connsiteY687" fmla="*/ 419100 h 419100"/>
              <a:gd name="connsiteX688" fmla="*/ 1269079 w 5032666"/>
              <a:gd name="connsiteY688" fmla="*/ 419100 h 419100"/>
              <a:gd name="connsiteX689" fmla="*/ 1254707 w 5032666"/>
              <a:gd name="connsiteY689" fmla="*/ 419100 h 419100"/>
              <a:gd name="connsiteX690" fmla="*/ 1223112 w 5032666"/>
              <a:gd name="connsiteY690" fmla="*/ 419100 h 419100"/>
              <a:gd name="connsiteX691" fmla="*/ 1205424 w 5032666"/>
              <a:gd name="connsiteY691" fmla="*/ 419100 h 419100"/>
              <a:gd name="connsiteX692" fmla="*/ 1198004 w 5032666"/>
              <a:gd name="connsiteY692" fmla="*/ 419100 h 419100"/>
              <a:gd name="connsiteX693" fmla="*/ 1159457 w 5032666"/>
              <a:gd name="connsiteY693" fmla="*/ 419100 h 419100"/>
              <a:gd name="connsiteX694" fmla="*/ 1148721 w 5032666"/>
              <a:gd name="connsiteY694" fmla="*/ 419100 h 419100"/>
              <a:gd name="connsiteX695" fmla="*/ 1127416 w 5032666"/>
              <a:gd name="connsiteY695" fmla="*/ 419100 h 419100"/>
              <a:gd name="connsiteX696" fmla="*/ 1102754 w 5032666"/>
              <a:gd name="connsiteY696" fmla="*/ 419100 h 419100"/>
              <a:gd name="connsiteX697" fmla="*/ 1078133 w 5032666"/>
              <a:gd name="connsiteY697" fmla="*/ 419100 h 419100"/>
              <a:gd name="connsiteX698" fmla="*/ 1070713 w 5032666"/>
              <a:gd name="connsiteY698" fmla="*/ 419100 h 419100"/>
              <a:gd name="connsiteX699" fmla="*/ 1032166 w 5032666"/>
              <a:gd name="connsiteY699" fmla="*/ 419100 h 419100"/>
              <a:gd name="connsiteX700" fmla="*/ 1021430 w 5032666"/>
              <a:gd name="connsiteY700" fmla="*/ 419100 h 419100"/>
              <a:gd name="connsiteX701" fmla="*/ 1007058 w 5032666"/>
              <a:gd name="connsiteY701" fmla="*/ 419100 h 419100"/>
              <a:gd name="connsiteX702" fmla="*/ 975463 w 5032666"/>
              <a:gd name="connsiteY702" fmla="*/ 419100 h 419100"/>
              <a:gd name="connsiteX703" fmla="*/ 957775 w 5032666"/>
              <a:gd name="connsiteY703" fmla="*/ 419100 h 419100"/>
              <a:gd name="connsiteX704" fmla="*/ 950355 w 5032666"/>
              <a:gd name="connsiteY704" fmla="*/ 419100 h 419100"/>
              <a:gd name="connsiteX705" fmla="*/ 939062 w 5032666"/>
              <a:gd name="connsiteY705" fmla="*/ 419100 h 419100"/>
              <a:gd name="connsiteX706" fmla="*/ 917865 w 5032666"/>
              <a:gd name="connsiteY706" fmla="*/ 419100 h 419100"/>
              <a:gd name="connsiteX707" fmla="*/ 911808 w 5032666"/>
              <a:gd name="connsiteY707" fmla="*/ 419100 h 419100"/>
              <a:gd name="connsiteX708" fmla="*/ 901072 w 5032666"/>
              <a:gd name="connsiteY708" fmla="*/ 419100 h 419100"/>
              <a:gd name="connsiteX709" fmla="*/ 889779 w 5032666"/>
              <a:gd name="connsiteY709" fmla="*/ 419100 h 419100"/>
              <a:gd name="connsiteX710" fmla="*/ 882359 w 5032666"/>
              <a:gd name="connsiteY710" fmla="*/ 419100 h 419100"/>
              <a:gd name="connsiteX711" fmla="*/ 868582 w 5032666"/>
              <a:gd name="connsiteY711" fmla="*/ 419100 h 419100"/>
              <a:gd name="connsiteX712" fmla="*/ 861162 w 5032666"/>
              <a:gd name="connsiteY712" fmla="*/ 419100 h 419100"/>
              <a:gd name="connsiteX713" fmla="*/ 855105 w 5032666"/>
              <a:gd name="connsiteY713" fmla="*/ 419100 h 419100"/>
              <a:gd name="connsiteX714" fmla="*/ 843812 w 5032666"/>
              <a:gd name="connsiteY714" fmla="*/ 419100 h 419100"/>
              <a:gd name="connsiteX715" fmla="*/ 833076 w 5032666"/>
              <a:gd name="connsiteY715" fmla="*/ 419100 h 419100"/>
              <a:gd name="connsiteX716" fmla="*/ 822615 w 5032666"/>
              <a:gd name="connsiteY716" fmla="*/ 419100 h 419100"/>
              <a:gd name="connsiteX717" fmla="*/ 818704 w 5032666"/>
              <a:gd name="connsiteY717" fmla="*/ 419100 h 419100"/>
              <a:gd name="connsiteX718" fmla="*/ 811879 w 5032666"/>
              <a:gd name="connsiteY718" fmla="*/ 419100 h 419100"/>
              <a:gd name="connsiteX719" fmla="*/ 797507 w 5032666"/>
              <a:gd name="connsiteY719" fmla="*/ 419100 h 419100"/>
              <a:gd name="connsiteX720" fmla="*/ 787109 w 5032666"/>
              <a:gd name="connsiteY720" fmla="*/ 419100 h 419100"/>
              <a:gd name="connsiteX721" fmla="*/ 769421 w 5032666"/>
              <a:gd name="connsiteY721" fmla="*/ 419100 h 419100"/>
              <a:gd name="connsiteX722" fmla="*/ 765912 w 5032666"/>
              <a:gd name="connsiteY722" fmla="*/ 419100 h 419100"/>
              <a:gd name="connsiteX723" fmla="*/ 762001 w 5032666"/>
              <a:gd name="connsiteY723" fmla="*/ 419100 h 419100"/>
              <a:gd name="connsiteX724" fmla="*/ 748224 w 5032666"/>
              <a:gd name="connsiteY724" fmla="*/ 419100 h 419100"/>
              <a:gd name="connsiteX725" fmla="*/ 740804 w 5032666"/>
              <a:gd name="connsiteY725" fmla="*/ 419100 h 419100"/>
              <a:gd name="connsiteX726" fmla="*/ 729511 w 5032666"/>
              <a:gd name="connsiteY726" fmla="*/ 419100 h 419100"/>
              <a:gd name="connsiteX727" fmla="*/ 723454 w 5032666"/>
              <a:gd name="connsiteY727" fmla="*/ 419100 h 419100"/>
              <a:gd name="connsiteX728" fmla="*/ 712718 w 5032666"/>
              <a:gd name="connsiteY728" fmla="*/ 419100 h 419100"/>
              <a:gd name="connsiteX729" fmla="*/ 702257 w 5032666"/>
              <a:gd name="connsiteY729" fmla="*/ 419100 h 419100"/>
              <a:gd name="connsiteX730" fmla="*/ 691521 w 5032666"/>
              <a:gd name="connsiteY730" fmla="*/ 419100 h 419100"/>
              <a:gd name="connsiteX731" fmla="*/ 680228 w 5032666"/>
              <a:gd name="connsiteY731" fmla="*/ 419100 h 419100"/>
              <a:gd name="connsiteX732" fmla="*/ 672808 w 5032666"/>
              <a:gd name="connsiteY732" fmla="*/ 419100 h 419100"/>
              <a:gd name="connsiteX733" fmla="*/ 666751 w 5032666"/>
              <a:gd name="connsiteY733" fmla="*/ 419100 h 419100"/>
              <a:gd name="connsiteX734" fmla="*/ 645554 w 5032666"/>
              <a:gd name="connsiteY734" fmla="*/ 419100 h 419100"/>
              <a:gd name="connsiteX735" fmla="*/ 634261 w 5032666"/>
              <a:gd name="connsiteY735" fmla="*/ 419100 h 419100"/>
              <a:gd name="connsiteX736" fmla="*/ 623525 w 5032666"/>
              <a:gd name="connsiteY736" fmla="*/ 419100 h 419100"/>
              <a:gd name="connsiteX737" fmla="*/ 609153 w 5032666"/>
              <a:gd name="connsiteY737" fmla="*/ 419100 h 419100"/>
              <a:gd name="connsiteX738" fmla="*/ 577558 w 5032666"/>
              <a:gd name="connsiteY738" fmla="*/ 419100 h 419100"/>
              <a:gd name="connsiteX739" fmla="*/ 559870 w 5032666"/>
              <a:gd name="connsiteY739" fmla="*/ 419100 h 419100"/>
              <a:gd name="connsiteX740" fmla="*/ 552450 w 5032666"/>
              <a:gd name="connsiteY740" fmla="*/ 419100 h 419100"/>
              <a:gd name="connsiteX741" fmla="*/ 513903 w 5032666"/>
              <a:gd name="connsiteY741" fmla="*/ 419100 h 419100"/>
              <a:gd name="connsiteX742" fmla="*/ 503167 w 5032666"/>
              <a:gd name="connsiteY742" fmla="*/ 419100 h 419100"/>
              <a:gd name="connsiteX743" fmla="*/ 481862 w 5032666"/>
              <a:gd name="connsiteY743" fmla="*/ 419100 h 419100"/>
              <a:gd name="connsiteX744" fmla="*/ 457200 w 5032666"/>
              <a:gd name="connsiteY744" fmla="*/ 419100 h 419100"/>
              <a:gd name="connsiteX745" fmla="*/ 432579 w 5032666"/>
              <a:gd name="connsiteY745" fmla="*/ 419100 h 419100"/>
              <a:gd name="connsiteX746" fmla="*/ 425159 w 5032666"/>
              <a:gd name="connsiteY746" fmla="*/ 419100 h 419100"/>
              <a:gd name="connsiteX747" fmla="*/ 386612 w 5032666"/>
              <a:gd name="connsiteY747" fmla="*/ 419100 h 419100"/>
              <a:gd name="connsiteX748" fmla="*/ 375876 w 5032666"/>
              <a:gd name="connsiteY748" fmla="*/ 419100 h 419100"/>
              <a:gd name="connsiteX749" fmla="*/ 361504 w 5032666"/>
              <a:gd name="connsiteY749" fmla="*/ 419100 h 419100"/>
              <a:gd name="connsiteX750" fmla="*/ 329909 w 5032666"/>
              <a:gd name="connsiteY750" fmla="*/ 419100 h 419100"/>
              <a:gd name="connsiteX751" fmla="*/ 312221 w 5032666"/>
              <a:gd name="connsiteY751" fmla="*/ 419100 h 419100"/>
              <a:gd name="connsiteX752" fmla="*/ 304801 w 5032666"/>
              <a:gd name="connsiteY752" fmla="*/ 419100 h 419100"/>
              <a:gd name="connsiteX753" fmla="*/ 272311 w 5032666"/>
              <a:gd name="connsiteY753" fmla="*/ 419100 h 419100"/>
              <a:gd name="connsiteX754" fmla="*/ 266254 w 5032666"/>
              <a:gd name="connsiteY754" fmla="*/ 419100 h 419100"/>
              <a:gd name="connsiteX755" fmla="*/ 255518 w 5032666"/>
              <a:gd name="connsiteY755" fmla="*/ 419100 h 419100"/>
              <a:gd name="connsiteX756" fmla="*/ 223028 w 5032666"/>
              <a:gd name="connsiteY756" fmla="*/ 419100 h 419100"/>
              <a:gd name="connsiteX757" fmla="*/ 215608 w 5032666"/>
              <a:gd name="connsiteY757" fmla="*/ 419100 h 419100"/>
              <a:gd name="connsiteX758" fmla="*/ 209551 w 5032666"/>
              <a:gd name="connsiteY758" fmla="*/ 419100 h 419100"/>
              <a:gd name="connsiteX759" fmla="*/ 177061 w 5032666"/>
              <a:gd name="connsiteY759" fmla="*/ 419100 h 419100"/>
              <a:gd name="connsiteX760" fmla="*/ 166325 w 5032666"/>
              <a:gd name="connsiteY760" fmla="*/ 419100 h 419100"/>
              <a:gd name="connsiteX761" fmla="*/ 151953 w 5032666"/>
              <a:gd name="connsiteY761" fmla="*/ 419100 h 419100"/>
              <a:gd name="connsiteX762" fmla="*/ 120358 w 5032666"/>
              <a:gd name="connsiteY762" fmla="*/ 419100 h 419100"/>
              <a:gd name="connsiteX763" fmla="*/ 102670 w 5032666"/>
              <a:gd name="connsiteY763" fmla="*/ 419100 h 419100"/>
              <a:gd name="connsiteX764" fmla="*/ 95250 w 5032666"/>
              <a:gd name="connsiteY764" fmla="*/ 419100 h 419100"/>
              <a:gd name="connsiteX765" fmla="*/ 56703 w 5032666"/>
              <a:gd name="connsiteY765" fmla="*/ 419100 h 419100"/>
              <a:gd name="connsiteX766" fmla="*/ 45967 w 5032666"/>
              <a:gd name="connsiteY766" fmla="*/ 419100 h 419100"/>
              <a:gd name="connsiteX767" fmla="*/ 0 w 5032666"/>
              <a:gd name="connsiteY767" fmla="*/ 419100 h 41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</a:cxnLst>
            <a:rect l="l" t="t" r="r" b="b"/>
            <a:pathLst>
              <a:path w="5032666" h="419100">
                <a:moveTo>
                  <a:pt x="104775" y="0"/>
                </a:moveTo>
                <a:lnTo>
                  <a:pt x="150742" y="0"/>
                </a:lnTo>
                <a:lnTo>
                  <a:pt x="161478" y="0"/>
                </a:lnTo>
                <a:lnTo>
                  <a:pt x="200025" y="0"/>
                </a:lnTo>
                <a:lnTo>
                  <a:pt x="207445" y="0"/>
                </a:lnTo>
                <a:lnTo>
                  <a:pt x="225133" y="0"/>
                </a:lnTo>
                <a:lnTo>
                  <a:pt x="256728" y="0"/>
                </a:lnTo>
                <a:lnTo>
                  <a:pt x="271100" y="0"/>
                </a:lnTo>
                <a:lnTo>
                  <a:pt x="281836" y="0"/>
                </a:lnTo>
                <a:lnTo>
                  <a:pt x="314326" y="0"/>
                </a:lnTo>
                <a:lnTo>
                  <a:pt x="320383" y="0"/>
                </a:lnTo>
                <a:lnTo>
                  <a:pt x="327803" y="0"/>
                </a:lnTo>
                <a:lnTo>
                  <a:pt x="360293" y="0"/>
                </a:lnTo>
                <a:lnTo>
                  <a:pt x="371029" y="0"/>
                </a:lnTo>
                <a:lnTo>
                  <a:pt x="377086" y="0"/>
                </a:lnTo>
                <a:lnTo>
                  <a:pt x="409576" y="0"/>
                </a:lnTo>
                <a:lnTo>
                  <a:pt x="416996" y="0"/>
                </a:lnTo>
                <a:lnTo>
                  <a:pt x="434684" y="0"/>
                </a:lnTo>
                <a:lnTo>
                  <a:pt x="466279" y="0"/>
                </a:lnTo>
                <a:lnTo>
                  <a:pt x="480651" y="0"/>
                </a:lnTo>
                <a:lnTo>
                  <a:pt x="491387" y="0"/>
                </a:lnTo>
                <a:lnTo>
                  <a:pt x="529934" y="0"/>
                </a:lnTo>
                <a:lnTo>
                  <a:pt x="537354" y="0"/>
                </a:lnTo>
                <a:lnTo>
                  <a:pt x="561975" y="0"/>
                </a:lnTo>
                <a:lnTo>
                  <a:pt x="586637" y="0"/>
                </a:lnTo>
                <a:lnTo>
                  <a:pt x="607942" y="0"/>
                </a:lnTo>
                <a:lnTo>
                  <a:pt x="618678" y="0"/>
                </a:lnTo>
                <a:lnTo>
                  <a:pt x="657225" y="0"/>
                </a:lnTo>
                <a:lnTo>
                  <a:pt x="664645" y="0"/>
                </a:lnTo>
                <a:lnTo>
                  <a:pt x="682333" y="0"/>
                </a:lnTo>
                <a:lnTo>
                  <a:pt x="713928" y="0"/>
                </a:lnTo>
                <a:lnTo>
                  <a:pt x="728300" y="0"/>
                </a:lnTo>
                <a:lnTo>
                  <a:pt x="739036" y="0"/>
                </a:lnTo>
                <a:lnTo>
                  <a:pt x="750329" y="0"/>
                </a:lnTo>
                <a:lnTo>
                  <a:pt x="771526" y="0"/>
                </a:lnTo>
                <a:lnTo>
                  <a:pt x="777583" y="0"/>
                </a:lnTo>
                <a:lnTo>
                  <a:pt x="785003" y="0"/>
                </a:lnTo>
                <a:lnTo>
                  <a:pt x="796296" y="0"/>
                </a:lnTo>
                <a:lnTo>
                  <a:pt x="807032" y="0"/>
                </a:lnTo>
                <a:lnTo>
                  <a:pt x="817493" y="0"/>
                </a:lnTo>
                <a:lnTo>
                  <a:pt x="828229" y="0"/>
                </a:lnTo>
                <a:lnTo>
                  <a:pt x="834286" y="0"/>
                </a:lnTo>
                <a:lnTo>
                  <a:pt x="845579" y="0"/>
                </a:lnTo>
                <a:lnTo>
                  <a:pt x="852999" y="0"/>
                </a:lnTo>
                <a:lnTo>
                  <a:pt x="866776" y="0"/>
                </a:lnTo>
                <a:lnTo>
                  <a:pt x="870687" y="0"/>
                </a:lnTo>
                <a:lnTo>
                  <a:pt x="874196" y="0"/>
                </a:lnTo>
                <a:lnTo>
                  <a:pt x="891884" y="0"/>
                </a:lnTo>
                <a:lnTo>
                  <a:pt x="902282" y="0"/>
                </a:lnTo>
                <a:lnTo>
                  <a:pt x="916654" y="0"/>
                </a:lnTo>
                <a:lnTo>
                  <a:pt x="923479" y="0"/>
                </a:lnTo>
                <a:lnTo>
                  <a:pt x="927390" y="0"/>
                </a:lnTo>
                <a:lnTo>
                  <a:pt x="937851" y="0"/>
                </a:lnTo>
                <a:lnTo>
                  <a:pt x="948587" y="0"/>
                </a:lnTo>
                <a:lnTo>
                  <a:pt x="959880" y="0"/>
                </a:lnTo>
                <a:lnTo>
                  <a:pt x="965937" y="0"/>
                </a:lnTo>
                <a:lnTo>
                  <a:pt x="973357" y="0"/>
                </a:lnTo>
                <a:lnTo>
                  <a:pt x="987134" y="0"/>
                </a:lnTo>
                <a:lnTo>
                  <a:pt x="994554" y="0"/>
                </a:lnTo>
                <a:lnTo>
                  <a:pt x="1005847" y="0"/>
                </a:lnTo>
                <a:lnTo>
                  <a:pt x="1016583" y="0"/>
                </a:lnTo>
                <a:lnTo>
                  <a:pt x="1022640" y="0"/>
                </a:lnTo>
                <a:lnTo>
                  <a:pt x="1043837" y="0"/>
                </a:lnTo>
                <a:lnTo>
                  <a:pt x="1055130" y="0"/>
                </a:lnTo>
                <a:lnTo>
                  <a:pt x="1062550" y="0"/>
                </a:lnTo>
                <a:lnTo>
                  <a:pt x="1080238" y="0"/>
                </a:lnTo>
                <a:lnTo>
                  <a:pt x="1111833" y="0"/>
                </a:lnTo>
                <a:lnTo>
                  <a:pt x="1126205" y="0"/>
                </a:lnTo>
                <a:lnTo>
                  <a:pt x="1136941" y="0"/>
                </a:lnTo>
                <a:lnTo>
                  <a:pt x="1175488" y="0"/>
                </a:lnTo>
                <a:lnTo>
                  <a:pt x="1182908" y="0"/>
                </a:lnTo>
                <a:lnTo>
                  <a:pt x="1207529" y="0"/>
                </a:lnTo>
                <a:lnTo>
                  <a:pt x="1232191" y="0"/>
                </a:lnTo>
                <a:lnTo>
                  <a:pt x="1253496" y="0"/>
                </a:lnTo>
                <a:lnTo>
                  <a:pt x="1264232" y="0"/>
                </a:lnTo>
                <a:lnTo>
                  <a:pt x="1302779" y="0"/>
                </a:lnTo>
                <a:lnTo>
                  <a:pt x="1310199" y="0"/>
                </a:lnTo>
                <a:lnTo>
                  <a:pt x="1327887" y="0"/>
                </a:lnTo>
                <a:lnTo>
                  <a:pt x="1359482" y="0"/>
                </a:lnTo>
                <a:lnTo>
                  <a:pt x="1373854" y="0"/>
                </a:lnTo>
                <a:lnTo>
                  <a:pt x="1384590" y="0"/>
                </a:lnTo>
                <a:lnTo>
                  <a:pt x="1417080" y="0"/>
                </a:lnTo>
                <a:lnTo>
                  <a:pt x="1423137" y="0"/>
                </a:lnTo>
                <a:lnTo>
                  <a:pt x="1430557" y="0"/>
                </a:lnTo>
                <a:lnTo>
                  <a:pt x="1463047" y="0"/>
                </a:lnTo>
                <a:lnTo>
                  <a:pt x="1473783" y="0"/>
                </a:lnTo>
                <a:lnTo>
                  <a:pt x="1479840" y="0"/>
                </a:lnTo>
                <a:lnTo>
                  <a:pt x="1495425" y="0"/>
                </a:lnTo>
                <a:lnTo>
                  <a:pt x="1512330" y="0"/>
                </a:lnTo>
                <a:lnTo>
                  <a:pt x="1519750" y="0"/>
                </a:lnTo>
                <a:lnTo>
                  <a:pt x="1537438" y="0"/>
                </a:lnTo>
                <a:lnTo>
                  <a:pt x="1541392" y="0"/>
                </a:lnTo>
                <a:lnTo>
                  <a:pt x="1552128" y="0"/>
                </a:lnTo>
                <a:lnTo>
                  <a:pt x="1569033" y="0"/>
                </a:lnTo>
                <a:lnTo>
                  <a:pt x="1583405" y="0"/>
                </a:lnTo>
                <a:lnTo>
                  <a:pt x="1590675" y="0"/>
                </a:lnTo>
                <a:lnTo>
                  <a:pt x="1594141" y="0"/>
                </a:lnTo>
                <a:lnTo>
                  <a:pt x="1598095" y="0"/>
                </a:lnTo>
                <a:lnTo>
                  <a:pt x="1615783" y="0"/>
                </a:lnTo>
                <a:lnTo>
                  <a:pt x="1632688" y="0"/>
                </a:lnTo>
                <a:lnTo>
                  <a:pt x="1640108" y="0"/>
                </a:lnTo>
                <a:lnTo>
                  <a:pt x="1647378" y="0"/>
                </a:lnTo>
                <a:lnTo>
                  <a:pt x="1661750" y="0"/>
                </a:lnTo>
                <a:lnTo>
                  <a:pt x="1672486" y="0"/>
                </a:lnTo>
                <a:lnTo>
                  <a:pt x="1689391" y="0"/>
                </a:lnTo>
                <a:lnTo>
                  <a:pt x="1704976" y="0"/>
                </a:lnTo>
                <a:lnTo>
                  <a:pt x="1711033" y="0"/>
                </a:lnTo>
                <a:lnTo>
                  <a:pt x="1718453" y="0"/>
                </a:lnTo>
                <a:lnTo>
                  <a:pt x="1750943" y="0"/>
                </a:lnTo>
                <a:lnTo>
                  <a:pt x="1761679" y="0"/>
                </a:lnTo>
                <a:lnTo>
                  <a:pt x="1767736" y="0"/>
                </a:lnTo>
                <a:lnTo>
                  <a:pt x="1800226" y="0"/>
                </a:lnTo>
                <a:lnTo>
                  <a:pt x="1807646" y="0"/>
                </a:lnTo>
                <a:lnTo>
                  <a:pt x="1825334" y="0"/>
                </a:lnTo>
                <a:lnTo>
                  <a:pt x="1856929" y="0"/>
                </a:lnTo>
                <a:lnTo>
                  <a:pt x="1871301" y="0"/>
                </a:lnTo>
                <a:lnTo>
                  <a:pt x="1882037" y="0"/>
                </a:lnTo>
                <a:lnTo>
                  <a:pt x="1920584" y="0"/>
                </a:lnTo>
                <a:lnTo>
                  <a:pt x="1928004" y="0"/>
                </a:lnTo>
                <a:lnTo>
                  <a:pt x="1952625" y="0"/>
                </a:lnTo>
                <a:lnTo>
                  <a:pt x="1977287" y="0"/>
                </a:lnTo>
                <a:lnTo>
                  <a:pt x="1998592" y="0"/>
                </a:lnTo>
                <a:lnTo>
                  <a:pt x="2009328" y="0"/>
                </a:lnTo>
                <a:lnTo>
                  <a:pt x="2047875" y="0"/>
                </a:lnTo>
                <a:lnTo>
                  <a:pt x="2055295" y="0"/>
                </a:lnTo>
                <a:lnTo>
                  <a:pt x="2057400" y="0"/>
                </a:lnTo>
                <a:lnTo>
                  <a:pt x="2072983" y="0"/>
                </a:lnTo>
                <a:lnTo>
                  <a:pt x="2103367" y="0"/>
                </a:lnTo>
                <a:lnTo>
                  <a:pt x="2104578" y="0"/>
                </a:lnTo>
                <a:lnTo>
                  <a:pt x="2114103" y="0"/>
                </a:lnTo>
                <a:lnTo>
                  <a:pt x="2118950" y="0"/>
                </a:lnTo>
                <a:lnTo>
                  <a:pt x="2129686" y="0"/>
                </a:lnTo>
                <a:lnTo>
                  <a:pt x="2140979" y="0"/>
                </a:lnTo>
                <a:lnTo>
                  <a:pt x="2152650" y="0"/>
                </a:lnTo>
                <a:lnTo>
                  <a:pt x="2160070" y="0"/>
                </a:lnTo>
                <a:lnTo>
                  <a:pt x="2162176" y="0"/>
                </a:lnTo>
                <a:lnTo>
                  <a:pt x="2168233" y="0"/>
                </a:lnTo>
                <a:lnTo>
                  <a:pt x="2175653" y="0"/>
                </a:lnTo>
                <a:lnTo>
                  <a:pt x="2177758" y="0"/>
                </a:lnTo>
                <a:lnTo>
                  <a:pt x="2186946" y="0"/>
                </a:lnTo>
                <a:lnTo>
                  <a:pt x="2197682" y="0"/>
                </a:lnTo>
                <a:lnTo>
                  <a:pt x="2208143" y="0"/>
                </a:lnTo>
                <a:lnTo>
                  <a:pt x="2209353" y="0"/>
                </a:lnTo>
                <a:lnTo>
                  <a:pt x="2218879" y="0"/>
                </a:lnTo>
                <a:lnTo>
                  <a:pt x="2223725" y="0"/>
                </a:lnTo>
                <a:lnTo>
                  <a:pt x="2224936" y="0"/>
                </a:lnTo>
                <a:lnTo>
                  <a:pt x="2234461" y="0"/>
                </a:lnTo>
                <a:lnTo>
                  <a:pt x="2236229" y="0"/>
                </a:lnTo>
                <a:lnTo>
                  <a:pt x="2243649" y="0"/>
                </a:lnTo>
                <a:lnTo>
                  <a:pt x="2257426" y="0"/>
                </a:lnTo>
                <a:lnTo>
                  <a:pt x="2261337" y="0"/>
                </a:lnTo>
                <a:lnTo>
                  <a:pt x="2264846" y="0"/>
                </a:lnTo>
                <a:lnTo>
                  <a:pt x="2266951" y="0"/>
                </a:lnTo>
                <a:lnTo>
                  <a:pt x="2273008" y="0"/>
                </a:lnTo>
                <a:lnTo>
                  <a:pt x="2280428" y="0"/>
                </a:lnTo>
                <a:lnTo>
                  <a:pt x="2282534" y="0"/>
                </a:lnTo>
                <a:lnTo>
                  <a:pt x="2292932" y="0"/>
                </a:lnTo>
                <a:lnTo>
                  <a:pt x="2307304" y="0"/>
                </a:lnTo>
                <a:lnTo>
                  <a:pt x="2312918" y="0"/>
                </a:lnTo>
                <a:lnTo>
                  <a:pt x="2314129" y="0"/>
                </a:lnTo>
                <a:lnTo>
                  <a:pt x="2318040" y="0"/>
                </a:lnTo>
                <a:lnTo>
                  <a:pt x="2323654" y="0"/>
                </a:lnTo>
                <a:lnTo>
                  <a:pt x="2328501" y="0"/>
                </a:lnTo>
                <a:lnTo>
                  <a:pt x="2329711" y="0"/>
                </a:lnTo>
                <a:lnTo>
                  <a:pt x="2339237" y="0"/>
                </a:lnTo>
                <a:lnTo>
                  <a:pt x="2350530" y="0"/>
                </a:lnTo>
                <a:lnTo>
                  <a:pt x="2356587" y="0"/>
                </a:lnTo>
                <a:lnTo>
                  <a:pt x="2362201" y="0"/>
                </a:lnTo>
                <a:lnTo>
                  <a:pt x="2364007" y="0"/>
                </a:lnTo>
                <a:lnTo>
                  <a:pt x="2369621" y="0"/>
                </a:lnTo>
                <a:lnTo>
                  <a:pt x="2377784" y="0"/>
                </a:lnTo>
                <a:lnTo>
                  <a:pt x="2385204" y="0"/>
                </a:lnTo>
                <a:lnTo>
                  <a:pt x="2387309" y="0"/>
                </a:lnTo>
                <a:lnTo>
                  <a:pt x="2396497" y="0"/>
                </a:lnTo>
                <a:lnTo>
                  <a:pt x="2407233" y="0"/>
                </a:lnTo>
                <a:lnTo>
                  <a:pt x="2413290" y="0"/>
                </a:lnTo>
                <a:lnTo>
                  <a:pt x="2418904" y="0"/>
                </a:lnTo>
                <a:lnTo>
                  <a:pt x="2433276" y="0"/>
                </a:lnTo>
                <a:lnTo>
                  <a:pt x="2434487" y="0"/>
                </a:lnTo>
                <a:lnTo>
                  <a:pt x="2444012" y="0"/>
                </a:lnTo>
                <a:lnTo>
                  <a:pt x="2445780" y="0"/>
                </a:lnTo>
                <a:lnTo>
                  <a:pt x="2453200" y="0"/>
                </a:lnTo>
                <a:lnTo>
                  <a:pt x="2470888" y="0"/>
                </a:lnTo>
                <a:lnTo>
                  <a:pt x="2482559" y="0"/>
                </a:lnTo>
                <a:lnTo>
                  <a:pt x="2489979" y="0"/>
                </a:lnTo>
                <a:lnTo>
                  <a:pt x="2502483" y="0"/>
                </a:lnTo>
                <a:lnTo>
                  <a:pt x="2514600" y="0"/>
                </a:lnTo>
                <a:lnTo>
                  <a:pt x="2516855" y="0"/>
                </a:lnTo>
                <a:lnTo>
                  <a:pt x="2527591" y="0"/>
                </a:lnTo>
                <a:lnTo>
                  <a:pt x="2539262" y="0"/>
                </a:lnTo>
                <a:lnTo>
                  <a:pt x="2560567" y="0"/>
                </a:lnTo>
                <a:lnTo>
                  <a:pt x="2566138" y="0"/>
                </a:lnTo>
                <a:lnTo>
                  <a:pt x="2571303" y="0"/>
                </a:lnTo>
                <a:lnTo>
                  <a:pt x="2573558" y="0"/>
                </a:lnTo>
                <a:lnTo>
                  <a:pt x="2598179" y="0"/>
                </a:lnTo>
                <a:lnTo>
                  <a:pt x="2609850" y="0"/>
                </a:lnTo>
                <a:lnTo>
                  <a:pt x="2617270" y="0"/>
                </a:lnTo>
                <a:lnTo>
                  <a:pt x="2622841" y="0"/>
                </a:lnTo>
                <a:lnTo>
                  <a:pt x="2634958" y="0"/>
                </a:lnTo>
                <a:lnTo>
                  <a:pt x="2644146" y="0"/>
                </a:lnTo>
                <a:lnTo>
                  <a:pt x="2654882" y="0"/>
                </a:lnTo>
                <a:lnTo>
                  <a:pt x="2666553" y="0"/>
                </a:lnTo>
                <a:lnTo>
                  <a:pt x="2680925" y="0"/>
                </a:lnTo>
                <a:lnTo>
                  <a:pt x="2691661" y="0"/>
                </a:lnTo>
                <a:lnTo>
                  <a:pt x="2693429" y="0"/>
                </a:lnTo>
                <a:lnTo>
                  <a:pt x="2700849" y="0"/>
                </a:lnTo>
                <a:lnTo>
                  <a:pt x="2702954" y="0"/>
                </a:lnTo>
                <a:lnTo>
                  <a:pt x="2718537" y="0"/>
                </a:lnTo>
                <a:lnTo>
                  <a:pt x="2724151" y="0"/>
                </a:lnTo>
                <a:lnTo>
                  <a:pt x="2730208" y="0"/>
                </a:lnTo>
                <a:lnTo>
                  <a:pt x="2737628" y="0"/>
                </a:lnTo>
                <a:lnTo>
                  <a:pt x="2748921" y="0"/>
                </a:lnTo>
                <a:lnTo>
                  <a:pt x="2750132" y="0"/>
                </a:lnTo>
                <a:lnTo>
                  <a:pt x="2759657" y="0"/>
                </a:lnTo>
                <a:lnTo>
                  <a:pt x="2764504" y="0"/>
                </a:lnTo>
                <a:lnTo>
                  <a:pt x="2770118" y="0"/>
                </a:lnTo>
                <a:lnTo>
                  <a:pt x="2775240" y="0"/>
                </a:lnTo>
                <a:lnTo>
                  <a:pt x="2780854" y="0"/>
                </a:lnTo>
                <a:lnTo>
                  <a:pt x="2786911" y="0"/>
                </a:lnTo>
                <a:lnTo>
                  <a:pt x="2798204" y="0"/>
                </a:lnTo>
                <a:lnTo>
                  <a:pt x="2805624" y="0"/>
                </a:lnTo>
                <a:lnTo>
                  <a:pt x="2807730" y="0"/>
                </a:lnTo>
                <a:lnTo>
                  <a:pt x="2813787" y="0"/>
                </a:lnTo>
                <a:lnTo>
                  <a:pt x="2819401" y="0"/>
                </a:lnTo>
                <a:lnTo>
                  <a:pt x="2821207" y="0"/>
                </a:lnTo>
                <a:lnTo>
                  <a:pt x="2823312" y="0"/>
                </a:lnTo>
                <a:lnTo>
                  <a:pt x="2826821" y="0"/>
                </a:lnTo>
                <a:lnTo>
                  <a:pt x="2844509" y="0"/>
                </a:lnTo>
                <a:lnTo>
                  <a:pt x="2853697" y="0"/>
                </a:lnTo>
                <a:lnTo>
                  <a:pt x="2854907" y="0"/>
                </a:lnTo>
                <a:lnTo>
                  <a:pt x="2864433" y="0"/>
                </a:lnTo>
                <a:lnTo>
                  <a:pt x="2869279" y="0"/>
                </a:lnTo>
                <a:lnTo>
                  <a:pt x="2870490" y="0"/>
                </a:lnTo>
                <a:lnTo>
                  <a:pt x="2876104" y="0"/>
                </a:lnTo>
                <a:lnTo>
                  <a:pt x="2880015" y="0"/>
                </a:lnTo>
                <a:lnTo>
                  <a:pt x="2890476" y="0"/>
                </a:lnTo>
                <a:lnTo>
                  <a:pt x="2901212" y="0"/>
                </a:lnTo>
                <a:lnTo>
                  <a:pt x="2902980" y="0"/>
                </a:lnTo>
                <a:lnTo>
                  <a:pt x="2910400" y="0"/>
                </a:lnTo>
                <a:lnTo>
                  <a:pt x="2912505" y="0"/>
                </a:lnTo>
                <a:lnTo>
                  <a:pt x="2918562" y="0"/>
                </a:lnTo>
                <a:lnTo>
                  <a:pt x="2925982" y="0"/>
                </a:lnTo>
                <a:lnTo>
                  <a:pt x="2928088" y="0"/>
                </a:lnTo>
                <a:lnTo>
                  <a:pt x="2939759" y="0"/>
                </a:lnTo>
                <a:lnTo>
                  <a:pt x="2947179" y="0"/>
                </a:lnTo>
                <a:lnTo>
                  <a:pt x="2958472" y="0"/>
                </a:lnTo>
                <a:lnTo>
                  <a:pt x="2959683" y="0"/>
                </a:lnTo>
                <a:lnTo>
                  <a:pt x="2969208" y="0"/>
                </a:lnTo>
                <a:lnTo>
                  <a:pt x="2974055" y="0"/>
                </a:lnTo>
                <a:lnTo>
                  <a:pt x="2975265" y="0"/>
                </a:lnTo>
                <a:lnTo>
                  <a:pt x="2984791" y="0"/>
                </a:lnTo>
                <a:lnTo>
                  <a:pt x="2996462" y="0"/>
                </a:lnTo>
                <a:lnTo>
                  <a:pt x="3007755" y="0"/>
                </a:lnTo>
                <a:lnTo>
                  <a:pt x="3015175" y="0"/>
                </a:lnTo>
                <a:lnTo>
                  <a:pt x="3023338" y="0"/>
                </a:lnTo>
                <a:lnTo>
                  <a:pt x="3030758" y="0"/>
                </a:lnTo>
                <a:lnTo>
                  <a:pt x="3032863" y="0"/>
                </a:lnTo>
                <a:lnTo>
                  <a:pt x="3064458" y="0"/>
                </a:lnTo>
                <a:lnTo>
                  <a:pt x="3078830" y="0"/>
                </a:lnTo>
                <a:lnTo>
                  <a:pt x="3080041" y="0"/>
                </a:lnTo>
                <a:lnTo>
                  <a:pt x="3089566" y="0"/>
                </a:lnTo>
                <a:lnTo>
                  <a:pt x="3128113" y="0"/>
                </a:lnTo>
                <a:lnTo>
                  <a:pt x="3135533" y="0"/>
                </a:lnTo>
                <a:lnTo>
                  <a:pt x="3160154" y="0"/>
                </a:lnTo>
                <a:lnTo>
                  <a:pt x="3184816" y="0"/>
                </a:lnTo>
                <a:lnTo>
                  <a:pt x="3206121" y="0"/>
                </a:lnTo>
                <a:lnTo>
                  <a:pt x="3216857" y="0"/>
                </a:lnTo>
                <a:lnTo>
                  <a:pt x="3255404" y="0"/>
                </a:lnTo>
                <a:lnTo>
                  <a:pt x="3262824" y="0"/>
                </a:lnTo>
                <a:lnTo>
                  <a:pt x="3280512" y="0"/>
                </a:lnTo>
                <a:lnTo>
                  <a:pt x="3312107" y="0"/>
                </a:lnTo>
                <a:lnTo>
                  <a:pt x="3326479" y="0"/>
                </a:lnTo>
                <a:lnTo>
                  <a:pt x="3337215" y="0"/>
                </a:lnTo>
                <a:lnTo>
                  <a:pt x="3369705" y="0"/>
                </a:lnTo>
                <a:lnTo>
                  <a:pt x="3375762" y="0"/>
                </a:lnTo>
                <a:lnTo>
                  <a:pt x="3383182" y="0"/>
                </a:lnTo>
                <a:lnTo>
                  <a:pt x="3415672" y="0"/>
                </a:lnTo>
                <a:lnTo>
                  <a:pt x="3426408" y="0"/>
                </a:lnTo>
                <a:lnTo>
                  <a:pt x="3432465" y="0"/>
                </a:lnTo>
                <a:lnTo>
                  <a:pt x="3448050" y="0"/>
                </a:lnTo>
                <a:lnTo>
                  <a:pt x="3464955" y="0"/>
                </a:lnTo>
                <a:lnTo>
                  <a:pt x="3472375" y="0"/>
                </a:lnTo>
                <a:lnTo>
                  <a:pt x="3490063" y="0"/>
                </a:lnTo>
                <a:lnTo>
                  <a:pt x="3494017" y="0"/>
                </a:lnTo>
                <a:lnTo>
                  <a:pt x="3504753" y="0"/>
                </a:lnTo>
                <a:lnTo>
                  <a:pt x="3521658" y="0"/>
                </a:lnTo>
                <a:lnTo>
                  <a:pt x="3536030" y="0"/>
                </a:lnTo>
                <a:lnTo>
                  <a:pt x="3543300" y="0"/>
                </a:lnTo>
                <a:lnTo>
                  <a:pt x="3546766" y="0"/>
                </a:lnTo>
                <a:lnTo>
                  <a:pt x="3550720" y="0"/>
                </a:lnTo>
                <a:lnTo>
                  <a:pt x="3568408" y="0"/>
                </a:lnTo>
                <a:lnTo>
                  <a:pt x="3585313" y="0"/>
                </a:lnTo>
                <a:lnTo>
                  <a:pt x="3592733" y="0"/>
                </a:lnTo>
                <a:lnTo>
                  <a:pt x="3600003" y="0"/>
                </a:lnTo>
                <a:lnTo>
                  <a:pt x="3614375" y="0"/>
                </a:lnTo>
                <a:lnTo>
                  <a:pt x="3625111" y="0"/>
                </a:lnTo>
                <a:lnTo>
                  <a:pt x="3642016" y="0"/>
                </a:lnTo>
                <a:lnTo>
                  <a:pt x="3657601" y="0"/>
                </a:lnTo>
                <a:lnTo>
                  <a:pt x="3663658" y="0"/>
                </a:lnTo>
                <a:lnTo>
                  <a:pt x="3671078" y="0"/>
                </a:lnTo>
                <a:lnTo>
                  <a:pt x="3703568" y="0"/>
                </a:lnTo>
                <a:lnTo>
                  <a:pt x="3714304" y="0"/>
                </a:lnTo>
                <a:lnTo>
                  <a:pt x="3720361" y="0"/>
                </a:lnTo>
                <a:lnTo>
                  <a:pt x="3752851" y="0"/>
                </a:lnTo>
                <a:lnTo>
                  <a:pt x="3760271" y="0"/>
                </a:lnTo>
                <a:lnTo>
                  <a:pt x="3777959" y="0"/>
                </a:lnTo>
                <a:lnTo>
                  <a:pt x="3809554" y="0"/>
                </a:lnTo>
                <a:lnTo>
                  <a:pt x="3823926" y="0"/>
                </a:lnTo>
                <a:lnTo>
                  <a:pt x="3834662" y="0"/>
                </a:lnTo>
                <a:lnTo>
                  <a:pt x="3873209" y="0"/>
                </a:lnTo>
                <a:lnTo>
                  <a:pt x="3880629" y="0"/>
                </a:lnTo>
                <a:lnTo>
                  <a:pt x="3905250" y="0"/>
                </a:lnTo>
                <a:lnTo>
                  <a:pt x="3929912" y="0"/>
                </a:lnTo>
                <a:lnTo>
                  <a:pt x="3951217" y="0"/>
                </a:lnTo>
                <a:lnTo>
                  <a:pt x="3961953" y="0"/>
                </a:lnTo>
                <a:lnTo>
                  <a:pt x="4000500" y="0"/>
                </a:lnTo>
                <a:lnTo>
                  <a:pt x="4007920" y="0"/>
                </a:lnTo>
                <a:lnTo>
                  <a:pt x="4025608" y="0"/>
                </a:lnTo>
                <a:lnTo>
                  <a:pt x="4057203" y="0"/>
                </a:lnTo>
                <a:lnTo>
                  <a:pt x="4071575" y="0"/>
                </a:lnTo>
                <a:lnTo>
                  <a:pt x="4082311" y="0"/>
                </a:lnTo>
                <a:lnTo>
                  <a:pt x="4093604" y="0"/>
                </a:lnTo>
                <a:lnTo>
                  <a:pt x="4114801" y="0"/>
                </a:lnTo>
                <a:lnTo>
                  <a:pt x="4120858" y="0"/>
                </a:lnTo>
                <a:lnTo>
                  <a:pt x="4128278" y="0"/>
                </a:lnTo>
                <a:lnTo>
                  <a:pt x="4139571" y="0"/>
                </a:lnTo>
                <a:lnTo>
                  <a:pt x="4150307" y="0"/>
                </a:lnTo>
                <a:lnTo>
                  <a:pt x="4160768" y="0"/>
                </a:lnTo>
                <a:lnTo>
                  <a:pt x="4171504" y="0"/>
                </a:lnTo>
                <a:lnTo>
                  <a:pt x="4177561" y="0"/>
                </a:lnTo>
                <a:lnTo>
                  <a:pt x="4188854" y="0"/>
                </a:lnTo>
                <a:lnTo>
                  <a:pt x="4196274" y="0"/>
                </a:lnTo>
                <a:lnTo>
                  <a:pt x="4210051" y="0"/>
                </a:lnTo>
                <a:lnTo>
                  <a:pt x="4213962" y="0"/>
                </a:lnTo>
                <a:lnTo>
                  <a:pt x="4217471" y="0"/>
                </a:lnTo>
                <a:lnTo>
                  <a:pt x="4235159" y="0"/>
                </a:lnTo>
                <a:lnTo>
                  <a:pt x="4245557" y="0"/>
                </a:lnTo>
                <a:lnTo>
                  <a:pt x="4259929" y="0"/>
                </a:lnTo>
                <a:lnTo>
                  <a:pt x="4266754" y="0"/>
                </a:lnTo>
                <a:lnTo>
                  <a:pt x="4270665" y="0"/>
                </a:lnTo>
                <a:lnTo>
                  <a:pt x="4281126" y="0"/>
                </a:lnTo>
                <a:lnTo>
                  <a:pt x="4291862" y="0"/>
                </a:lnTo>
                <a:lnTo>
                  <a:pt x="4303155" y="0"/>
                </a:lnTo>
                <a:lnTo>
                  <a:pt x="4309212" y="0"/>
                </a:lnTo>
                <a:lnTo>
                  <a:pt x="4316632" y="0"/>
                </a:lnTo>
                <a:lnTo>
                  <a:pt x="4330409" y="0"/>
                </a:lnTo>
                <a:lnTo>
                  <a:pt x="4337829" y="0"/>
                </a:lnTo>
                <a:lnTo>
                  <a:pt x="4349122" y="0"/>
                </a:lnTo>
                <a:lnTo>
                  <a:pt x="4359858" y="0"/>
                </a:lnTo>
                <a:lnTo>
                  <a:pt x="4365915" y="0"/>
                </a:lnTo>
                <a:lnTo>
                  <a:pt x="4387112" y="0"/>
                </a:lnTo>
                <a:lnTo>
                  <a:pt x="4398405" y="0"/>
                </a:lnTo>
                <a:lnTo>
                  <a:pt x="4405825" y="0"/>
                </a:lnTo>
                <a:lnTo>
                  <a:pt x="4423513" y="0"/>
                </a:lnTo>
                <a:lnTo>
                  <a:pt x="4455108" y="0"/>
                </a:lnTo>
                <a:lnTo>
                  <a:pt x="4469480" y="0"/>
                </a:lnTo>
                <a:lnTo>
                  <a:pt x="4480216" y="0"/>
                </a:lnTo>
                <a:lnTo>
                  <a:pt x="4518763" y="0"/>
                </a:lnTo>
                <a:lnTo>
                  <a:pt x="4526183" y="0"/>
                </a:lnTo>
                <a:lnTo>
                  <a:pt x="4550804" y="0"/>
                </a:lnTo>
                <a:lnTo>
                  <a:pt x="4575466" y="0"/>
                </a:lnTo>
                <a:lnTo>
                  <a:pt x="4596771" y="0"/>
                </a:lnTo>
                <a:lnTo>
                  <a:pt x="4607507" y="0"/>
                </a:lnTo>
                <a:lnTo>
                  <a:pt x="4646054" y="0"/>
                </a:lnTo>
                <a:lnTo>
                  <a:pt x="4653474" y="0"/>
                </a:lnTo>
                <a:lnTo>
                  <a:pt x="4671162" y="0"/>
                </a:lnTo>
                <a:lnTo>
                  <a:pt x="4702757" y="0"/>
                </a:lnTo>
                <a:lnTo>
                  <a:pt x="4717129" y="0"/>
                </a:lnTo>
                <a:lnTo>
                  <a:pt x="4727865" y="0"/>
                </a:lnTo>
                <a:lnTo>
                  <a:pt x="4760355" y="0"/>
                </a:lnTo>
                <a:lnTo>
                  <a:pt x="4766412" y="0"/>
                </a:lnTo>
                <a:lnTo>
                  <a:pt x="4773832" y="0"/>
                </a:lnTo>
                <a:lnTo>
                  <a:pt x="4806322" y="0"/>
                </a:lnTo>
                <a:lnTo>
                  <a:pt x="4817058" y="0"/>
                </a:lnTo>
                <a:lnTo>
                  <a:pt x="4823115" y="0"/>
                </a:lnTo>
                <a:lnTo>
                  <a:pt x="4855605" y="0"/>
                </a:lnTo>
                <a:lnTo>
                  <a:pt x="4863025" y="0"/>
                </a:lnTo>
                <a:lnTo>
                  <a:pt x="4880713" y="0"/>
                </a:lnTo>
                <a:lnTo>
                  <a:pt x="4912308" y="0"/>
                </a:lnTo>
                <a:lnTo>
                  <a:pt x="4926680" y="0"/>
                </a:lnTo>
                <a:lnTo>
                  <a:pt x="4937416" y="0"/>
                </a:lnTo>
                <a:lnTo>
                  <a:pt x="4975963" y="0"/>
                </a:lnTo>
                <a:lnTo>
                  <a:pt x="4983383" y="0"/>
                </a:lnTo>
                <a:lnTo>
                  <a:pt x="5032666" y="0"/>
                </a:lnTo>
                <a:lnTo>
                  <a:pt x="4927891" y="419100"/>
                </a:lnTo>
                <a:lnTo>
                  <a:pt x="4878608" y="419100"/>
                </a:lnTo>
                <a:lnTo>
                  <a:pt x="4871188" y="419100"/>
                </a:lnTo>
                <a:lnTo>
                  <a:pt x="4832641" y="419100"/>
                </a:lnTo>
                <a:lnTo>
                  <a:pt x="4821905" y="419100"/>
                </a:lnTo>
                <a:lnTo>
                  <a:pt x="4807533" y="419100"/>
                </a:lnTo>
                <a:lnTo>
                  <a:pt x="4775938" y="419100"/>
                </a:lnTo>
                <a:lnTo>
                  <a:pt x="4758250" y="419100"/>
                </a:lnTo>
                <a:lnTo>
                  <a:pt x="4750830" y="419100"/>
                </a:lnTo>
                <a:lnTo>
                  <a:pt x="4718340" y="419100"/>
                </a:lnTo>
                <a:lnTo>
                  <a:pt x="4712283" y="419100"/>
                </a:lnTo>
                <a:lnTo>
                  <a:pt x="4701547" y="419100"/>
                </a:lnTo>
                <a:lnTo>
                  <a:pt x="4669057" y="419100"/>
                </a:lnTo>
                <a:lnTo>
                  <a:pt x="4661637" y="419100"/>
                </a:lnTo>
                <a:lnTo>
                  <a:pt x="4655580" y="419100"/>
                </a:lnTo>
                <a:lnTo>
                  <a:pt x="4623090" y="419100"/>
                </a:lnTo>
                <a:lnTo>
                  <a:pt x="4612354" y="419100"/>
                </a:lnTo>
                <a:lnTo>
                  <a:pt x="4597982" y="419100"/>
                </a:lnTo>
                <a:lnTo>
                  <a:pt x="4566387" y="419100"/>
                </a:lnTo>
                <a:lnTo>
                  <a:pt x="4548699" y="419100"/>
                </a:lnTo>
                <a:lnTo>
                  <a:pt x="4541279" y="419100"/>
                </a:lnTo>
                <a:lnTo>
                  <a:pt x="4502732" y="419100"/>
                </a:lnTo>
                <a:lnTo>
                  <a:pt x="4491996" y="419100"/>
                </a:lnTo>
                <a:lnTo>
                  <a:pt x="4470691" y="419100"/>
                </a:lnTo>
                <a:lnTo>
                  <a:pt x="4446029" y="419100"/>
                </a:lnTo>
                <a:lnTo>
                  <a:pt x="4421408" y="419100"/>
                </a:lnTo>
                <a:lnTo>
                  <a:pt x="4413988" y="419100"/>
                </a:lnTo>
                <a:lnTo>
                  <a:pt x="4375441" y="419100"/>
                </a:lnTo>
                <a:lnTo>
                  <a:pt x="4364705" y="419100"/>
                </a:lnTo>
                <a:lnTo>
                  <a:pt x="4350333" y="419100"/>
                </a:lnTo>
                <a:lnTo>
                  <a:pt x="4318738" y="419100"/>
                </a:lnTo>
                <a:lnTo>
                  <a:pt x="4301050" y="419100"/>
                </a:lnTo>
                <a:lnTo>
                  <a:pt x="4293630" y="419100"/>
                </a:lnTo>
                <a:lnTo>
                  <a:pt x="4282337" y="419100"/>
                </a:lnTo>
                <a:lnTo>
                  <a:pt x="4261140" y="419100"/>
                </a:lnTo>
                <a:lnTo>
                  <a:pt x="4255083" y="419100"/>
                </a:lnTo>
                <a:lnTo>
                  <a:pt x="4244347" y="419100"/>
                </a:lnTo>
                <a:lnTo>
                  <a:pt x="4233054" y="419100"/>
                </a:lnTo>
                <a:lnTo>
                  <a:pt x="4225634" y="419100"/>
                </a:lnTo>
                <a:lnTo>
                  <a:pt x="4211857" y="419100"/>
                </a:lnTo>
                <a:lnTo>
                  <a:pt x="4204437" y="419100"/>
                </a:lnTo>
                <a:lnTo>
                  <a:pt x="4198380" y="419100"/>
                </a:lnTo>
                <a:lnTo>
                  <a:pt x="4187087" y="419100"/>
                </a:lnTo>
                <a:lnTo>
                  <a:pt x="4176351" y="419100"/>
                </a:lnTo>
                <a:lnTo>
                  <a:pt x="4165890" y="419100"/>
                </a:lnTo>
                <a:lnTo>
                  <a:pt x="4161979" y="419100"/>
                </a:lnTo>
                <a:lnTo>
                  <a:pt x="4155154" y="419100"/>
                </a:lnTo>
                <a:lnTo>
                  <a:pt x="4140782" y="419100"/>
                </a:lnTo>
                <a:lnTo>
                  <a:pt x="4130384" y="419100"/>
                </a:lnTo>
                <a:lnTo>
                  <a:pt x="4112696" y="419100"/>
                </a:lnTo>
                <a:lnTo>
                  <a:pt x="4109187" y="419100"/>
                </a:lnTo>
                <a:lnTo>
                  <a:pt x="4105276" y="419100"/>
                </a:lnTo>
                <a:lnTo>
                  <a:pt x="4091499" y="419100"/>
                </a:lnTo>
                <a:lnTo>
                  <a:pt x="4084079" y="419100"/>
                </a:lnTo>
                <a:lnTo>
                  <a:pt x="4072786" y="419100"/>
                </a:lnTo>
                <a:lnTo>
                  <a:pt x="4066729" y="419100"/>
                </a:lnTo>
                <a:lnTo>
                  <a:pt x="4055993" y="419100"/>
                </a:lnTo>
                <a:lnTo>
                  <a:pt x="4045532" y="419100"/>
                </a:lnTo>
                <a:lnTo>
                  <a:pt x="4034796" y="419100"/>
                </a:lnTo>
                <a:lnTo>
                  <a:pt x="4023503" y="419100"/>
                </a:lnTo>
                <a:lnTo>
                  <a:pt x="4016083" y="419100"/>
                </a:lnTo>
                <a:lnTo>
                  <a:pt x="4010026" y="419100"/>
                </a:lnTo>
                <a:lnTo>
                  <a:pt x="3988829" y="419100"/>
                </a:lnTo>
                <a:lnTo>
                  <a:pt x="3977536" y="419100"/>
                </a:lnTo>
                <a:lnTo>
                  <a:pt x="3966800" y="419100"/>
                </a:lnTo>
                <a:lnTo>
                  <a:pt x="3952428" y="419100"/>
                </a:lnTo>
                <a:lnTo>
                  <a:pt x="3920833" y="419100"/>
                </a:lnTo>
                <a:lnTo>
                  <a:pt x="3903145" y="419100"/>
                </a:lnTo>
                <a:lnTo>
                  <a:pt x="3895725" y="419100"/>
                </a:lnTo>
                <a:lnTo>
                  <a:pt x="3857178" y="419100"/>
                </a:lnTo>
                <a:lnTo>
                  <a:pt x="3846442" y="419100"/>
                </a:lnTo>
                <a:lnTo>
                  <a:pt x="3825137" y="419100"/>
                </a:lnTo>
                <a:lnTo>
                  <a:pt x="3800475" y="419100"/>
                </a:lnTo>
                <a:lnTo>
                  <a:pt x="3775854" y="419100"/>
                </a:lnTo>
                <a:lnTo>
                  <a:pt x="3768434" y="419100"/>
                </a:lnTo>
                <a:lnTo>
                  <a:pt x="3729887" y="419100"/>
                </a:lnTo>
                <a:lnTo>
                  <a:pt x="3719151" y="419100"/>
                </a:lnTo>
                <a:lnTo>
                  <a:pt x="3704779" y="419100"/>
                </a:lnTo>
                <a:lnTo>
                  <a:pt x="3673184" y="419100"/>
                </a:lnTo>
                <a:lnTo>
                  <a:pt x="3655496" y="419100"/>
                </a:lnTo>
                <a:lnTo>
                  <a:pt x="3648076" y="419100"/>
                </a:lnTo>
                <a:lnTo>
                  <a:pt x="3615586" y="419100"/>
                </a:lnTo>
                <a:lnTo>
                  <a:pt x="3609529" y="419100"/>
                </a:lnTo>
                <a:lnTo>
                  <a:pt x="3598793" y="419100"/>
                </a:lnTo>
                <a:lnTo>
                  <a:pt x="3566303" y="419100"/>
                </a:lnTo>
                <a:lnTo>
                  <a:pt x="3558883" y="419100"/>
                </a:lnTo>
                <a:lnTo>
                  <a:pt x="3552826" y="419100"/>
                </a:lnTo>
                <a:lnTo>
                  <a:pt x="3537241" y="419100"/>
                </a:lnTo>
                <a:lnTo>
                  <a:pt x="3520336" y="419100"/>
                </a:lnTo>
                <a:lnTo>
                  <a:pt x="3509600" y="419100"/>
                </a:lnTo>
                <a:lnTo>
                  <a:pt x="3495228" y="419100"/>
                </a:lnTo>
                <a:lnTo>
                  <a:pt x="3487958" y="419100"/>
                </a:lnTo>
                <a:lnTo>
                  <a:pt x="3480538" y="419100"/>
                </a:lnTo>
                <a:lnTo>
                  <a:pt x="3463633" y="419100"/>
                </a:lnTo>
                <a:lnTo>
                  <a:pt x="3445945" y="419100"/>
                </a:lnTo>
                <a:lnTo>
                  <a:pt x="3441991" y="419100"/>
                </a:lnTo>
                <a:lnTo>
                  <a:pt x="3438525" y="419100"/>
                </a:lnTo>
                <a:lnTo>
                  <a:pt x="3431255" y="419100"/>
                </a:lnTo>
                <a:lnTo>
                  <a:pt x="3416883" y="419100"/>
                </a:lnTo>
                <a:lnTo>
                  <a:pt x="3399978" y="419100"/>
                </a:lnTo>
                <a:lnTo>
                  <a:pt x="3389242" y="419100"/>
                </a:lnTo>
                <a:lnTo>
                  <a:pt x="3385288" y="419100"/>
                </a:lnTo>
                <a:lnTo>
                  <a:pt x="3367600" y="419100"/>
                </a:lnTo>
                <a:lnTo>
                  <a:pt x="3360180" y="419100"/>
                </a:lnTo>
                <a:lnTo>
                  <a:pt x="3343275" y="419100"/>
                </a:lnTo>
                <a:lnTo>
                  <a:pt x="3327690" y="419100"/>
                </a:lnTo>
                <a:lnTo>
                  <a:pt x="3321633" y="419100"/>
                </a:lnTo>
                <a:lnTo>
                  <a:pt x="3310897" y="419100"/>
                </a:lnTo>
                <a:lnTo>
                  <a:pt x="3278407" y="419100"/>
                </a:lnTo>
                <a:lnTo>
                  <a:pt x="3270987" y="419100"/>
                </a:lnTo>
                <a:lnTo>
                  <a:pt x="3264930" y="419100"/>
                </a:lnTo>
                <a:lnTo>
                  <a:pt x="3232440" y="419100"/>
                </a:lnTo>
                <a:lnTo>
                  <a:pt x="3221704" y="419100"/>
                </a:lnTo>
                <a:lnTo>
                  <a:pt x="3207332" y="419100"/>
                </a:lnTo>
                <a:lnTo>
                  <a:pt x="3175737" y="419100"/>
                </a:lnTo>
                <a:lnTo>
                  <a:pt x="3158049" y="419100"/>
                </a:lnTo>
                <a:lnTo>
                  <a:pt x="3150629" y="419100"/>
                </a:lnTo>
                <a:lnTo>
                  <a:pt x="3112082" y="419100"/>
                </a:lnTo>
                <a:lnTo>
                  <a:pt x="3101346" y="419100"/>
                </a:lnTo>
                <a:lnTo>
                  <a:pt x="3080041" y="419100"/>
                </a:lnTo>
                <a:lnTo>
                  <a:pt x="3055379" y="419100"/>
                </a:lnTo>
                <a:lnTo>
                  <a:pt x="3030758" y="419100"/>
                </a:lnTo>
                <a:lnTo>
                  <a:pt x="3023338" y="419100"/>
                </a:lnTo>
                <a:lnTo>
                  <a:pt x="2984791" y="419100"/>
                </a:lnTo>
                <a:lnTo>
                  <a:pt x="2975266" y="419100"/>
                </a:lnTo>
                <a:lnTo>
                  <a:pt x="2974055" y="419100"/>
                </a:lnTo>
                <a:lnTo>
                  <a:pt x="2959683" y="419100"/>
                </a:lnTo>
                <a:lnTo>
                  <a:pt x="2928088" y="419100"/>
                </a:lnTo>
                <a:lnTo>
                  <a:pt x="2925983" y="419100"/>
                </a:lnTo>
                <a:lnTo>
                  <a:pt x="2918563" y="419100"/>
                </a:lnTo>
                <a:lnTo>
                  <a:pt x="2910400" y="419100"/>
                </a:lnTo>
                <a:lnTo>
                  <a:pt x="2902980" y="419100"/>
                </a:lnTo>
                <a:lnTo>
                  <a:pt x="2891687" y="419100"/>
                </a:lnTo>
                <a:lnTo>
                  <a:pt x="2880016" y="419100"/>
                </a:lnTo>
                <a:lnTo>
                  <a:pt x="2870490" y="419100"/>
                </a:lnTo>
                <a:lnTo>
                  <a:pt x="2869280" y="419100"/>
                </a:lnTo>
                <a:lnTo>
                  <a:pt x="2864433" y="419100"/>
                </a:lnTo>
                <a:lnTo>
                  <a:pt x="2854908" y="419100"/>
                </a:lnTo>
                <a:lnTo>
                  <a:pt x="2853697" y="419100"/>
                </a:lnTo>
                <a:lnTo>
                  <a:pt x="2842404" y="419100"/>
                </a:lnTo>
                <a:lnTo>
                  <a:pt x="2834984" y="419100"/>
                </a:lnTo>
                <a:lnTo>
                  <a:pt x="2823313" y="419100"/>
                </a:lnTo>
                <a:lnTo>
                  <a:pt x="2821207" y="419100"/>
                </a:lnTo>
                <a:lnTo>
                  <a:pt x="2813787" y="419100"/>
                </a:lnTo>
                <a:lnTo>
                  <a:pt x="2807730" y="419100"/>
                </a:lnTo>
                <a:lnTo>
                  <a:pt x="2805625" y="419100"/>
                </a:lnTo>
                <a:lnTo>
                  <a:pt x="2798205" y="419100"/>
                </a:lnTo>
                <a:lnTo>
                  <a:pt x="2796437" y="419100"/>
                </a:lnTo>
                <a:lnTo>
                  <a:pt x="2785701" y="419100"/>
                </a:lnTo>
                <a:lnTo>
                  <a:pt x="2775240" y="419100"/>
                </a:lnTo>
                <a:lnTo>
                  <a:pt x="2771329" y="419100"/>
                </a:lnTo>
                <a:lnTo>
                  <a:pt x="2765715" y="419100"/>
                </a:lnTo>
                <a:lnTo>
                  <a:pt x="2764504" y="419100"/>
                </a:lnTo>
                <a:lnTo>
                  <a:pt x="2759658" y="419100"/>
                </a:lnTo>
                <a:lnTo>
                  <a:pt x="2750132" y="419100"/>
                </a:lnTo>
                <a:lnTo>
                  <a:pt x="2748922" y="419100"/>
                </a:lnTo>
                <a:lnTo>
                  <a:pt x="2739734" y="419100"/>
                </a:lnTo>
                <a:lnTo>
                  <a:pt x="2722046" y="419100"/>
                </a:lnTo>
                <a:lnTo>
                  <a:pt x="2718537" y="419100"/>
                </a:lnTo>
                <a:lnTo>
                  <a:pt x="2716432" y="419100"/>
                </a:lnTo>
                <a:lnTo>
                  <a:pt x="2714626" y="419100"/>
                </a:lnTo>
                <a:lnTo>
                  <a:pt x="2709012" y="419100"/>
                </a:lnTo>
                <a:lnTo>
                  <a:pt x="2702955" y="419100"/>
                </a:lnTo>
                <a:lnTo>
                  <a:pt x="2700849" y="419100"/>
                </a:lnTo>
                <a:lnTo>
                  <a:pt x="2693429" y="419100"/>
                </a:lnTo>
                <a:lnTo>
                  <a:pt x="2682136" y="419100"/>
                </a:lnTo>
                <a:lnTo>
                  <a:pt x="2676079" y="419100"/>
                </a:lnTo>
                <a:lnTo>
                  <a:pt x="2670465" y="419100"/>
                </a:lnTo>
                <a:lnTo>
                  <a:pt x="2665343" y="419100"/>
                </a:lnTo>
                <a:lnTo>
                  <a:pt x="2659729" y="419100"/>
                </a:lnTo>
                <a:lnTo>
                  <a:pt x="2654882" y="419100"/>
                </a:lnTo>
                <a:lnTo>
                  <a:pt x="2645357" y="419100"/>
                </a:lnTo>
                <a:lnTo>
                  <a:pt x="2644146" y="419100"/>
                </a:lnTo>
                <a:lnTo>
                  <a:pt x="2632853" y="419100"/>
                </a:lnTo>
                <a:lnTo>
                  <a:pt x="2625433" y="419100"/>
                </a:lnTo>
                <a:lnTo>
                  <a:pt x="2619376" y="419100"/>
                </a:lnTo>
                <a:lnTo>
                  <a:pt x="2613762" y="419100"/>
                </a:lnTo>
                <a:lnTo>
                  <a:pt x="2598179" y="419100"/>
                </a:lnTo>
                <a:lnTo>
                  <a:pt x="2596074" y="419100"/>
                </a:lnTo>
                <a:lnTo>
                  <a:pt x="2588654" y="419100"/>
                </a:lnTo>
                <a:lnTo>
                  <a:pt x="2586886" y="419100"/>
                </a:lnTo>
                <a:lnTo>
                  <a:pt x="2576150" y="419100"/>
                </a:lnTo>
                <a:lnTo>
                  <a:pt x="2561778" y="419100"/>
                </a:lnTo>
                <a:lnTo>
                  <a:pt x="2550107" y="419100"/>
                </a:lnTo>
                <a:lnTo>
                  <a:pt x="2539371" y="419100"/>
                </a:lnTo>
                <a:lnTo>
                  <a:pt x="2530183" y="419100"/>
                </a:lnTo>
                <a:lnTo>
                  <a:pt x="2518066" y="419100"/>
                </a:lnTo>
                <a:lnTo>
                  <a:pt x="2512495" y="419100"/>
                </a:lnTo>
                <a:lnTo>
                  <a:pt x="2505075" y="419100"/>
                </a:lnTo>
                <a:lnTo>
                  <a:pt x="2493404" y="419100"/>
                </a:lnTo>
                <a:lnTo>
                  <a:pt x="2468783" y="419100"/>
                </a:lnTo>
                <a:lnTo>
                  <a:pt x="2466528" y="419100"/>
                </a:lnTo>
                <a:lnTo>
                  <a:pt x="2461363" y="419100"/>
                </a:lnTo>
                <a:lnTo>
                  <a:pt x="2455792" y="419100"/>
                </a:lnTo>
                <a:lnTo>
                  <a:pt x="2434487" y="419100"/>
                </a:lnTo>
                <a:lnTo>
                  <a:pt x="2422816" y="419100"/>
                </a:lnTo>
                <a:lnTo>
                  <a:pt x="2412080" y="419100"/>
                </a:lnTo>
                <a:lnTo>
                  <a:pt x="2409825" y="419100"/>
                </a:lnTo>
                <a:lnTo>
                  <a:pt x="2397708" y="419100"/>
                </a:lnTo>
                <a:lnTo>
                  <a:pt x="2385204" y="419100"/>
                </a:lnTo>
                <a:lnTo>
                  <a:pt x="2377784" y="419100"/>
                </a:lnTo>
                <a:lnTo>
                  <a:pt x="2366113" y="419100"/>
                </a:lnTo>
                <a:lnTo>
                  <a:pt x="2348425" y="419100"/>
                </a:lnTo>
                <a:lnTo>
                  <a:pt x="2341005" y="419100"/>
                </a:lnTo>
                <a:lnTo>
                  <a:pt x="2339237" y="419100"/>
                </a:lnTo>
                <a:lnTo>
                  <a:pt x="2329712" y="419100"/>
                </a:lnTo>
                <a:lnTo>
                  <a:pt x="2328501" y="419100"/>
                </a:lnTo>
                <a:lnTo>
                  <a:pt x="2314129" y="419100"/>
                </a:lnTo>
                <a:lnTo>
                  <a:pt x="2308515" y="419100"/>
                </a:lnTo>
                <a:lnTo>
                  <a:pt x="2302458" y="419100"/>
                </a:lnTo>
                <a:lnTo>
                  <a:pt x="2291722" y="419100"/>
                </a:lnTo>
                <a:lnTo>
                  <a:pt x="2282534" y="419100"/>
                </a:lnTo>
                <a:lnTo>
                  <a:pt x="2280429" y="419100"/>
                </a:lnTo>
                <a:lnTo>
                  <a:pt x="2273009" y="419100"/>
                </a:lnTo>
                <a:lnTo>
                  <a:pt x="2264846" y="419100"/>
                </a:lnTo>
                <a:lnTo>
                  <a:pt x="2259232" y="419100"/>
                </a:lnTo>
                <a:lnTo>
                  <a:pt x="2257426" y="419100"/>
                </a:lnTo>
                <a:lnTo>
                  <a:pt x="2251812" y="419100"/>
                </a:lnTo>
                <a:lnTo>
                  <a:pt x="2245755" y="419100"/>
                </a:lnTo>
                <a:lnTo>
                  <a:pt x="2234462" y="419100"/>
                </a:lnTo>
                <a:lnTo>
                  <a:pt x="2224936" y="419100"/>
                </a:lnTo>
                <a:lnTo>
                  <a:pt x="2223726" y="419100"/>
                </a:lnTo>
                <a:lnTo>
                  <a:pt x="2218879" y="419100"/>
                </a:lnTo>
                <a:lnTo>
                  <a:pt x="2213265" y="419100"/>
                </a:lnTo>
                <a:lnTo>
                  <a:pt x="2209354" y="419100"/>
                </a:lnTo>
                <a:lnTo>
                  <a:pt x="2208143" y="419100"/>
                </a:lnTo>
                <a:lnTo>
                  <a:pt x="2202529" y="419100"/>
                </a:lnTo>
                <a:lnTo>
                  <a:pt x="2188157" y="419100"/>
                </a:lnTo>
                <a:lnTo>
                  <a:pt x="2177759" y="419100"/>
                </a:lnTo>
                <a:lnTo>
                  <a:pt x="2175653" y="419100"/>
                </a:lnTo>
                <a:lnTo>
                  <a:pt x="2168233" y="419100"/>
                </a:lnTo>
                <a:lnTo>
                  <a:pt x="2162176" y="419100"/>
                </a:lnTo>
                <a:lnTo>
                  <a:pt x="2160071" y="419100"/>
                </a:lnTo>
                <a:lnTo>
                  <a:pt x="2156562" y="419100"/>
                </a:lnTo>
                <a:lnTo>
                  <a:pt x="2152651" y="419100"/>
                </a:lnTo>
                <a:lnTo>
                  <a:pt x="2138874" y="419100"/>
                </a:lnTo>
                <a:lnTo>
                  <a:pt x="2131454" y="419100"/>
                </a:lnTo>
                <a:lnTo>
                  <a:pt x="2129686" y="419100"/>
                </a:lnTo>
                <a:lnTo>
                  <a:pt x="2120161" y="419100"/>
                </a:lnTo>
                <a:lnTo>
                  <a:pt x="2118950" y="419100"/>
                </a:lnTo>
                <a:lnTo>
                  <a:pt x="2114104" y="419100"/>
                </a:lnTo>
                <a:lnTo>
                  <a:pt x="2104578" y="419100"/>
                </a:lnTo>
                <a:lnTo>
                  <a:pt x="2103368" y="419100"/>
                </a:lnTo>
                <a:lnTo>
                  <a:pt x="2092907" y="419100"/>
                </a:lnTo>
                <a:lnTo>
                  <a:pt x="2082171" y="419100"/>
                </a:lnTo>
                <a:lnTo>
                  <a:pt x="2072983" y="419100"/>
                </a:lnTo>
                <a:lnTo>
                  <a:pt x="2070878" y="419100"/>
                </a:lnTo>
                <a:lnTo>
                  <a:pt x="2063458" y="419100"/>
                </a:lnTo>
                <a:lnTo>
                  <a:pt x="2057401" y="419100"/>
                </a:lnTo>
                <a:lnTo>
                  <a:pt x="2055295" y="419100"/>
                </a:lnTo>
                <a:lnTo>
                  <a:pt x="2047875" y="419100"/>
                </a:lnTo>
                <a:lnTo>
                  <a:pt x="2036204" y="419100"/>
                </a:lnTo>
                <a:lnTo>
                  <a:pt x="2024911" y="419100"/>
                </a:lnTo>
                <a:lnTo>
                  <a:pt x="2014175" y="419100"/>
                </a:lnTo>
                <a:lnTo>
                  <a:pt x="2009328" y="419100"/>
                </a:lnTo>
                <a:lnTo>
                  <a:pt x="1999803" y="419100"/>
                </a:lnTo>
                <a:lnTo>
                  <a:pt x="1998592" y="419100"/>
                </a:lnTo>
                <a:lnTo>
                  <a:pt x="1968208" y="419100"/>
                </a:lnTo>
                <a:lnTo>
                  <a:pt x="1952625" y="419100"/>
                </a:lnTo>
                <a:lnTo>
                  <a:pt x="1950520" y="419100"/>
                </a:lnTo>
                <a:lnTo>
                  <a:pt x="1943100" y="419100"/>
                </a:lnTo>
                <a:lnTo>
                  <a:pt x="1904553" y="419100"/>
                </a:lnTo>
                <a:lnTo>
                  <a:pt x="1893817" y="419100"/>
                </a:lnTo>
                <a:lnTo>
                  <a:pt x="1872512" y="419100"/>
                </a:lnTo>
                <a:lnTo>
                  <a:pt x="1847850" y="419100"/>
                </a:lnTo>
                <a:lnTo>
                  <a:pt x="1823229" y="419100"/>
                </a:lnTo>
                <a:lnTo>
                  <a:pt x="1815809" y="419100"/>
                </a:lnTo>
                <a:lnTo>
                  <a:pt x="1777262" y="419100"/>
                </a:lnTo>
                <a:lnTo>
                  <a:pt x="1766526" y="419100"/>
                </a:lnTo>
                <a:lnTo>
                  <a:pt x="1752154" y="419100"/>
                </a:lnTo>
                <a:lnTo>
                  <a:pt x="1720559" y="419100"/>
                </a:lnTo>
                <a:lnTo>
                  <a:pt x="1702871" y="419100"/>
                </a:lnTo>
                <a:lnTo>
                  <a:pt x="1695451" y="419100"/>
                </a:lnTo>
                <a:lnTo>
                  <a:pt x="1662961" y="419100"/>
                </a:lnTo>
                <a:lnTo>
                  <a:pt x="1656904" y="419100"/>
                </a:lnTo>
                <a:lnTo>
                  <a:pt x="1646168" y="419100"/>
                </a:lnTo>
                <a:lnTo>
                  <a:pt x="1613678" y="419100"/>
                </a:lnTo>
                <a:lnTo>
                  <a:pt x="1606258" y="419100"/>
                </a:lnTo>
                <a:lnTo>
                  <a:pt x="1600201" y="419100"/>
                </a:lnTo>
                <a:lnTo>
                  <a:pt x="1584616" y="419100"/>
                </a:lnTo>
                <a:lnTo>
                  <a:pt x="1567711" y="419100"/>
                </a:lnTo>
                <a:lnTo>
                  <a:pt x="1556975" y="419100"/>
                </a:lnTo>
                <a:lnTo>
                  <a:pt x="1542603" y="419100"/>
                </a:lnTo>
                <a:lnTo>
                  <a:pt x="1535333" y="419100"/>
                </a:lnTo>
                <a:lnTo>
                  <a:pt x="1527913" y="419100"/>
                </a:lnTo>
                <a:lnTo>
                  <a:pt x="1511008" y="419100"/>
                </a:lnTo>
                <a:lnTo>
                  <a:pt x="1493320" y="419100"/>
                </a:lnTo>
                <a:lnTo>
                  <a:pt x="1489366" y="419100"/>
                </a:lnTo>
                <a:lnTo>
                  <a:pt x="1485900" y="419100"/>
                </a:lnTo>
                <a:lnTo>
                  <a:pt x="1478630" y="419100"/>
                </a:lnTo>
                <a:lnTo>
                  <a:pt x="1464258" y="419100"/>
                </a:lnTo>
                <a:lnTo>
                  <a:pt x="1447353" y="419100"/>
                </a:lnTo>
                <a:lnTo>
                  <a:pt x="1436617" y="419100"/>
                </a:lnTo>
                <a:lnTo>
                  <a:pt x="1432663" y="419100"/>
                </a:lnTo>
                <a:lnTo>
                  <a:pt x="1414975" y="419100"/>
                </a:lnTo>
                <a:lnTo>
                  <a:pt x="1407555" y="419100"/>
                </a:lnTo>
                <a:lnTo>
                  <a:pt x="1390650" y="419100"/>
                </a:lnTo>
                <a:lnTo>
                  <a:pt x="1375065" y="419100"/>
                </a:lnTo>
                <a:lnTo>
                  <a:pt x="1369008" y="419100"/>
                </a:lnTo>
                <a:lnTo>
                  <a:pt x="1358272" y="419100"/>
                </a:lnTo>
                <a:lnTo>
                  <a:pt x="1325782" y="419100"/>
                </a:lnTo>
                <a:lnTo>
                  <a:pt x="1318362" y="419100"/>
                </a:lnTo>
                <a:lnTo>
                  <a:pt x="1312305" y="419100"/>
                </a:lnTo>
                <a:lnTo>
                  <a:pt x="1279815" y="419100"/>
                </a:lnTo>
                <a:lnTo>
                  <a:pt x="1269079" y="419100"/>
                </a:lnTo>
                <a:lnTo>
                  <a:pt x="1254707" y="419100"/>
                </a:lnTo>
                <a:lnTo>
                  <a:pt x="1223112" y="419100"/>
                </a:lnTo>
                <a:lnTo>
                  <a:pt x="1205424" y="419100"/>
                </a:lnTo>
                <a:lnTo>
                  <a:pt x="1198004" y="419100"/>
                </a:lnTo>
                <a:lnTo>
                  <a:pt x="1159457" y="419100"/>
                </a:lnTo>
                <a:lnTo>
                  <a:pt x="1148721" y="419100"/>
                </a:lnTo>
                <a:lnTo>
                  <a:pt x="1127416" y="419100"/>
                </a:lnTo>
                <a:lnTo>
                  <a:pt x="1102754" y="419100"/>
                </a:lnTo>
                <a:lnTo>
                  <a:pt x="1078133" y="419100"/>
                </a:lnTo>
                <a:lnTo>
                  <a:pt x="1070713" y="419100"/>
                </a:lnTo>
                <a:lnTo>
                  <a:pt x="1032166" y="419100"/>
                </a:lnTo>
                <a:lnTo>
                  <a:pt x="1021430" y="419100"/>
                </a:lnTo>
                <a:lnTo>
                  <a:pt x="1007058" y="419100"/>
                </a:lnTo>
                <a:lnTo>
                  <a:pt x="975463" y="419100"/>
                </a:lnTo>
                <a:lnTo>
                  <a:pt x="957775" y="419100"/>
                </a:lnTo>
                <a:lnTo>
                  <a:pt x="950355" y="419100"/>
                </a:lnTo>
                <a:lnTo>
                  <a:pt x="939062" y="419100"/>
                </a:lnTo>
                <a:lnTo>
                  <a:pt x="917865" y="419100"/>
                </a:lnTo>
                <a:lnTo>
                  <a:pt x="911808" y="419100"/>
                </a:lnTo>
                <a:lnTo>
                  <a:pt x="901072" y="419100"/>
                </a:lnTo>
                <a:lnTo>
                  <a:pt x="889779" y="419100"/>
                </a:lnTo>
                <a:lnTo>
                  <a:pt x="882359" y="419100"/>
                </a:lnTo>
                <a:lnTo>
                  <a:pt x="868582" y="419100"/>
                </a:lnTo>
                <a:lnTo>
                  <a:pt x="861162" y="419100"/>
                </a:lnTo>
                <a:lnTo>
                  <a:pt x="855105" y="419100"/>
                </a:lnTo>
                <a:lnTo>
                  <a:pt x="843812" y="419100"/>
                </a:lnTo>
                <a:lnTo>
                  <a:pt x="833076" y="419100"/>
                </a:lnTo>
                <a:lnTo>
                  <a:pt x="822615" y="419100"/>
                </a:lnTo>
                <a:lnTo>
                  <a:pt x="818704" y="419100"/>
                </a:lnTo>
                <a:lnTo>
                  <a:pt x="811879" y="419100"/>
                </a:lnTo>
                <a:lnTo>
                  <a:pt x="797507" y="419100"/>
                </a:lnTo>
                <a:lnTo>
                  <a:pt x="787109" y="419100"/>
                </a:lnTo>
                <a:lnTo>
                  <a:pt x="769421" y="419100"/>
                </a:lnTo>
                <a:lnTo>
                  <a:pt x="765912" y="419100"/>
                </a:lnTo>
                <a:lnTo>
                  <a:pt x="762001" y="419100"/>
                </a:lnTo>
                <a:lnTo>
                  <a:pt x="748224" y="419100"/>
                </a:lnTo>
                <a:lnTo>
                  <a:pt x="740804" y="419100"/>
                </a:lnTo>
                <a:lnTo>
                  <a:pt x="729511" y="419100"/>
                </a:lnTo>
                <a:lnTo>
                  <a:pt x="723454" y="419100"/>
                </a:lnTo>
                <a:lnTo>
                  <a:pt x="712718" y="419100"/>
                </a:lnTo>
                <a:lnTo>
                  <a:pt x="702257" y="419100"/>
                </a:lnTo>
                <a:lnTo>
                  <a:pt x="691521" y="419100"/>
                </a:lnTo>
                <a:lnTo>
                  <a:pt x="680228" y="419100"/>
                </a:lnTo>
                <a:lnTo>
                  <a:pt x="672808" y="419100"/>
                </a:lnTo>
                <a:lnTo>
                  <a:pt x="666751" y="419100"/>
                </a:lnTo>
                <a:lnTo>
                  <a:pt x="645554" y="419100"/>
                </a:lnTo>
                <a:lnTo>
                  <a:pt x="634261" y="419100"/>
                </a:lnTo>
                <a:lnTo>
                  <a:pt x="623525" y="419100"/>
                </a:lnTo>
                <a:lnTo>
                  <a:pt x="609153" y="419100"/>
                </a:lnTo>
                <a:lnTo>
                  <a:pt x="577558" y="419100"/>
                </a:lnTo>
                <a:lnTo>
                  <a:pt x="559870" y="419100"/>
                </a:lnTo>
                <a:lnTo>
                  <a:pt x="552450" y="419100"/>
                </a:lnTo>
                <a:lnTo>
                  <a:pt x="513903" y="419100"/>
                </a:lnTo>
                <a:lnTo>
                  <a:pt x="503167" y="419100"/>
                </a:lnTo>
                <a:lnTo>
                  <a:pt x="481862" y="419100"/>
                </a:lnTo>
                <a:lnTo>
                  <a:pt x="457200" y="419100"/>
                </a:lnTo>
                <a:lnTo>
                  <a:pt x="432579" y="419100"/>
                </a:lnTo>
                <a:lnTo>
                  <a:pt x="425159" y="419100"/>
                </a:lnTo>
                <a:lnTo>
                  <a:pt x="386612" y="419100"/>
                </a:lnTo>
                <a:lnTo>
                  <a:pt x="375876" y="419100"/>
                </a:lnTo>
                <a:lnTo>
                  <a:pt x="361504" y="419100"/>
                </a:lnTo>
                <a:lnTo>
                  <a:pt x="329909" y="419100"/>
                </a:lnTo>
                <a:lnTo>
                  <a:pt x="312221" y="419100"/>
                </a:lnTo>
                <a:lnTo>
                  <a:pt x="304801" y="419100"/>
                </a:lnTo>
                <a:lnTo>
                  <a:pt x="272311" y="419100"/>
                </a:lnTo>
                <a:lnTo>
                  <a:pt x="266254" y="419100"/>
                </a:lnTo>
                <a:lnTo>
                  <a:pt x="255518" y="419100"/>
                </a:lnTo>
                <a:lnTo>
                  <a:pt x="223028" y="419100"/>
                </a:lnTo>
                <a:lnTo>
                  <a:pt x="215608" y="419100"/>
                </a:lnTo>
                <a:lnTo>
                  <a:pt x="209551" y="419100"/>
                </a:lnTo>
                <a:lnTo>
                  <a:pt x="177061" y="419100"/>
                </a:lnTo>
                <a:lnTo>
                  <a:pt x="166325" y="419100"/>
                </a:lnTo>
                <a:lnTo>
                  <a:pt x="151953" y="419100"/>
                </a:lnTo>
                <a:lnTo>
                  <a:pt x="120358" y="419100"/>
                </a:lnTo>
                <a:lnTo>
                  <a:pt x="102670" y="419100"/>
                </a:lnTo>
                <a:lnTo>
                  <a:pt x="95250" y="419100"/>
                </a:lnTo>
                <a:lnTo>
                  <a:pt x="56703" y="419100"/>
                </a:lnTo>
                <a:lnTo>
                  <a:pt x="45967" y="419100"/>
                </a:lnTo>
                <a:lnTo>
                  <a:pt x="0" y="4191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7" name="组合 67">
            <a:extLst>
              <a:ext uri="{FF2B5EF4-FFF2-40B4-BE49-F238E27FC236}">
                <a16:creationId xmlns:a16="http://schemas.microsoft.com/office/drawing/2014/main" id="{D6944E25-2B9E-C213-DB77-A282A1D355F6}"/>
              </a:ext>
            </a:extLst>
          </p:cNvPr>
          <p:cNvGrpSpPr/>
          <p:nvPr/>
        </p:nvGrpSpPr>
        <p:grpSpPr>
          <a:xfrm>
            <a:off x="0" y="401886"/>
            <a:ext cx="1417774" cy="723901"/>
            <a:chOff x="-391195" y="-1"/>
            <a:chExt cx="1697596" cy="866775"/>
          </a:xfrm>
        </p:grpSpPr>
        <p:sp>
          <p:nvSpPr>
            <p:cNvPr id="58" name="任意多边形 68">
              <a:extLst>
                <a:ext uri="{FF2B5EF4-FFF2-40B4-BE49-F238E27FC236}">
                  <a16:creationId xmlns:a16="http://schemas.microsoft.com/office/drawing/2014/main" id="{48935AEB-7CD5-BA78-2C96-F79B4EADB319}"/>
                </a:ext>
              </a:extLst>
            </p:cNvPr>
            <p:cNvSpPr/>
            <p:nvPr/>
          </p:nvSpPr>
          <p:spPr>
            <a:xfrm>
              <a:off x="238265" y="-1"/>
              <a:ext cx="333967" cy="866775"/>
            </a:xfrm>
            <a:custGeom>
              <a:avLst/>
              <a:gdLst>
                <a:gd name="connsiteX0" fmla="*/ 895550 w 1380209"/>
                <a:gd name="connsiteY0" fmla="*/ 0 h 3582188"/>
                <a:gd name="connsiteX1" fmla="*/ 1380209 w 1380209"/>
                <a:gd name="connsiteY1" fmla="*/ 0 h 3582188"/>
                <a:gd name="connsiteX2" fmla="*/ 484659 w 1380209"/>
                <a:gd name="connsiteY2" fmla="*/ 3582188 h 3582188"/>
                <a:gd name="connsiteX3" fmla="*/ 0 w 1380209"/>
                <a:gd name="connsiteY3" fmla="*/ 3582188 h 3582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80209" h="3582188">
                  <a:moveTo>
                    <a:pt x="895550" y="0"/>
                  </a:moveTo>
                  <a:lnTo>
                    <a:pt x="1380209" y="0"/>
                  </a:lnTo>
                  <a:lnTo>
                    <a:pt x="484659" y="3582188"/>
                  </a:lnTo>
                  <a:lnTo>
                    <a:pt x="0" y="358218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" name="任意多边形 69">
              <a:extLst>
                <a:ext uri="{FF2B5EF4-FFF2-40B4-BE49-F238E27FC236}">
                  <a16:creationId xmlns:a16="http://schemas.microsoft.com/office/drawing/2014/main" id="{2F4E5F8F-A972-360E-82E8-A05412F98D67}"/>
                </a:ext>
              </a:extLst>
            </p:cNvPr>
            <p:cNvSpPr/>
            <p:nvPr/>
          </p:nvSpPr>
          <p:spPr>
            <a:xfrm>
              <a:off x="421807" y="-1"/>
              <a:ext cx="333967" cy="866775"/>
            </a:xfrm>
            <a:custGeom>
              <a:avLst/>
              <a:gdLst>
                <a:gd name="connsiteX0" fmla="*/ 895550 w 1380209"/>
                <a:gd name="connsiteY0" fmla="*/ 0 h 3582188"/>
                <a:gd name="connsiteX1" fmla="*/ 1380209 w 1380209"/>
                <a:gd name="connsiteY1" fmla="*/ 0 h 3582188"/>
                <a:gd name="connsiteX2" fmla="*/ 484659 w 1380209"/>
                <a:gd name="connsiteY2" fmla="*/ 3582188 h 3582188"/>
                <a:gd name="connsiteX3" fmla="*/ 0 w 1380209"/>
                <a:gd name="connsiteY3" fmla="*/ 3582188 h 3582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80209" h="3582188">
                  <a:moveTo>
                    <a:pt x="895550" y="0"/>
                  </a:moveTo>
                  <a:lnTo>
                    <a:pt x="1380209" y="0"/>
                  </a:lnTo>
                  <a:lnTo>
                    <a:pt x="484659" y="3582188"/>
                  </a:lnTo>
                  <a:lnTo>
                    <a:pt x="0" y="358218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任意多边形 70">
              <a:extLst>
                <a:ext uri="{FF2B5EF4-FFF2-40B4-BE49-F238E27FC236}">
                  <a16:creationId xmlns:a16="http://schemas.microsoft.com/office/drawing/2014/main" id="{3F59D7FB-9DA0-29FF-8167-F67D0DB44C58}"/>
                </a:ext>
              </a:extLst>
            </p:cNvPr>
            <p:cNvSpPr/>
            <p:nvPr/>
          </p:nvSpPr>
          <p:spPr>
            <a:xfrm>
              <a:off x="605349" y="-1"/>
              <a:ext cx="333967" cy="866775"/>
            </a:xfrm>
            <a:custGeom>
              <a:avLst/>
              <a:gdLst>
                <a:gd name="connsiteX0" fmla="*/ 895550 w 1380209"/>
                <a:gd name="connsiteY0" fmla="*/ 0 h 3582188"/>
                <a:gd name="connsiteX1" fmla="*/ 1380209 w 1380209"/>
                <a:gd name="connsiteY1" fmla="*/ 0 h 3582188"/>
                <a:gd name="connsiteX2" fmla="*/ 484659 w 1380209"/>
                <a:gd name="connsiteY2" fmla="*/ 3582188 h 3582188"/>
                <a:gd name="connsiteX3" fmla="*/ 0 w 1380209"/>
                <a:gd name="connsiteY3" fmla="*/ 3582188 h 3582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80209" h="3582188">
                  <a:moveTo>
                    <a:pt x="895550" y="0"/>
                  </a:moveTo>
                  <a:lnTo>
                    <a:pt x="1380209" y="0"/>
                  </a:lnTo>
                  <a:lnTo>
                    <a:pt x="484659" y="3582188"/>
                  </a:lnTo>
                  <a:lnTo>
                    <a:pt x="0" y="358218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任意多边形 71">
              <a:extLst>
                <a:ext uri="{FF2B5EF4-FFF2-40B4-BE49-F238E27FC236}">
                  <a16:creationId xmlns:a16="http://schemas.microsoft.com/office/drawing/2014/main" id="{6150F719-9184-A614-712F-5C6EE125D710}"/>
                </a:ext>
              </a:extLst>
            </p:cNvPr>
            <p:cNvSpPr/>
            <p:nvPr/>
          </p:nvSpPr>
          <p:spPr>
            <a:xfrm>
              <a:off x="788891" y="-1"/>
              <a:ext cx="333967" cy="866775"/>
            </a:xfrm>
            <a:custGeom>
              <a:avLst/>
              <a:gdLst>
                <a:gd name="connsiteX0" fmla="*/ 895550 w 1380209"/>
                <a:gd name="connsiteY0" fmla="*/ 0 h 3582188"/>
                <a:gd name="connsiteX1" fmla="*/ 1380209 w 1380209"/>
                <a:gd name="connsiteY1" fmla="*/ 0 h 3582188"/>
                <a:gd name="connsiteX2" fmla="*/ 484659 w 1380209"/>
                <a:gd name="connsiteY2" fmla="*/ 3582188 h 3582188"/>
                <a:gd name="connsiteX3" fmla="*/ 0 w 1380209"/>
                <a:gd name="connsiteY3" fmla="*/ 3582188 h 3582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80209" h="3582188">
                  <a:moveTo>
                    <a:pt x="895550" y="0"/>
                  </a:moveTo>
                  <a:lnTo>
                    <a:pt x="1380209" y="0"/>
                  </a:lnTo>
                  <a:lnTo>
                    <a:pt x="484659" y="3582188"/>
                  </a:lnTo>
                  <a:lnTo>
                    <a:pt x="0" y="358218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任意多边形 72">
              <a:extLst>
                <a:ext uri="{FF2B5EF4-FFF2-40B4-BE49-F238E27FC236}">
                  <a16:creationId xmlns:a16="http://schemas.microsoft.com/office/drawing/2014/main" id="{0DF332AA-CEE7-C636-2999-1E697C0AF5AB}"/>
                </a:ext>
              </a:extLst>
            </p:cNvPr>
            <p:cNvSpPr/>
            <p:nvPr/>
          </p:nvSpPr>
          <p:spPr>
            <a:xfrm>
              <a:off x="972434" y="-1"/>
              <a:ext cx="333967" cy="866775"/>
            </a:xfrm>
            <a:custGeom>
              <a:avLst/>
              <a:gdLst>
                <a:gd name="connsiteX0" fmla="*/ 895550 w 1380209"/>
                <a:gd name="connsiteY0" fmla="*/ 0 h 3582188"/>
                <a:gd name="connsiteX1" fmla="*/ 1380209 w 1380209"/>
                <a:gd name="connsiteY1" fmla="*/ 0 h 3582188"/>
                <a:gd name="connsiteX2" fmla="*/ 484659 w 1380209"/>
                <a:gd name="connsiteY2" fmla="*/ 3582188 h 3582188"/>
                <a:gd name="connsiteX3" fmla="*/ 0 w 1380209"/>
                <a:gd name="connsiteY3" fmla="*/ 3582188 h 3582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80209" h="3582188">
                  <a:moveTo>
                    <a:pt x="895550" y="0"/>
                  </a:moveTo>
                  <a:lnTo>
                    <a:pt x="1380209" y="0"/>
                  </a:lnTo>
                  <a:lnTo>
                    <a:pt x="484659" y="3582188"/>
                  </a:lnTo>
                  <a:lnTo>
                    <a:pt x="0" y="358218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任意多边形 73">
              <a:extLst>
                <a:ext uri="{FF2B5EF4-FFF2-40B4-BE49-F238E27FC236}">
                  <a16:creationId xmlns:a16="http://schemas.microsoft.com/office/drawing/2014/main" id="{958B1A3F-F76C-6552-781B-424613F6D61A}"/>
                </a:ext>
              </a:extLst>
            </p:cNvPr>
            <p:cNvSpPr/>
            <p:nvPr/>
          </p:nvSpPr>
          <p:spPr>
            <a:xfrm>
              <a:off x="-391195" y="-1"/>
              <a:ext cx="779885" cy="866775"/>
            </a:xfrm>
            <a:custGeom>
              <a:avLst/>
              <a:gdLst>
                <a:gd name="connsiteX0" fmla="*/ 167467 w 602715"/>
                <a:gd name="connsiteY0" fmla="*/ 0 h 669866"/>
                <a:gd name="connsiteX1" fmla="*/ 240938 w 602715"/>
                <a:gd name="connsiteY1" fmla="*/ 0 h 669866"/>
                <a:gd name="connsiteX2" fmla="*/ 258098 w 602715"/>
                <a:gd name="connsiteY2" fmla="*/ 0 h 669866"/>
                <a:gd name="connsiteX3" fmla="*/ 319710 w 602715"/>
                <a:gd name="connsiteY3" fmla="*/ 0 h 669866"/>
                <a:gd name="connsiteX4" fmla="*/ 331569 w 602715"/>
                <a:gd name="connsiteY4" fmla="*/ 0 h 669866"/>
                <a:gd name="connsiteX5" fmla="*/ 359841 w 602715"/>
                <a:gd name="connsiteY5" fmla="*/ 0 h 669866"/>
                <a:gd name="connsiteX6" fmla="*/ 410341 w 602715"/>
                <a:gd name="connsiteY6" fmla="*/ 0 h 669866"/>
                <a:gd name="connsiteX7" fmla="*/ 433312 w 602715"/>
                <a:gd name="connsiteY7" fmla="*/ 0 h 669866"/>
                <a:gd name="connsiteX8" fmla="*/ 450472 w 602715"/>
                <a:gd name="connsiteY8" fmla="*/ 0 h 669866"/>
                <a:gd name="connsiteX9" fmla="*/ 512084 w 602715"/>
                <a:gd name="connsiteY9" fmla="*/ 0 h 669866"/>
                <a:gd name="connsiteX10" fmla="*/ 523943 w 602715"/>
                <a:gd name="connsiteY10" fmla="*/ 0 h 669866"/>
                <a:gd name="connsiteX11" fmla="*/ 602715 w 602715"/>
                <a:gd name="connsiteY11" fmla="*/ 0 h 669866"/>
                <a:gd name="connsiteX12" fmla="*/ 435248 w 602715"/>
                <a:gd name="connsiteY12" fmla="*/ 669866 h 669866"/>
                <a:gd name="connsiteX13" fmla="*/ 356476 w 602715"/>
                <a:gd name="connsiteY13" fmla="*/ 669866 h 669866"/>
                <a:gd name="connsiteX14" fmla="*/ 344617 w 602715"/>
                <a:gd name="connsiteY14" fmla="*/ 669866 h 669866"/>
                <a:gd name="connsiteX15" fmla="*/ 283005 w 602715"/>
                <a:gd name="connsiteY15" fmla="*/ 669866 h 669866"/>
                <a:gd name="connsiteX16" fmla="*/ 265845 w 602715"/>
                <a:gd name="connsiteY16" fmla="*/ 669866 h 669866"/>
                <a:gd name="connsiteX17" fmla="*/ 242874 w 602715"/>
                <a:gd name="connsiteY17" fmla="*/ 669866 h 669866"/>
                <a:gd name="connsiteX18" fmla="*/ 192374 w 602715"/>
                <a:gd name="connsiteY18" fmla="*/ 669866 h 669866"/>
                <a:gd name="connsiteX19" fmla="*/ 164102 w 602715"/>
                <a:gd name="connsiteY19" fmla="*/ 669866 h 669866"/>
                <a:gd name="connsiteX20" fmla="*/ 152243 w 602715"/>
                <a:gd name="connsiteY20" fmla="*/ 669866 h 669866"/>
                <a:gd name="connsiteX21" fmla="*/ 90631 w 602715"/>
                <a:gd name="connsiteY21" fmla="*/ 669866 h 669866"/>
                <a:gd name="connsiteX22" fmla="*/ 73471 w 602715"/>
                <a:gd name="connsiteY22" fmla="*/ 669866 h 669866"/>
                <a:gd name="connsiteX23" fmla="*/ 0 w 602715"/>
                <a:gd name="connsiteY23" fmla="*/ 669866 h 669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02715" h="669866">
                  <a:moveTo>
                    <a:pt x="167467" y="0"/>
                  </a:moveTo>
                  <a:lnTo>
                    <a:pt x="240938" y="0"/>
                  </a:lnTo>
                  <a:lnTo>
                    <a:pt x="258098" y="0"/>
                  </a:lnTo>
                  <a:lnTo>
                    <a:pt x="319710" y="0"/>
                  </a:lnTo>
                  <a:lnTo>
                    <a:pt x="331569" y="0"/>
                  </a:lnTo>
                  <a:lnTo>
                    <a:pt x="359841" y="0"/>
                  </a:lnTo>
                  <a:lnTo>
                    <a:pt x="410341" y="0"/>
                  </a:lnTo>
                  <a:lnTo>
                    <a:pt x="433312" y="0"/>
                  </a:lnTo>
                  <a:lnTo>
                    <a:pt x="450472" y="0"/>
                  </a:lnTo>
                  <a:lnTo>
                    <a:pt x="512084" y="0"/>
                  </a:lnTo>
                  <a:lnTo>
                    <a:pt x="523943" y="0"/>
                  </a:lnTo>
                  <a:lnTo>
                    <a:pt x="602715" y="0"/>
                  </a:lnTo>
                  <a:lnTo>
                    <a:pt x="435248" y="669866"/>
                  </a:lnTo>
                  <a:lnTo>
                    <a:pt x="356476" y="669866"/>
                  </a:lnTo>
                  <a:lnTo>
                    <a:pt x="344617" y="669866"/>
                  </a:lnTo>
                  <a:lnTo>
                    <a:pt x="283005" y="669866"/>
                  </a:lnTo>
                  <a:lnTo>
                    <a:pt x="265845" y="669866"/>
                  </a:lnTo>
                  <a:lnTo>
                    <a:pt x="242874" y="669866"/>
                  </a:lnTo>
                  <a:lnTo>
                    <a:pt x="192374" y="669866"/>
                  </a:lnTo>
                  <a:lnTo>
                    <a:pt x="164102" y="669866"/>
                  </a:lnTo>
                  <a:lnTo>
                    <a:pt x="152243" y="669866"/>
                  </a:lnTo>
                  <a:lnTo>
                    <a:pt x="90631" y="669866"/>
                  </a:lnTo>
                  <a:lnTo>
                    <a:pt x="73471" y="669866"/>
                  </a:lnTo>
                  <a:lnTo>
                    <a:pt x="0" y="66986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64" name="直接连接符 34">
            <a:extLst>
              <a:ext uri="{FF2B5EF4-FFF2-40B4-BE49-F238E27FC236}">
                <a16:creationId xmlns:a16="http://schemas.microsoft.com/office/drawing/2014/main" id="{FA62E5AA-C21C-73E4-E822-6A022331F906}"/>
              </a:ext>
            </a:extLst>
          </p:cNvPr>
          <p:cNvCxnSpPr/>
          <p:nvPr/>
        </p:nvCxnSpPr>
        <p:spPr>
          <a:xfrm>
            <a:off x="955570" y="918090"/>
            <a:ext cx="10019401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5A439014-1A87-4CC9-8A83-37B37D6CFE2C}"/>
              </a:ext>
            </a:extLst>
          </p:cNvPr>
          <p:cNvSpPr txBox="1"/>
          <p:nvPr/>
        </p:nvSpPr>
        <p:spPr>
          <a:xfrm>
            <a:off x="690467" y="1788093"/>
            <a:ext cx="157601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en-US" altLang="ko-KR" sz="4800" b="1">
                <a:solidFill>
                  <a:schemeClr val="accent4"/>
                </a:solidFill>
                <a:cs typeface="B Nazanin" panose="00000400000000000000" pitchFamily="2" charset="-78"/>
              </a:rPr>
              <a:t>32%</a:t>
            </a:r>
            <a:endParaRPr lang="ko-KR" altLang="en-US" sz="4800" b="1">
              <a:solidFill>
                <a:schemeClr val="accent4"/>
              </a:solidFill>
              <a:cs typeface="B Nazanin" panose="00000400000000000000" pitchFamily="2" charset="-78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4A95BAC-038C-46BF-AF93-3BC3F406521E}"/>
              </a:ext>
            </a:extLst>
          </p:cNvPr>
          <p:cNvGrpSpPr/>
          <p:nvPr/>
        </p:nvGrpSpPr>
        <p:grpSpPr>
          <a:xfrm>
            <a:off x="2242799" y="1739651"/>
            <a:ext cx="1377983" cy="743214"/>
            <a:chOff x="323529" y="1876742"/>
            <a:chExt cx="2664296" cy="743214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27C0850-070D-4A8F-9E75-482FC1FFB50D}"/>
                </a:ext>
              </a:extLst>
            </p:cNvPr>
            <p:cNvSpPr txBox="1"/>
            <p:nvPr/>
          </p:nvSpPr>
          <p:spPr>
            <a:xfrm>
              <a:off x="323529" y="1876742"/>
              <a:ext cx="266429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E46C56C-AFE2-4E49-A5E3-C8B6229DBA35}"/>
                </a:ext>
              </a:extLst>
            </p:cNvPr>
            <p:cNvSpPr txBox="1"/>
            <p:nvPr/>
          </p:nvSpPr>
          <p:spPr>
            <a:xfrm>
              <a:off x="323531" y="2158291"/>
              <a:ext cx="26642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آسان برای تغییر رنگ، عکس و متن.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A5EEED40-120E-41C0-9981-B5BD815B6A00}"/>
              </a:ext>
            </a:extLst>
          </p:cNvPr>
          <p:cNvSpPr txBox="1"/>
          <p:nvPr/>
        </p:nvSpPr>
        <p:spPr>
          <a:xfrm>
            <a:off x="812470" y="2545260"/>
            <a:ext cx="2808312" cy="117724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171459" indent="-171459" algn="r" rtl="1">
              <a:lnSpc>
                <a:spcPct val="150000"/>
              </a:lnSpc>
              <a:buFont typeface="Wingdings" pitchFamily="2" charset="2"/>
              <a:buChar char="v"/>
            </a:pPr>
            <a:r>
              <a:rPr lang="fa-IR" altLang="ko-KR" sz="1200" dirty="0">
                <a:solidFill>
                  <a:schemeClr val="accent4"/>
                </a:solidFill>
                <a:cs typeface="B Nazanin" panose="00000400000000000000" pitchFamily="2" charset="-78"/>
              </a:rPr>
              <a:t>ارائه پاورپوینت دریافت کنید</a:t>
            </a:r>
          </a:p>
          <a:p>
            <a:pPr marL="171459" indent="-171459" algn="r" rtl="1">
              <a:lnSpc>
                <a:spcPct val="150000"/>
              </a:lnSpc>
              <a:buFont typeface="Wingdings" pitchFamily="2" charset="2"/>
              <a:buChar char="v"/>
            </a:pPr>
            <a:r>
              <a:rPr lang="fa-IR" altLang="ko-KR" sz="1200" dirty="0">
                <a:solidFill>
                  <a:schemeClr val="accent4"/>
                </a:solidFill>
                <a:cs typeface="B Nazanin" panose="00000400000000000000" pitchFamily="2" charset="-78"/>
              </a:rPr>
              <a:t>ارائه پاورپوینت دریافت کنید</a:t>
            </a:r>
          </a:p>
          <a:p>
            <a:pPr marL="171459" indent="-171459" algn="r" rtl="1">
              <a:lnSpc>
                <a:spcPct val="150000"/>
              </a:lnSpc>
              <a:buFont typeface="Wingdings" pitchFamily="2" charset="2"/>
              <a:buChar char="v"/>
            </a:pPr>
            <a:r>
              <a:rPr lang="fa-IR" altLang="ko-KR" sz="1200" dirty="0">
                <a:solidFill>
                  <a:schemeClr val="accent4"/>
                </a:solidFill>
                <a:cs typeface="B Nazanin" panose="00000400000000000000" pitchFamily="2" charset="-78"/>
              </a:rPr>
              <a:t>ارائه پاورپوینت دریافت کنید</a:t>
            </a:r>
          </a:p>
          <a:p>
            <a:pPr marL="171459" indent="-171459" algn="r" rtl="1">
              <a:lnSpc>
                <a:spcPct val="150000"/>
              </a:lnSpc>
              <a:buFont typeface="Wingdings" pitchFamily="2" charset="2"/>
              <a:buChar char="v"/>
            </a:pPr>
            <a:r>
              <a:rPr lang="fa-IR" altLang="ko-KR" sz="1200" dirty="0">
                <a:solidFill>
                  <a:schemeClr val="accent4"/>
                </a:solidFill>
                <a:cs typeface="B Nazanin" panose="00000400000000000000" pitchFamily="2" charset="-78"/>
              </a:rPr>
              <a:t>ارائه پاورپوینت دریافت کنید</a:t>
            </a:r>
            <a:endParaRPr lang="en-US" altLang="ko-KR" sz="1200" dirty="0">
              <a:solidFill>
                <a:schemeClr val="accent4"/>
              </a:solidFill>
              <a:cs typeface="B Nazanin" panose="00000400000000000000" pitchFamily="2" charset="-78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1815A89-2518-433A-ADB9-2AD4530042BC}"/>
              </a:ext>
            </a:extLst>
          </p:cNvPr>
          <p:cNvSpPr txBox="1"/>
          <p:nvPr/>
        </p:nvSpPr>
        <p:spPr>
          <a:xfrm>
            <a:off x="4068857" y="1788093"/>
            <a:ext cx="157601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en-US" altLang="ko-KR" sz="4800" b="1">
                <a:solidFill>
                  <a:schemeClr val="accent3"/>
                </a:solidFill>
                <a:cs typeface="B Nazanin" panose="00000400000000000000" pitchFamily="2" charset="-78"/>
              </a:rPr>
              <a:t>15%</a:t>
            </a:r>
            <a:endParaRPr lang="ko-KR" altLang="en-US" sz="4800" b="1">
              <a:solidFill>
                <a:schemeClr val="accent3"/>
              </a:solidFill>
              <a:cs typeface="B Nazanin" panose="00000400000000000000" pitchFamily="2" charset="-78"/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B08E941-2257-40AA-89D0-C927ADB12477}"/>
              </a:ext>
            </a:extLst>
          </p:cNvPr>
          <p:cNvGrpSpPr/>
          <p:nvPr/>
        </p:nvGrpSpPr>
        <p:grpSpPr>
          <a:xfrm>
            <a:off x="5621189" y="1739651"/>
            <a:ext cx="1377983" cy="743214"/>
            <a:chOff x="323529" y="1876742"/>
            <a:chExt cx="2664296" cy="743214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F5E8A84-4526-41C5-A8ED-78D9B1766836}"/>
                </a:ext>
              </a:extLst>
            </p:cNvPr>
            <p:cNvSpPr txBox="1"/>
            <p:nvPr/>
          </p:nvSpPr>
          <p:spPr>
            <a:xfrm>
              <a:off x="323529" y="1876742"/>
              <a:ext cx="266429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0477348-0CD2-4A92-B749-48C249CE500C}"/>
                </a:ext>
              </a:extLst>
            </p:cNvPr>
            <p:cNvSpPr txBox="1"/>
            <p:nvPr/>
          </p:nvSpPr>
          <p:spPr>
            <a:xfrm>
              <a:off x="323531" y="2158291"/>
              <a:ext cx="26642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آسان برای تغییر رنگ، عکس و متن.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29FBD72C-7E43-44A4-8869-60CC1515A0A2}"/>
              </a:ext>
            </a:extLst>
          </p:cNvPr>
          <p:cNvSpPr txBox="1"/>
          <p:nvPr/>
        </p:nvSpPr>
        <p:spPr>
          <a:xfrm>
            <a:off x="4178770" y="2545260"/>
            <a:ext cx="2808312" cy="117724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171459" indent="-171459" algn="r" rtl="1">
              <a:lnSpc>
                <a:spcPct val="150000"/>
              </a:lnSpc>
              <a:buFont typeface="Wingdings" pitchFamily="2" charset="2"/>
              <a:buChar char="v"/>
            </a:pPr>
            <a:r>
              <a:rPr lang="fa-IR" altLang="ko-KR" sz="1200" dirty="0">
                <a:solidFill>
                  <a:schemeClr val="accent3"/>
                </a:solidFill>
                <a:cs typeface="B Nazanin" panose="00000400000000000000" pitchFamily="2" charset="-78"/>
              </a:rPr>
              <a:t>ارائه پاورپوینت دریافت کنید</a:t>
            </a:r>
          </a:p>
          <a:p>
            <a:pPr marL="171459" indent="-171459" algn="r" rtl="1">
              <a:lnSpc>
                <a:spcPct val="150000"/>
              </a:lnSpc>
              <a:buFont typeface="Wingdings" pitchFamily="2" charset="2"/>
              <a:buChar char="v"/>
            </a:pPr>
            <a:r>
              <a:rPr lang="fa-IR" altLang="ko-KR" sz="1200" dirty="0">
                <a:solidFill>
                  <a:schemeClr val="accent3"/>
                </a:solidFill>
                <a:cs typeface="B Nazanin" panose="00000400000000000000" pitchFamily="2" charset="-78"/>
              </a:rPr>
              <a:t>ارائه پاورپوینت دریافت کنید</a:t>
            </a:r>
          </a:p>
          <a:p>
            <a:pPr marL="171459" indent="-171459" algn="r" rtl="1">
              <a:lnSpc>
                <a:spcPct val="150000"/>
              </a:lnSpc>
              <a:buFont typeface="Wingdings" pitchFamily="2" charset="2"/>
              <a:buChar char="v"/>
            </a:pPr>
            <a:r>
              <a:rPr lang="fa-IR" altLang="ko-KR" sz="1200" dirty="0">
                <a:solidFill>
                  <a:schemeClr val="accent3"/>
                </a:solidFill>
                <a:cs typeface="B Nazanin" panose="00000400000000000000" pitchFamily="2" charset="-78"/>
              </a:rPr>
              <a:t>ارائه پاورپوینت دریافت کنید</a:t>
            </a:r>
          </a:p>
          <a:p>
            <a:pPr marL="171459" indent="-171459" algn="r" rtl="1">
              <a:lnSpc>
                <a:spcPct val="150000"/>
              </a:lnSpc>
              <a:buFont typeface="Wingdings" pitchFamily="2" charset="2"/>
              <a:buChar char="v"/>
            </a:pPr>
            <a:r>
              <a:rPr lang="fa-IR" altLang="ko-KR" sz="1200" dirty="0">
                <a:solidFill>
                  <a:schemeClr val="accent3"/>
                </a:solidFill>
                <a:cs typeface="B Nazanin" panose="00000400000000000000" pitchFamily="2" charset="-78"/>
              </a:rPr>
              <a:t>ارائه پاورپوینت دریافت کنید</a:t>
            </a:r>
            <a:endParaRPr lang="en-US" altLang="ko-KR" sz="1200" dirty="0">
              <a:solidFill>
                <a:schemeClr val="accent3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D8A07ED-4BA8-4887-9B23-E340EBF72032}"/>
              </a:ext>
            </a:extLst>
          </p:cNvPr>
          <p:cNvSpPr txBox="1"/>
          <p:nvPr/>
        </p:nvSpPr>
        <p:spPr>
          <a:xfrm>
            <a:off x="690467" y="3909162"/>
            <a:ext cx="6159771" cy="1034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ارائه پاورپوینت مدرنی را دریافت کنید که به زیبایی طراحی شده است. آسان برای تغییر رنگ، عکس و متن. شما به سادگی می توانید مخاطبان خود را تحت تاثیر قرار دهید و به ارائه های خود جذابیت و زیبایی بی نظیری اضافه کنید.</a:t>
            </a:r>
            <a:endParaRPr lang="ko-KR" altLang="en-US" sz="1400" b="1" dirty="0">
              <a:cs typeface="B Nazanin" panose="00000400000000000000" pitchFamily="2" charset="-7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E9FB0E0-47B2-4957-A8C9-C8D24069FD74}"/>
              </a:ext>
            </a:extLst>
          </p:cNvPr>
          <p:cNvSpPr txBox="1"/>
          <p:nvPr/>
        </p:nvSpPr>
        <p:spPr>
          <a:xfrm>
            <a:off x="8849057" y="6084810"/>
            <a:ext cx="2827487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1100" dirty="0">
                <a:cs typeface="B Nazanin" panose="00000400000000000000" pitchFamily="2" charset="-78"/>
              </a:rPr>
              <a:t>لورم درد او دوست داشتنی است،</a:t>
            </a:r>
          </a:p>
          <a:p>
            <a:pPr algn="r" rtl="1"/>
            <a:r>
              <a:rPr lang="en-GB" altLang="ko-KR" sz="1100" dirty="0">
                <a:cs typeface="B Nazanin" panose="00000400000000000000" pitchFamily="2" charset="-78"/>
              </a:rPr>
              <a:t>CU </a:t>
            </a:r>
            <a:r>
              <a:rPr lang="fa-IR" altLang="ko-KR" sz="1100" dirty="0">
                <a:cs typeface="B Nazanin" panose="00000400000000000000" pitchFamily="2" charset="-78"/>
              </a:rPr>
              <a:t>استفاده برای جلوگیری کامل از اقدام.</a:t>
            </a:r>
            <a:endParaRPr lang="ko-KR" altLang="en-US" sz="1100" dirty="0">
              <a:cs typeface="B Nazanin" panose="00000400000000000000" pitchFamily="2" charset="-78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0EE83D6-5DFD-4E31-9D7E-3263376A52B7}"/>
              </a:ext>
            </a:extLst>
          </p:cNvPr>
          <p:cNvSpPr txBox="1"/>
          <p:nvPr/>
        </p:nvSpPr>
        <p:spPr>
          <a:xfrm>
            <a:off x="8849057" y="5157132"/>
            <a:ext cx="282748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2400" dirty="0">
                <a:cs typeface="B Nazanin" panose="00000400000000000000" pitchFamily="2" charset="-78"/>
              </a:rPr>
              <a:t>لورم اپیسوم</a:t>
            </a:r>
          </a:p>
          <a:p>
            <a:pPr algn="r" rtl="1"/>
            <a:r>
              <a:rPr lang="fa-IR" altLang="ko-KR" sz="2400" dirty="0">
                <a:cs typeface="B Nazanin" panose="00000400000000000000" pitchFamily="2" charset="-78"/>
              </a:rPr>
              <a:t>هویج،</a:t>
            </a:r>
            <a:endParaRPr lang="ko-KR" altLang="en-US" sz="2400" dirty="0">
              <a:cs typeface="B Nazanin" panose="00000400000000000000" pitchFamily="2" charset="-78"/>
            </a:endParaRPr>
          </a:p>
        </p:txBody>
      </p:sp>
      <p:sp>
        <p:nvSpPr>
          <p:cNvPr id="35" name="Rounded Rectangle 2">
            <a:extLst>
              <a:ext uri="{FF2B5EF4-FFF2-40B4-BE49-F238E27FC236}">
                <a16:creationId xmlns:a16="http://schemas.microsoft.com/office/drawing/2014/main" id="{01E60D3D-4267-4E08-A824-3B191193E1D3}"/>
              </a:ext>
            </a:extLst>
          </p:cNvPr>
          <p:cNvSpPr>
            <a:spLocks noChangeAspect="1"/>
          </p:cNvSpPr>
          <p:nvPr/>
        </p:nvSpPr>
        <p:spPr>
          <a:xfrm>
            <a:off x="2936975" y="5268129"/>
            <a:ext cx="566911" cy="720000"/>
          </a:xfrm>
          <a:custGeom>
            <a:avLst/>
            <a:gdLst/>
            <a:ahLst/>
            <a:cxnLst/>
            <a:rect l="l" t="t" r="r" b="b"/>
            <a:pathLst>
              <a:path w="3061657" h="3888432">
                <a:moveTo>
                  <a:pt x="414828" y="3226712"/>
                </a:moveTo>
                <a:lnTo>
                  <a:pt x="2646828" y="3226712"/>
                </a:lnTo>
                <a:lnTo>
                  <a:pt x="2646828" y="3406712"/>
                </a:lnTo>
                <a:lnTo>
                  <a:pt x="414828" y="3406712"/>
                </a:lnTo>
                <a:close/>
                <a:moveTo>
                  <a:pt x="2247150" y="1785874"/>
                </a:moveTo>
                <a:lnTo>
                  <a:pt x="2535180" y="1785874"/>
                </a:lnTo>
                <a:cubicBezTo>
                  <a:pt x="2574949" y="1785874"/>
                  <a:pt x="2607189" y="1818114"/>
                  <a:pt x="2607189" y="1857883"/>
                </a:cubicBezTo>
                <a:lnTo>
                  <a:pt x="2607189" y="2145913"/>
                </a:lnTo>
                <a:cubicBezTo>
                  <a:pt x="2607189" y="2185682"/>
                  <a:pt x="2574949" y="2217922"/>
                  <a:pt x="2535180" y="2217922"/>
                </a:cubicBezTo>
                <a:lnTo>
                  <a:pt x="2247150" y="2217922"/>
                </a:lnTo>
                <a:cubicBezTo>
                  <a:pt x="2207381" y="2217922"/>
                  <a:pt x="2175141" y="2185682"/>
                  <a:pt x="2175141" y="2145913"/>
                </a:cubicBezTo>
                <a:lnTo>
                  <a:pt x="2175141" y="1857883"/>
                </a:lnTo>
                <a:cubicBezTo>
                  <a:pt x="2175141" y="1818114"/>
                  <a:pt x="2207381" y="1785874"/>
                  <a:pt x="2247150" y="1785874"/>
                </a:cubicBezTo>
                <a:close/>
                <a:moveTo>
                  <a:pt x="1693748" y="1785874"/>
                </a:moveTo>
                <a:lnTo>
                  <a:pt x="1981778" y="1785874"/>
                </a:lnTo>
                <a:cubicBezTo>
                  <a:pt x="2021547" y="1785874"/>
                  <a:pt x="2053787" y="1818114"/>
                  <a:pt x="2053787" y="1857883"/>
                </a:cubicBezTo>
                <a:lnTo>
                  <a:pt x="2053787" y="2145913"/>
                </a:lnTo>
                <a:cubicBezTo>
                  <a:pt x="2053787" y="2185682"/>
                  <a:pt x="2021547" y="2217922"/>
                  <a:pt x="1981778" y="2217922"/>
                </a:cubicBezTo>
                <a:lnTo>
                  <a:pt x="1693748" y="2217922"/>
                </a:lnTo>
                <a:cubicBezTo>
                  <a:pt x="1653979" y="2217922"/>
                  <a:pt x="1621739" y="2185682"/>
                  <a:pt x="1621739" y="2145913"/>
                </a:cubicBezTo>
                <a:lnTo>
                  <a:pt x="1621739" y="1857883"/>
                </a:lnTo>
                <a:cubicBezTo>
                  <a:pt x="1621739" y="1818114"/>
                  <a:pt x="1653979" y="1785874"/>
                  <a:pt x="1693748" y="1785874"/>
                </a:cubicBezTo>
                <a:close/>
                <a:moveTo>
                  <a:pt x="1140346" y="1785874"/>
                </a:moveTo>
                <a:lnTo>
                  <a:pt x="1428376" y="1785874"/>
                </a:lnTo>
                <a:cubicBezTo>
                  <a:pt x="1468145" y="1785874"/>
                  <a:pt x="1500385" y="1818114"/>
                  <a:pt x="1500385" y="1857883"/>
                </a:cubicBezTo>
                <a:lnTo>
                  <a:pt x="1500385" y="2145913"/>
                </a:lnTo>
                <a:cubicBezTo>
                  <a:pt x="1500385" y="2185682"/>
                  <a:pt x="1468145" y="2217922"/>
                  <a:pt x="1428376" y="2217922"/>
                </a:cubicBezTo>
                <a:lnTo>
                  <a:pt x="1140346" y="2217922"/>
                </a:lnTo>
                <a:cubicBezTo>
                  <a:pt x="1100577" y="2217922"/>
                  <a:pt x="1068337" y="2185682"/>
                  <a:pt x="1068337" y="2145913"/>
                </a:cubicBezTo>
                <a:lnTo>
                  <a:pt x="1068337" y="1857883"/>
                </a:lnTo>
                <a:cubicBezTo>
                  <a:pt x="1068337" y="1818114"/>
                  <a:pt x="1100577" y="1785874"/>
                  <a:pt x="1140346" y="1785874"/>
                </a:cubicBezTo>
                <a:close/>
                <a:moveTo>
                  <a:pt x="586944" y="1785874"/>
                </a:moveTo>
                <a:lnTo>
                  <a:pt x="874974" y="1785874"/>
                </a:lnTo>
                <a:cubicBezTo>
                  <a:pt x="914743" y="1785874"/>
                  <a:pt x="946983" y="1818114"/>
                  <a:pt x="946983" y="1857883"/>
                </a:cubicBezTo>
                <a:lnTo>
                  <a:pt x="946983" y="2145913"/>
                </a:lnTo>
                <a:cubicBezTo>
                  <a:pt x="946983" y="2185682"/>
                  <a:pt x="914743" y="2217922"/>
                  <a:pt x="874974" y="2217922"/>
                </a:cubicBezTo>
                <a:lnTo>
                  <a:pt x="586944" y="2217922"/>
                </a:lnTo>
                <a:cubicBezTo>
                  <a:pt x="547175" y="2217922"/>
                  <a:pt x="514935" y="2185682"/>
                  <a:pt x="514935" y="2145913"/>
                </a:cubicBezTo>
                <a:lnTo>
                  <a:pt x="514935" y="1857883"/>
                </a:lnTo>
                <a:cubicBezTo>
                  <a:pt x="514935" y="1818114"/>
                  <a:pt x="547175" y="1785874"/>
                  <a:pt x="586944" y="1785874"/>
                </a:cubicBezTo>
                <a:close/>
                <a:moveTo>
                  <a:pt x="2243400" y="1201426"/>
                </a:moveTo>
                <a:lnTo>
                  <a:pt x="2531430" y="1201426"/>
                </a:lnTo>
                <a:cubicBezTo>
                  <a:pt x="2571199" y="1201426"/>
                  <a:pt x="2603439" y="1233666"/>
                  <a:pt x="2603439" y="1273435"/>
                </a:cubicBezTo>
                <a:lnTo>
                  <a:pt x="2603439" y="1561465"/>
                </a:lnTo>
                <a:cubicBezTo>
                  <a:pt x="2603439" y="1601234"/>
                  <a:pt x="2571199" y="1633474"/>
                  <a:pt x="2531430" y="1633474"/>
                </a:cubicBezTo>
                <a:lnTo>
                  <a:pt x="2243400" y="1633474"/>
                </a:lnTo>
                <a:cubicBezTo>
                  <a:pt x="2203631" y="1633474"/>
                  <a:pt x="2171391" y="1601234"/>
                  <a:pt x="2171391" y="1561465"/>
                </a:cubicBezTo>
                <a:lnTo>
                  <a:pt x="2171391" y="1273435"/>
                </a:lnTo>
                <a:cubicBezTo>
                  <a:pt x="2171391" y="1233666"/>
                  <a:pt x="2203631" y="1201426"/>
                  <a:pt x="2243400" y="1201426"/>
                </a:cubicBezTo>
                <a:close/>
                <a:moveTo>
                  <a:pt x="1689998" y="1201426"/>
                </a:moveTo>
                <a:lnTo>
                  <a:pt x="1978028" y="1201426"/>
                </a:lnTo>
                <a:cubicBezTo>
                  <a:pt x="2017797" y="1201426"/>
                  <a:pt x="2050037" y="1233666"/>
                  <a:pt x="2050037" y="1273435"/>
                </a:cubicBezTo>
                <a:lnTo>
                  <a:pt x="2050037" y="1561465"/>
                </a:lnTo>
                <a:cubicBezTo>
                  <a:pt x="2050037" y="1601234"/>
                  <a:pt x="2017797" y="1633474"/>
                  <a:pt x="1978028" y="1633474"/>
                </a:cubicBezTo>
                <a:lnTo>
                  <a:pt x="1689998" y="1633474"/>
                </a:lnTo>
                <a:cubicBezTo>
                  <a:pt x="1650229" y="1633474"/>
                  <a:pt x="1617989" y="1601234"/>
                  <a:pt x="1617989" y="1561465"/>
                </a:cubicBezTo>
                <a:lnTo>
                  <a:pt x="1617989" y="1273435"/>
                </a:lnTo>
                <a:cubicBezTo>
                  <a:pt x="1617989" y="1233666"/>
                  <a:pt x="1650229" y="1201426"/>
                  <a:pt x="1689998" y="1201426"/>
                </a:cubicBezTo>
                <a:close/>
                <a:moveTo>
                  <a:pt x="1136596" y="1201426"/>
                </a:moveTo>
                <a:lnTo>
                  <a:pt x="1424626" y="1201426"/>
                </a:lnTo>
                <a:cubicBezTo>
                  <a:pt x="1464395" y="1201426"/>
                  <a:pt x="1496635" y="1233666"/>
                  <a:pt x="1496635" y="1273435"/>
                </a:cubicBezTo>
                <a:lnTo>
                  <a:pt x="1496635" y="1561465"/>
                </a:lnTo>
                <a:cubicBezTo>
                  <a:pt x="1496635" y="1601234"/>
                  <a:pt x="1464395" y="1633474"/>
                  <a:pt x="1424626" y="1633474"/>
                </a:cubicBezTo>
                <a:lnTo>
                  <a:pt x="1136596" y="1633474"/>
                </a:lnTo>
                <a:cubicBezTo>
                  <a:pt x="1096827" y="1633474"/>
                  <a:pt x="1064587" y="1601234"/>
                  <a:pt x="1064587" y="1561465"/>
                </a:cubicBezTo>
                <a:lnTo>
                  <a:pt x="1064587" y="1273435"/>
                </a:lnTo>
                <a:cubicBezTo>
                  <a:pt x="1064587" y="1233666"/>
                  <a:pt x="1096827" y="1201426"/>
                  <a:pt x="1136596" y="1201426"/>
                </a:cubicBezTo>
                <a:close/>
                <a:moveTo>
                  <a:pt x="583194" y="1201426"/>
                </a:moveTo>
                <a:lnTo>
                  <a:pt x="871224" y="1201426"/>
                </a:lnTo>
                <a:cubicBezTo>
                  <a:pt x="910993" y="1201426"/>
                  <a:pt x="943233" y="1233666"/>
                  <a:pt x="943233" y="1273435"/>
                </a:cubicBezTo>
                <a:lnTo>
                  <a:pt x="943233" y="1561465"/>
                </a:lnTo>
                <a:cubicBezTo>
                  <a:pt x="943233" y="1601234"/>
                  <a:pt x="910993" y="1633474"/>
                  <a:pt x="871224" y="1633474"/>
                </a:cubicBezTo>
                <a:lnTo>
                  <a:pt x="583194" y="1633474"/>
                </a:lnTo>
                <a:cubicBezTo>
                  <a:pt x="543425" y="1633474"/>
                  <a:pt x="511185" y="1601234"/>
                  <a:pt x="511185" y="1561465"/>
                </a:cubicBezTo>
                <a:lnTo>
                  <a:pt x="511185" y="1273435"/>
                </a:lnTo>
                <a:cubicBezTo>
                  <a:pt x="511185" y="1233666"/>
                  <a:pt x="543425" y="1201426"/>
                  <a:pt x="583194" y="1201426"/>
                </a:cubicBezTo>
                <a:close/>
                <a:moveTo>
                  <a:pt x="2226002" y="616978"/>
                </a:moveTo>
                <a:lnTo>
                  <a:pt x="2514032" y="616978"/>
                </a:lnTo>
                <a:cubicBezTo>
                  <a:pt x="2553801" y="616978"/>
                  <a:pt x="2586041" y="649218"/>
                  <a:pt x="2586041" y="688987"/>
                </a:cubicBezTo>
                <a:lnTo>
                  <a:pt x="2586041" y="977017"/>
                </a:lnTo>
                <a:cubicBezTo>
                  <a:pt x="2586041" y="1016786"/>
                  <a:pt x="2553801" y="1049026"/>
                  <a:pt x="2514032" y="1049026"/>
                </a:cubicBezTo>
                <a:lnTo>
                  <a:pt x="2226002" y="1049026"/>
                </a:lnTo>
                <a:cubicBezTo>
                  <a:pt x="2186233" y="1049026"/>
                  <a:pt x="2153993" y="1016786"/>
                  <a:pt x="2153993" y="977017"/>
                </a:cubicBezTo>
                <a:lnTo>
                  <a:pt x="2153993" y="688987"/>
                </a:lnTo>
                <a:cubicBezTo>
                  <a:pt x="2153993" y="649218"/>
                  <a:pt x="2186233" y="616978"/>
                  <a:pt x="2226002" y="616978"/>
                </a:cubicBezTo>
                <a:close/>
                <a:moveTo>
                  <a:pt x="1672600" y="616978"/>
                </a:moveTo>
                <a:lnTo>
                  <a:pt x="1960630" y="616978"/>
                </a:lnTo>
                <a:cubicBezTo>
                  <a:pt x="2000399" y="616978"/>
                  <a:pt x="2032639" y="649218"/>
                  <a:pt x="2032639" y="688987"/>
                </a:cubicBezTo>
                <a:lnTo>
                  <a:pt x="2032639" y="977017"/>
                </a:lnTo>
                <a:cubicBezTo>
                  <a:pt x="2032639" y="1016786"/>
                  <a:pt x="2000399" y="1049026"/>
                  <a:pt x="1960630" y="1049026"/>
                </a:cubicBezTo>
                <a:lnTo>
                  <a:pt x="1672600" y="1049026"/>
                </a:lnTo>
                <a:cubicBezTo>
                  <a:pt x="1632831" y="1049026"/>
                  <a:pt x="1600591" y="1016786"/>
                  <a:pt x="1600591" y="977017"/>
                </a:cubicBezTo>
                <a:lnTo>
                  <a:pt x="1600591" y="688987"/>
                </a:lnTo>
                <a:cubicBezTo>
                  <a:pt x="1600591" y="649218"/>
                  <a:pt x="1632831" y="616978"/>
                  <a:pt x="1672600" y="616978"/>
                </a:cubicBezTo>
                <a:close/>
                <a:moveTo>
                  <a:pt x="1119198" y="616978"/>
                </a:moveTo>
                <a:lnTo>
                  <a:pt x="1407228" y="616978"/>
                </a:lnTo>
                <a:cubicBezTo>
                  <a:pt x="1446997" y="616978"/>
                  <a:pt x="1479237" y="649218"/>
                  <a:pt x="1479237" y="688987"/>
                </a:cubicBezTo>
                <a:lnTo>
                  <a:pt x="1479237" y="977017"/>
                </a:lnTo>
                <a:cubicBezTo>
                  <a:pt x="1479237" y="1016786"/>
                  <a:pt x="1446997" y="1049026"/>
                  <a:pt x="1407228" y="1049026"/>
                </a:cubicBezTo>
                <a:lnTo>
                  <a:pt x="1119198" y="1049026"/>
                </a:lnTo>
                <a:cubicBezTo>
                  <a:pt x="1079429" y="1049026"/>
                  <a:pt x="1047189" y="1016786"/>
                  <a:pt x="1047189" y="977017"/>
                </a:cubicBezTo>
                <a:lnTo>
                  <a:pt x="1047189" y="688987"/>
                </a:lnTo>
                <a:cubicBezTo>
                  <a:pt x="1047189" y="649218"/>
                  <a:pt x="1079429" y="616978"/>
                  <a:pt x="1119198" y="616978"/>
                </a:cubicBezTo>
                <a:close/>
                <a:moveTo>
                  <a:pt x="565796" y="616978"/>
                </a:moveTo>
                <a:lnTo>
                  <a:pt x="853826" y="616978"/>
                </a:lnTo>
                <a:cubicBezTo>
                  <a:pt x="893595" y="616978"/>
                  <a:pt x="925835" y="649218"/>
                  <a:pt x="925835" y="688987"/>
                </a:cubicBezTo>
                <a:lnTo>
                  <a:pt x="925835" y="977017"/>
                </a:lnTo>
                <a:cubicBezTo>
                  <a:pt x="925835" y="1016786"/>
                  <a:pt x="893595" y="1049026"/>
                  <a:pt x="853826" y="1049026"/>
                </a:cubicBezTo>
                <a:lnTo>
                  <a:pt x="565796" y="1049026"/>
                </a:lnTo>
                <a:cubicBezTo>
                  <a:pt x="526027" y="1049026"/>
                  <a:pt x="493787" y="1016786"/>
                  <a:pt x="493787" y="977017"/>
                </a:cubicBezTo>
                <a:lnTo>
                  <a:pt x="493787" y="688987"/>
                </a:lnTo>
                <a:cubicBezTo>
                  <a:pt x="493787" y="649218"/>
                  <a:pt x="526027" y="616978"/>
                  <a:pt x="565796" y="616978"/>
                </a:cubicBezTo>
                <a:close/>
                <a:moveTo>
                  <a:pt x="306692" y="360040"/>
                </a:moveTo>
                <a:lnTo>
                  <a:pt x="306692" y="3528392"/>
                </a:lnTo>
                <a:lnTo>
                  <a:pt x="2754964" y="3528392"/>
                </a:lnTo>
                <a:lnTo>
                  <a:pt x="2754964" y="360040"/>
                </a:lnTo>
                <a:close/>
                <a:moveTo>
                  <a:pt x="223685" y="0"/>
                </a:moveTo>
                <a:lnTo>
                  <a:pt x="2837972" y="0"/>
                </a:lnTo>
                <a:cubicBezTo>
                  <a:pt x="2961510" y="0"/>
                  <a:pt x="3061657" y="100147"/>
                  <a:pt x="3061657" y="223685"/>
                </a:cubicBezTo>
                <a:lnTo>
                  <a:pt x="3061657" y="3664747"/>
                </a:lnTo>
                <a:cubicBezTo>
                  <a:pt x="3061657" y="3788285"/>
                  <a:pt x="2961510" y="3888432"/>
                  <a:pt x="2837972" y="3888432"/>
                </a:cubicBezTo>
                <a:lnTo>
                  <a:pt x="223685" y="3888432"/>
                </a:lnTo>
                <a:cubicBezTo>
                  <a:pt x="100147" y="3888432"/>
                  <a:pt x="0" y="3788285"/>
                  <a:pt x="0" y="3664747"/>
                </a:cubicBezTo>
                <a:lnTo>
                  <a:pt x="0" y="223685"/>
                </a:lnTo>
                <a:cubicBezTo>
                  <a:pt x="0" y="100147"/>
                  <a:pt x="100147" y="0"/>
                  <a:pt x="22368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ko-KR" altLang="en-US" sz="27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6" name="Rounded Rectangle 2">
            <a:extLst>
              <a:ext uri="{FF2B5EF4-FFF2-40B4-BE49-F238E27FC236}">
                <a16:creationId xmlns:a16="http://schemas.microsoft.com/office/drawing/2014/main" id="{0F406B4D-6D41-403B-B169-3BC3FCF4F299}"/>
              </a:ext>
            </a:extLst>
          </p:cNvPr>
          <p:cNvSpPr>
            <a:spLocks noChangeAspect="1"/>
          </p:cNvSpPr>
          <p:nvPr/>
        </p:nvSpPr>
        <p:spPr>
          <a:xfrm>
            <a:off x="806390" y="5268129"/>
            <a:ext cx="400799" cy="720000"/>
          </a:xfrm>
          <a:custGeom>
            <a:avLst/>
            <a:gdLst/>
            <a:ahLst/>
            <a:cxnLst/>
            <a:rect l="l" t="t" r="r" b="b"/>
            <a:pathLst>
              <a:path w="2160240" h="3880673">
                <a:moveTo>
                  <a:pt x="816120" y="3545649"/>
                </a:moveTo>
                <a:cubicBezTo>
                  <a:pt x="802865" y="3545649"/>
                  <a:pt x="792120" y="3556394"/>
                  <a:pt x="792120" y="3569649"/>
                </a:cubicBezTo>
                <a:lnTo>
                  <a:pt x="792120" y="3665649"/>
                </a:lnTo>
                <a:cubicBezTo>
                  <a:pt x="792120" y="3678904"/>
                  <a:pt x="802865" y="3689649"/>
                  <a:pt x="816120" y="3689649"/>
                </a:cubicBezTo>
                <a:lnTo>
                  <a:pt x="1344120" y="3689649"/>
                </a:lnTo>
                <a:cubicBezTo>
                  <a:pt x="1357375" y="3689649"/>
                  <a:pt x="1368120" y="3678904"/>
                  <a:pt x="1368120" y="3665649"/>
                </a:cubicBezTo>
                <a:lnTo>
                  <a:pt x="1368120" y="3569649"/>
                </a:lnTo>
                <a:cubicBezTo>
                  <a:pt x="1368120" y="3556394"/>
                  <a:pt x="1357375" y="3545649"/>
                  <a:pt x="1344120" y="3545649"/>
                </a:cubicBezTo>
                <a:close/>
                <a:moveTo>
                  <a:pt x="1458489" y="1982610"/>
                </a:moveTo>
                <a:lnTo>
                  <a:pt x="1698487" y="1982610"/>
                </a:lnTo>
                <a:cubicBezTo>
                  <a:pt x="1731625" y="1982610"/>
                  <a:pt x="1758488" y="2009473"/>
                  <a:pt x="1758488" y="2042611"/>
                </a:cubicBezTo>
                <a:lnTo>
                  <a:pt x="1758488" y="2282649"/>
                </a:lnTo>
                <a:cubicBezTo>
                  <a:pt x="1758488" y="2315787"/>
                  <a:pt x="1731625" y="2342650"/>
                  <a:pt x="1698487" y="2342650"/>
                </a:cubicBezTo>
                <a:lnTo>
                  <a:pt x="1458489" y="2342650"/>
                </a:lnTo>
                <a:cubicBezTo>
                  <a:pt x="1425351" y="2342650"/>
                  <a:pt x="1398488" y="2315787"/>
                  <a:pt x="1398488" y="2282649"/>
                </a:cubicBezTo>
                <a:lnTo>
                  <a:pt x="1398488" y="2042611"/>
                </a:lnTo>
                <a:cubicBezTo>
                  <a:pt x="1398488" y="2009473"/>
                  <a:pt x="1425351" y="1982610"/>
                  <a:pt x="1458489" y="1982610"/>
                </a:cubicBezTo>
                <a:close/>
                <a:moveTo>
                  <a:pt x="946089" y="1982610"/>
                </a:moveTo>
                <a:lnTo>
                  <a:pt x="1186087" y="1982610"/>
                </a:lnTo>
                <a:cubicBezTo>
                  <a:pt x="1219225" y="1982610"/>
                  <a:pt x="1246088" y="2009473"/>
                  <a:pt x="1246088" y="2042611"/>
                </a:cubicBezTo>
                <a:lnTo>
                  <a:pt x="1246088" y="2282649"/>
                </a:lnTo>
                <a:cubicBezTo>
                  <a:pt x="1246088" y="2315787"/>
                  <a:pt x="1219225" y="2342650"/>
                  <a:pt x="1186087" y="2342650"/>
                </a:cubicBezTo>
                <a:lnTo>
                  <a:pt x="946089" y="2342650"/>
                </a:lnTo>
                <a:cubicBezTo>
                  <a:pt x="912951" y="2342650"/>
                  <a:pt x="886088" y="2315787"/>
                  <a:pt x="886088" y="2282649"/>
                </a:cubicBezTo>
                <a:lnTo>
                  <a:pt x="886088" y="2042611"/>
                </a:lnTo>
                <a:cubicBezTo>
                  <a:pt x="886088" y="2009473"/>
                  <a:pt x="912951" y="1982610"/>
                  <a:pt x="946089" y="1982610"/>
                </a:cubicBezTo>
                <a:close/>
                <a:moveTo>
                  <a:pt x="434129" y="1982610"/>
                </a:moveTo>
                <a:lnTo>
                  <a:pt x="674127" y="1982610"/>
                </a:lnTo>
                <a:cubicBezTo>
                  <a:pt x="707265" y="1982610"/>
                  <a:pt x="734128" y="2009473"/>
                  <a:pt x="734128" y="2042611"/>
                </a:cubicBezTo>
                <a:lnTo>
                  <a:pt x="734128" y="2282649"/>
                </a:lnTo>
                <a:cubicBezTo>
                  <a:pt x="734128" y="2315787"/>
                  <a:pt x="707265" y="2342650"/>
                  <a:pt x="674127" y="2342650"/>
                </a:cubicBezTo>
                <a:lnTo>
                  <a:pt x="434129" y="2342650"/>
                </a:lnTo>
                <a:cubicBezTo>
                  <a:pt x="400991" y="2342650"/>
                  <a:pt x="374128" y="2315787"/>
                  <a:pt x="374128" y="2282649"/>
                </a:cubicBezTo>
                <a:lnTo>
                  <a:pt x="374128" y="2042611"/>
                </a:lnTo>
                <a:cubicBezTo>
                  <a:pt x="374128" y="2009473"/>
                  <a:pt x="400991" y="1982610"/>
                  <a:pt x="434129" y="1982610"/>
                </a:cubicBezTo>
                <a:close/>
                <a:moveTo>
                  <a:pt x="1458489" y="1434014"/>
                </a:moveTo>
                <a:lnTo>
                  <a:pt x="1698487" y="1434014"/>
                </a:lnTo>
                <a:cubicBezTo>
                  <a:pt x="1731625" y="1434014"/>
                  <a:pt x="1758488" y="1460877"/>
                  <a:pt x="1758488" y="1494015"/>
                </a:cubicBezTo>
                <a:lnTo>
                  <a:pt x="1758488" y="1734053"/>
                </a:lnTo>
                <a:cubicBezTo>
                  <a:pt x="1758488" y="1767191"/>
                  <a:pt x="1731625" y="1794054"/>
                  <a:pt x="1698487" y="1794054"/>
                </a:cubicBezTo>
                <a:lnTo>
                  <a:pt x="1458489" y="1794054"/>
                </a:lnTo>
                <a:cubicBezTo>
                  <a:pt x="1425351" y="1794054"/>
                  <a:pt x="1398488" y="1767191"/>
                  <a:pt x="1398488" y="1734053"/>
                </a:cubicBezTo>
                <a:lnTo>
                  <a:pt x="1398488" y="1494015"/>
                </a:lnTo>
                <a:cubicBezTo>
                  <a:pt x="1398488" y="1460877"/>
                  <a:pt x="1425351" y="1434014"/>
                  <a:pt x="1458489" y="1434014"/>
                </a:cubicBezTo>
                <a:close/>
                <a:moveTo>
                  <a:pt x="946089" y="1434014"/>
                </a:moveTo>
                <a:lnTo>
                  <a:pt x="1186087" y="1434014"/>
                </a:lnTo>
                <a:cubicBezTo>
                  <a:pt x="1219225" y="1434014"/>
                  <a:pt x="1246088" y="1460877"/>
                  <a:pt x="1246088" y="1494015"/>
                </a:cubicBezTo>
                <a:lnTo>
                  <a:pt x="1246088" y="1734053"/>
                </a:lnTo>
                <a:cubicBezTo>
                  <a:pt x="1246088" y="1767191"/>
                  <a:pt x="1219225" y="1794054"/>
                  <a:pt x="1186087" y="1794054"/>
                </a:cubicBezTo>
                <a:lnTo>
                  <a:pt x="946089" y="1794054"/>
                </a:lnTo>
                <a:cubicBezTo>
                  <a:pt x="912951" y="1794054"/>
                  <a:pt x="886088" y="1767191"/>
                  <a:pt x="886088" y="1734053"/>
                </a:cubicBezTo>
                <a:lnTo>
                  <a:pt x="886088" y="1494015"/>
                </a:lnTo>
                <a:cubicBezTo>
                  <a:pt x="886088" y="1460877"/>
                  <a:pt x="912951" y="1434014"/>
                  <a:pt x="946089" y="1434014"/>
                </a:cubicBezTo>
                <a:close/>
                <a:moveTo>
                  <a:pt x="434129" y="1434014"/>
                </a:moveTo>
                <a:lnTo>
                  <a:pt x="674127" y="1434014"/>
                </a:lnTo>
                <a:cubicBezTo>
                  <a:pt x="707265" y="1434014"/>
                  <a:pt x="734128" y="1460877"/>
                  <a:pt x="734128" y="1494015"/>
                </a:cubicBezTo>
                <a:lnTo>
                  <a:pt x="734128" y="1734053"/>
                </a:lnTo>
                <a:cubicBezTo>
                  <a:pt x="734128" y="1767191"/>
                  <a:pt x="707265" y="1794054"/>
                  <a:pt x="674127" y="1794054"/>
                </a:cubicBezTo>
                <a:lnTo>
                  <a:pt x="434129" y="1794054"/>
                </a:lnTo>
                <a:cubicBezTo>
                  <a:pt x="400991" y="1794054"/>
                  <a:pt x="374128" y="1767191"/>
                  <a:pt x="374128" y="1734053"/>
                </a:cubicBezTo>
                <a:lnTo>
                  <a:pt x="374128" y="1494015"/>
                </a:lnTo>
                <a:cubicBezTo>
                  <a:pt x="374128" y="1460877"/>
                  <a:pt x="400991" y="1434014"/>
                  <a:pt x="434129" y="1434014"/>
                </a:cubicBezTo>
                <a:close/>
                <a:moveTo>
                  <a:pt x="1458489" y="885417"/>
                </a:moveTo>
                <a:lnTo>
                  <a:pt x="1698487" y="885417"/>
                </a:lnTo>
                <a:cubicBezTo>
                  <a:pt x="1731625" y="885417"/>
                  <a:pt x="1758488" y="912280"/>
                  <a:pt x="1758488" y="945418"/>
                </a:cubicBezTo>
                <a:lnTo>
                  <a:pt x="1758488" y="1185456"/>
                </a:lnTo>
                <a:cubicBezTo>
                  <a:pt x="1758488" y="1218594"/>
                  <a:pt x="1731625" y="1245457"/>
                  <a:pt x="1698487" y="1245457"/>
                </a:cubicBezTo>
                <a:lnTo>
                  <a:pt x="1458489" y="1245457"/>
                </a:lnTo>
                <a:cubicBezTo>
                  <a:pt x="1425351" y="1245457"/>
                  <a:pt x="1398488" y="1218594"/>
                  <a:pt x="1398488" y="1185456"/>
                </a:cubicBezTo>
                <a:lnTo>
                  <a:pt x="1398488" y="945418"/>
                </a:lnTo>
                <a:cubicBezTo>
                  <a:pt x="1398488" y="912280"/>
                  <a:pt x="1425351" y="885417"/>
                  <a:pt x="1458489" y="885417"/>
                </a:cubicBezTo>
                <a:close/>
                <a:moveTo>
                  <a:pt x="946089" y="885417"/>
                </a:moveTo>
                <a:lnTo>
                  <a:pt x="1186087" y="885417"/>
                </a:lnTo>
                <a:cubicBezTo>
                  <a:pt x="1219225" y="885417"/>
                  <a:pt x="1246088" y="912280"/>
                  <a:pt x="1246088" y="945418"/>
                </a:cubicBezTo>
                <a:lnTo>
                  <a:pt x="1246088" y="1185456"/>
                </a:lnTo>
                <a:cubicBezTo>
                  <a:pt x="1246088" y="1218594"/>
                  <a:pt x="1219225" y="1245457"/>
                  <a:pt x="1186087" y="1245457"/>
                </a:cubicBezTo>
                <a:lnTo>
                  <a:pt x="946089" y="1245457"/>
                </a:lnTo>
                <a:cubicBezTo>
                  <a:pt x="912951" y="1245457"/>
                  <a:pt x="886088" y="1218594"/>
                  <a:pt x="886088" y="1185456"/>
                </a:cubicBezTo>
                <a:lnTo>
                  <a:pt x="886088" y="945418"/>
                </a:lnTo>
                <a:cubicBezTo>
                  <a:pt x="886088" y="912280"/>
                  <a:pt x="912951" y="885417"/>
                  <a:pt x="946089" y="885417"/>
                </a:cubicBezTo>
                <a:close/>
                <a:moveTo>
                  <a:pt x="434129" y="885417"/>
                </a:moveTo>
                <a:lnTo>
                  <a:pt x="674127" y="885417"/>
                </a:lnTo>
                <a:cubicBezTo>
                  <a:pt x="707265" y="885417"/>
                  <a:pt x="734128" y="912280"/>
                  <a:pt x="734128" y="945418"/>
                </a:cubicBezTo>
                <a:lnTo>
                  <a:pt x="734128" y="1185456"/>
                </a:lnTo>
                <a:cubicBezTo>
                  <a:pt x="734128" y="1218594"/>
                  <a:pt x="707265" y="1245457"/>
                  <a:pt x="674127" y="1245457"/>
                </a:cubicBezTo>
                <a:lnTo>
                  <a:pt x="434129" y="1245457"/>
                </a:lnTo>
                <a:cubicBezTo>
                  <a:pt x="400991" y="1245457"/>
                  <a:pt x="374128" y="1218594"/>
                  <a:pt x="374128" y="1185456"/>
                </a:cubicBezTo>
                <a:lnTo>
                  <a:pt x="374128" y="945418"/>
                </a:lnTo>
                <a:cubicBezTo>
                  <a:pt x="374128" y="912280"/>
                  <a:pt x="400991" y="885417"/>
                  <a:pt x="434129" y="885417"/>
                </a:cubicBezTo>
                <a:close/>
                <a:moveTo>
                  <a:pt x="216024" y="608188"/>
                </a:moveTo>
                <a:lnTo>
                  <a:pt x="216024" y="3272484"/>
                </a:lnTo>
                <a:lnTo>
                  <a:pt x="1944216" y="3272484"/>
                </a:lnTo>
                <a:lnTo>
                  <a:pt x="1944216" y="608188"/>
                </a:lnTo>
                <a:close/>
                <a:moveTo>
                  <a:pt x="912102" y="305289"/>
                </a:moveTo>
                <a:cubicBezTo>
                  <a:pt x="905473" y="305289"/>
                  <a:pt x="900100" y="310662"/>
                  <a:pt x="900100" y="317291"/>
                </a:cubicBezTo>
                <a:lnTo>
                  <a:pt x="900100" y="365295"/>
                </a:lnTo>
                <a:cubicBezTo>
                  <a:pt x="900100" y="371924"/>
                  <a:pt x="905473" y="377297"/>
                  <a:pt x="912102" y="377297"/>
                </a:cubicBezTo>
                <a:lnTo>
                  <a:pt x="1248138" y="377297"/>
                </a:lnTo>
                <a:cubicBezTo>
                  <a:pt x="1254767" y="377297"/>
                  <a:pt x="1260140" y="371924"/>
                  <a:pt x="1260140" y="365295"/>
                </a:cubicBezTo>
                <a:lnTo>
                  <a:pt x="1260140" y="317291"/>
                </a:lnTo>
                <a:cubicBezTo>
                  <a:pt x="1260140" y="310662"/>
                  <a:pt x="1254767" y="305289"/>
                  <a:pt x="1248138" y="305289"/>
                </a:cubicBezTo>
                <a:close/>
                <a:moveTo>
                  <a:pt x="278153" y="0"/>
                </a:moveTo>
                <a:lnTo>
                  <a:pt x="1882087" y="0"/>
                </a:lnTo>
                <a:cubicBezTo>
                  <a:pt x="2035707" y="0"/>
                  <a:pt x="2160240" y="124533"/>
                  <a:pt x="2160240" y="278153"/>
                </a:cubicBezTo>
                <a:lnTo>
                  <a:pt x="2160240" y="3602520"/>
                </a:lnTo>
                <a:cubicBezTo>
                  <a:pt x="2160240" y="3756140"/>
                  <a:pt x="2035707" y="3880673"/>
                  <a:pt x="1882087" y="3880673"/>
                </a:cubicBezTo>
                <a:lnTo>
                  <a:pt x="278153" y="3880673"/>
                </a:lnTo>
                <a:cubicBezTo>
                  <a:pt x="124533" y="3880673"/>
                  <a:pt x="0" y="3756140"/>
                  <a:pt x="0" y="3602520"/>
                </a:cubicBezTo>
                <a:lnTo>
                  <a:pt x="0" y="278153"/>
                </a:lnTo>
                <a:cubicBezTo>
                  <a:pt x="0" y="124533"/>
                  <a:pt x="124533" y="0"/>
                  <a:pt x="27815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ko-KR" altLang="en-US" sz="27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7DABA77-9107-4ED3-A802-6F6C9DA1AEDE}"/>
              </a:ext>
            </a:extLst>
          </p:cNvPr>
          <p:cNvSpPr txBox="1"/>
          <p:nvPr/>
        </p:nvSpPr>
        <p:spPr>
          <a:xfrm>
            <a:off x="1325681" y="5027965"/>
            <a:ext cx="1450337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altLang="ko-KR" sz="1200" dirty="0"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</a:t>
            </a:r>
            <a:endParaRPr lang="ko-KR" altLang="en-US" sz="1200" dirty="0">
              <a:cs typeface="B Nazanin" panose="00000400000000000000" pitchFamily="2" charset="-78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8BE68B3-36A6-4BEE-8F8C-4DCEDCADDEC7}"/>
              </a:ext>
            </a:extLst>
          </p:cNvPr>
          <p:cNvSpPr txBox="1"/>
          <p:nvPr/>
        </p:nvSpPr>
        <p:spPr>
          <a:xfrm>
            <a:off x="3702666" y="5027965"/>
            <a:ext cx="1450337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altLang="ko-KR" sz="1200" dirty="0"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</a:t>
            </a:r>
            <a:endParaRPr lang="ko-KR" altLang="en-US" sz="1200" dirty="0">
              <a:cs typeface="B Nazanin" panose="00000400000000000000" pitchFamily="2" charset="-78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9314C71-88F1-4E4E-BEB3-C1BED07933DB}"/>
              </a:ext>
            </a:extLst>
          </p:cNvPr>
          <p:cNvSpPr txBox="1"/>
          <p:nvPr/>
        </p:nvSpPr>
        <p:spPr>
          <a:xfrm>
            <a:off x="6079651" y="5027965"/>
            <a:ext cx="1450337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altLang="ko-KR" sz="1200" dirty="0"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</a:t>
            </a:r>
            <a:endParaRPr lang="ko-KR" altLang="en-US" sz="1200" dirty="0">
              <a:cs typeface="B Nazanin" panose="00000400000000000000" pitchFamily="2" charset="-78"/>
            </a:endParaRPr>
          </a:p>
        </p:txBody>
      </p:sp>
      <p:sp>
        <p:nvSpPr>
          <p:cNvPr id="41" name="Rounded Rectangle 3">
            <a:extLst>
              <a:ext uri="{FF2B5EF4-FFF2-40B4-BE49-F238E27FC236}">
                <a16:creationId xmlns:a16="http://schemas.microsoft.com/office/drawing/2014/main" id="{E76ED536-AE1C-4AAF-90CF-CA5413ACC243}"/>
              </a:ext>
            </a:extLst>
          </p:cNvPr>
          <p:cNvSpPr/>
          <p:nvPr/>
        </p:nvSpPr>
        <p:spPr>
          <a:xfrm>
            <a:off x="5233672" y="5305296"/>
            <a:ext cx="793210" cy="645666"/>
          </a:xfrm>
          <a:custGeom>
            <a:avLst/>
            <a:gdLst/>
            <a:ahLst/>
            <a:cxnLst/>
            <a:rect l="l" t="t" r="r" b="b"/>
            <a:pathLst>
              <a:path w="2481182" h="2019659">
                <a:moveTo>
                  <a:pt x="1240591" y="1481245"/>
                </a:moveTo>
                <a:cubicBezTo>
                  <a:pt x="1201062" y="1481245"/>
                  <a:pt x="1169018" y="1511885"/>
                  <a:pt x="1169018" y="1549682"/>
                </a:cubicBezTo>
                <a:cubicBezTo>
                  <a:pt x="1169018" y="1587479"/>
                  <a:pt x="1201062" y="1618119"/>
                  <a:pt x="1240591" y="1618119"/>
                </a:cubicBezTo>
                <a:cubicBezTo>
                  <a:pt x="1280120" y="1618119"/>
                  <a:pt x="1312164" y="1587479"/>
                  <a:pt x="1312164" y="1549682"/>
                </a:cubicBezTo>
                <a:cubicBezTo>
                  <a:pt x="1312164" y="1511885"/>
                  <a:pt x="1280120" y="1481245"/>
                  <a:pt x="1240591" y="1481245"/>
                </a:cubicBezTo>
                <a:close/>
                <a:moveTo>
                  <a:pt x="95430" y="81527"/>
                </a:moveTo>
                <a:lnTo>
                  <a:pt x="95430" y="91249"/>
                </a:lnTo>
                <a:lnTo>
                  <a:pt x="95430" y="1336786"/>
                </a:lnTo>
                <a:lnTo>
                  <a:pt x="95430" y="1414360"/>
                </a:lnTo>
                <a:lnTo>
                  <a:pt x="2385752" y="1414360"/>
                </a:lnTo>
                <a:lnTo>
                  <a:pt x="2385752" y="1336786"/>
                </a:lnTo>
                <a:lnTo>
                  <a:pt x="2385752" y="91249"/>
                </a:lnTo>
                <a:lnTo>
                  <a:pt x="2385752" y="81527"/>
                </a:lnTo>
                <a:close/>
                <a:moveTo>
                  <a:pt x="82232" y="0"/>
                </a:moveTo>
                <a:lnTo>
                  <a:pt x="2398950" y="0"/>
                </a:lnTo>
                <a:cubicBezTo>
                  <a:pt x="2444366" y="0"/>
                  <a:pt x="2481182" y="33399"/>
                  <a:pt x="2481182" y="74597"/>
                </a:cubicBezTo>
                <a:lnTo>
                  <a:pt x="2481182" y="1613510"/>
                </a:lnTo>
                <a:cubicBezTo>
                  <a:pt x="2481182" y="1654709"/>
                  <a:pt x="2444366" y="1688107"/>
                  <a:pt x="2398950" y="1688107"/>
                </a:cubicBezTo>
                <a:lnTo>
                  <a:pt x="1569038" y="1688107"/>
                </a:lnTo>
                <a:lnTo>
                  <a:pt x="1643796" y="1974036"/>
                </a:lnTo>
                <a:lnTo>
                  <a:pt x="1876791" y="1974036"/>
                </a:lnTo>
                <a:cubicBezTo>
                  <a:pt x="1881184" y="1974036"/>
                  <a:pt x="1884744" y="1977440"/>
                  <a:pt x="1884744" y="1981640"/>
                </a:cubicBezTo>
                <a:lnTo>
                  <a:pt x="1884744" y="2012056"/>
                </a:lnTo>
                <a:cubicBezTo>
                  <a:pt x="1884744" y="2016256"/>
                  <a:pt x="1881184" y="2019660"/>
                  <a:pt x="1876791" y="2019660"/>
                </a:cubicBezTo>
                <a:lnTo>
                  <a:pt x="604391" y="2019660"/>
                </a:lnTo>
                <a:cubicBezTo>
                  <a:pt x="599998" y="2019660"/>
                  <a:pt x="596438" y="2016256"/>
                  <a:pt x="596438" y="2012056"/>
                </a:cubicBezTo>
                <a:lnTo>
                  <a:pt x="596438" y="1981640"/>
                </a:lnTo>
                <a:cubicBezTo>
                  <a:pt x="596438" y="1977440"/>
                  <a:pt x="599998" y="1974036"/>
                  <a:pt x="604391" y="1974036"/>
                </a:cubicBezTo>
                <a:lnTo>
                  <a:pt x="837388" y="1974036"/>
                </a:lnTo>
                <a:lnTo>
                  <a:pt x="912145" y="1688107"/>
                </a:lnTo>
                <a:lnTo>
                  <a:pt x="82232" y="1688107"/>
                </a:lnTo>
                <a:cubicBezTo>
                  <a:pt x="36817" y="1688107"/>
                  <a:pt x="0" y="1654709"/>
                  <a:pt x="0" y="1613510"/>
                </a:cubicBezTo>
                <a:lnTo>
                  <a:pt x="0" y="74597"/>
                </a:lnTo>
                <a:cubicBezTo>
                  <a:pt x="0" y="33399"/>
                  <a:pt x="36817" y="0"/>
                  <a:pt x="82232" y="0"/>
                </a:cubicBezTo>
                <a:close/>
              </a:path>
            </a:pathLst>
          </a:custGeom>
          <a:solidFill>
            <a:schemeClr val="accent1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endParaRPr lang="en-US" sz="2700">
              <a:cs typeface="B Nazanin" panose="00000400000000000000" pitchFamily="2" charset="-78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6D872F3C-A354-4993-9C3D-724CFAF5A6AC}"/>
              </a:ext>
            </a:extLst>
          </p:cNvPr>
          <p:cNvGrpSpPr/>
          <p:nvPr/>
        </p:nvGrpSpPr>
        <p:grpSpPr>
          <a:xfrm>
            <a:off x="5352773" y="5380703"/>
            <a:ext cx="555009" cy="323462"/>
            <a:chOff x="5351423" y="5375787"/>
            <a:chExt cx="555009" cy="323462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3AD89D36-BADC-4DA2-BF08-06930629AE49}"/>
                </a:ext>
              </a:extLst>
            </p:cNvPr>
            <p:cNvSpPr/>
            <p:nvPr/>
          </p:nvSpPr>
          <p:spPr>
            <a:xfrm>
              <a:off x="5354515" y="5375787"/>
              <a:ext cx="551917" cy="638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C2CEA93B-61A5-4E1D-8AF3-73E2FE1BC5BE}"/>
                </a:ext>
              </a:extLst>
            </p:cNvPr>
            <p:cNvSpPr/>
            <p:nvPr/>
          </p:nvSpPr>
          <p:spPr>
            <a:xfrm>
              <a:off x="5351783" y="5470356"/>
              <a:ext cx="139623" cy="9721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892C63FB-4DB5-496D-916A-2C141556AC58}"/>
                </a:ext>
              </a:extLst>
            </p:cNvPr>
            <p:cNvSpPr/>
            <p:nvPr/>
          </p:nvSpPr>
          <p:spPr>
            <a:xfrm>
              <a:off x="5675254" y="5470356"/>
              <a:ext cx="219438" cy="22889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C0285625-BEDD-456D-9894-4C24632D4441}"/>
                </a:ext>
              </a:extLst>
            </p:cNvPr>
            <p:cNvSpPr/>
            <p:nvPr/>
          </p:nvSpPr>
          <p:spPr>
            <a:xfrm>
              <a:off x="5524642" y="5470356"/>
              <a:ext cx="117377" cy="13400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2525F6EA-07FE-4479-BDCD-EB0CB6815427}"/>
                </a:ext>
              </a:extLst>
            </p:cNvPr>
            <p:cNvSpPr/>
            <p:nvPr/>
          </p:nvSpPr>
          <p:spPr>
            <a:xfrm>
              <a:off x="5351423" y="5582710"/>
              <a:ext cx="139623" cy="11653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B3A284B5-8445-40C9-BC73-648080B15DA0}"/>
                </a:ext>
              </a:extLst>
            </p:cNvPr>
            <p:cNvSpPr/>
            <p:nvPr/>
          </p:nvSpPr>
          <p:spPr>
            <a:xfrm>
              <a:off x="5522505" y="5617217"/>
              <a:ext cx="117377" cy="820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>
                <a:cs typeface="B Nazanin" panose="00000400000000000000" pitchFamily="2" charset="-78"/>
              </a:endParaRPr>
            </a:p>
          </p:txBody>
        </p:sp>
      </p:grp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0D149C2-BD21-4D17-BFEF-A456C74E75F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3628" y="200626"/>
            <a:ext cx="10839229" cy="724247"/>
          </a:xfrm>
        </p:spPr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قالب رایگان</a:t>
            </a:r>
            <a:endParaRPr lang="LID4096" dirty="0">
              <a:cs typeface="B Nazanin" panose="00000400000000000000" pitchFamily="2" charset="-78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A7D94AD9-CDFF-4715-8774-C43DD5B50E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99042" y="1417622"/>
            <a:ext cx="4492958" cy="3432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6801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>
            <a:extLst>
              <a:ext uri="{FF2B5EF4-FFF2-40B4-BE49-F238E27FC236}">
                <a16:creationId xmlns:a16="http://schemas.microsoft.com/office/drawing/2014/main" id="{D3CC3ED7-EEDA-497C-96BF-7DFBF2D98526}"/>
              </a:ext>
            </a:extLst>
          </p:cNvPr>
          <p:cNvSpPr/>
          <p:nvPr/>
        </p:nvSpPr>
        <p:spPr>
          <a:xfrm>
            <a:off x="259697" y="228600"/>
            <a:ext cx="11672606" cy="6400800"/>
          </a:xfrm>
          <a:prstGeom prst="rect">
            <a:avLst/>
          </a:prstGeom>
          <a:noFill/>
          <a:ln w="76200">
            <a:solidFill>
              <a:srgbClr val="4E6A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>
                <a:cs typeface="B Nazanin" panose="00000400000000000000" pitchFamily="2" charset="-78"/>
              </a:rPr>
              <a:t>55</a:t>
            </a:r>
            <a:endParaRPr lang="LID4096">
              <a:cs typeface="B Nazanin" panose="00000400000000000000" pitchFamily="2" charset="-78"/>
            </a:endParaRP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14BAAB08-13FE-4A03-B140-8B8D642E391C}"/>
              </a:ext>
            </a:extLst>
          </p:cNvPr>
          <p:cNvSpPr/>
          <p:nvPr/>
        </p:nvSpPr>
        <p:spPr>
          <a:xfrm>
            <a:off x="8524279" y="5934566"/>
            <a:ext cx="1755392" cy="389512"/>
          </a:xfrm>
          <a:prstGeom prst="roundRect">
            <a:avLst>
              <a:gd name="adj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BA45DD0E-9ADE-4FA1-9592-E241480CDDDB}"/>
              </a:ext>
            </a:extLst>
          </p:cNvPr>
          <p:cNvSpPr/>
          <p:nvPr/>
        </p:nvSpPr>
        <p:spPr>
          <a:xfrm>
            <a:off x="9000263" y="5975434"/>
            <a:ext cx="8034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altLang="ko-KR" sz="1400" b="1" dirty="0">
                <a:solidFill>
                  <a:schemeClr val="bg1"/>
                </a:solidFill>
                <a:cs typeface="B Nazanin" panose="00000400000000000000" pitchFamily="2" charset="-78"/>
              </a:rPr>
              <a:t>پاورپوینت</a:t>
            </a:r>
            <a:endParaRPr lang="ko-KR" altLang="en-US" sz="1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F92B9E5E-F9E7-4676-BB72-21F9C0F8163D}"/>
              </a:ext>
            </a:extLst>
          </p:cNvPr>
          <p:cNvSpPr/>
          <p:nvPr/>
        </p:nvSpPr>
        <p:spPr>
          <a:xfrm>
            <a:off x="9090555" y="4942895"/>
            <a:ext cx="1675459" cy="3970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fa-IR" altLang="ko-KR" dirty="0">
                <a:cs typeface="B Nazanin" panose="00000400000000000000" pitchFamily="2" charset="-78"/>
              </a:rPr>
              <a:t>ارائه نمونه کارها ساده</a:t>
            </a:r>
            <a:endParaRPr lang="en-US" altLang="ko-KR" dirty="0">
              <a:cs typeface="B Nazanin" panose="00000400000000000000" pitchFamily="2" charset="-78"/>
            </a:endParaRP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7E5DF81D-0E0C-4707-A378-7CF22E940841}"/>
              </a:ext>
            </a:extLst>
          </p:cNvPr>
          <p:cNvSpPr/>
          <p:nvPr/>
        </p:nvSpPr>
        <p:spPr>
          <a:xfrm>
            <a:off x="5445122" y="3189795"/>
            <a:ext cx="1675459" cy="3970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fa-IR" altLang="ko-KR" dirty="0">
                <a:cs typeface="B Nazanin" panose="00000400000000000000" pitchFamily="2" charset="-78"/>
              </a:rPr>
              <a:t>ارائه نمونه کارها ساده</a:t>
            </a:r>
            <a:endParaRPr lang="en-US" altLang="ko-KR" dirty="0">
              <a:cs typeface="B Nazanin" panose="00000400000000000000" pitchFamily="2" charset="-78"/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9EEFF4D6-CE54-4AF6-9683-E8863BC217AC}"/>
              </a:ext>
            </a:extLst>
          </p:cNvPr>
          <p:cNvSpPr/>
          <p:nvPr/>
        </p:nvSpPr>
        <p:spPr>
          <a:xfrm>
            <a:off x="2591271" y="5982191"/>
            <a:ext cx="1675459" cy="3970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10000"/>
              </a:lnSpc>
            </a:pPr>
            <a:r>
              <a:rPr lang="fa-IR" altLang="ko-KR" dirty="0">
                <a:cs typeface="B Nazanin" panose="00000400000000000000" pitchFamily="2" charset="-78"/>
              </a:rPr>
              <a:t>ارائه نمونه کارها ساده</a:t>
            </a:r>
            <a:endParaRPr lang="en-US" altLang="ko-KR" dirty="0">
              <a:cs typeface="B Nazanin" panose="00000400000000000000" pitchFamily="2" charset="-7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1B7E43B-71C9-422D-9BF6-17222ECA03BA}"/>
              </a:ext>
            </a:extLst>
          </p:cNvPr>
          <p:cNvSpPr/>
          <p:nvPr/>
        </p:nvSpPr>
        <p:spPr>
          <a:xfrm rot="16200000">
            <a:off x="10950144" y="378000"/>
            <a:ext cx="900000" cy="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cs typeface="B Nazanin" panose="00000400000000000000" pitchFamily="2" charset="-78"/>
            </a:endParaRPr>
          </a:p>
        </p:txBody>
      </p:sp>
      <p:sp>
        <p:nvSpPr>
          <p:cNvPr id="26" name="직사각형 2">
            <a:extLst>
              <a:ext uri="{FF2B5EF4-FFF2-40B4-BE49-F238E27FC236}">
                <a16:creationId xmlns:a16="http://schemas.microsoft.com/office/drawing/2014/main" id="{848BA723-F07B-4BE8-B43C-2087532AA7EE}"/>
              </a:ext>
            </a:extLst>
          </p:cNvPr>
          <p:cNvSpPr/>
          <p:nvPr/>
        </p:nvSpPr>
        <p:spPr>
          <a:xfrm>
            <a:off x="329271" y="612873"/>
            <a:ext cx="35673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altLang="ko-K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B Nazanin" panose="00000400000000000000" pitchFamily="2" charset="-78"/>
              </a:rPr>
              <a:t>ما ایجاد می کنیم</a:t>
            </a:r>
          </a:p>
          <a:p>
            <a:pPr algn="r"/>
            <a:r>
              <a:rPr lang="fa-IR" altLang="ko-KR" sz="2800" dirty="0">
                <a:solidFill>
                  <a:schemeClr val="accent1"/>
                </a:solidFill>
                <a:latin typeface="+mj-lt"/>
                <a:cs typeface="B Nazanin" panose="00000400000000000000" pitchFamily="2" charset="-78"/>
              </a:rPr>
              <a:t>حرفه ای با </a:t>
            </a:r>
            <a:r>
              <a:rPr lang="fa-IR" altLang="ko-K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B Nazanin" panose="00000400000000000000" pitchFamily="2" charset="-78"/>
              </a:rPr>
              <a:t>کیفیت</a:t>
            </a:r>
          </a:p>
          <a:p>
            <a:pPr algn="r"/>
            <a:r>
              <a:rPr lang="fa-IR" altLang="ko-KR" sz="2800" dirty="0">
                <a:solidFill>
                  <a:schemeClr val="accent1"/>
                </a:solidFill>
                <a:latin typeface="+mj-lt"/>
                <a:cs typeface="B Nazanin" panose="00000400000000000000" pitchFamily="2" charset="-78"/>
              </a:rPr>
              <a:t>ارائه</a:t>
            </a:r>
            <a:endParaRPr lang="en-US" altLang="ko-KR" sz="2800" dirty="0">
              <a:solidFill>
                <a:schemeClr val="accent1"/>
              </a:solidFill>
              <a:latin typeface="+mj-lt"/>
              <a:cs typeface="B Nazanin" panose="00000400000000000000" pitchFamily="2" charset="-78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AE9FEB4-ECFC-4781-9752-A9F3792E6A90}"/>
              </a:ext>
            </a:extLst>
          </p:cNvPr>
          <p:cNvSpPr txBox="1"/>
          <p:nvPr/>
        </p:nvSpPr>
        <p:spPr>
          <a:xfrm>
            <a:off x="1393911" y="2967552"/>
            <a:ext cx="2659071" cy="2650726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altLang="ko-KR" sz="1400" dirty="0">
                <a:cs typeface="B Nazanin" panose="00000400000000000000" pitchFamily="2" charset="-78"/>
              </a:rPr>
              <a:t>شما به سادگی می توانید مخاطبان خود را تحت تاثیر قرار دهید و با الگوهای ما، یک صدای منحصر به فرد و جذاب به گزارش ها و ارائه های خود اضافه کنید. من امیدوارم و معتقدم که این الگو زمان، پول و اعتبار شما را جلب کند. تغییر رنگ، عکس و متن آسان است. ارائه پاورپوینت مدرنی را دریافت کنید که به زیبایی طراحی شده است.</a:t>
            </a:r>
            <a:endParaRPr lang="en-US" altLang="ko-KR" sz="1400" dirty="0">
              <a:ea typeface="FZShuTi" pitchFamily="2" charset="-122"/>
              <a:cs typeface="B Nazanin" panose="00000400000000000000" pitchFamily="2" charset="-78"/>
            </a:endParaRPr>
          </a:p>
        </p:txBody>
      </p:sp>
      <p:pic>
        <p:nvPicPr>
          <p:cNvPr id="14" name="Marcador de posición de imagen 13">
            <a:extLst>
              <a:ext uri="{FF2B5EF4-FFF2-40B4-BE49-F238E27FC236}">
                <a16:creationId xmlns:a16="http://schemas.microsoft.com/office/drawing/2014/main" id="{8C0EAF27-8232-46AB-A54F-1E9913150B41}"/>
              </a:ext>
            </a:extLst>
          </p:cNvPr>
          <p:cNvPicPr>
            <a:picLocks noGrp="1" noChangeAspect="1"/>
          </p:cNvPicPr>
          <p:nvPr>
            <p:ph type="pic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/>
      </p:pic>
      <p:pic>
        <p:nvPicPr>
          <p:cNvPr id="16" name="Marcador de posición de imagen 15">
            <a:extLst>
              <a:ext uri="{FF2B5EF4-FFF2-40B4-BE49-F238E27FC236}">
                <a16:creationId xmlns:a16="http://schemas.microsoft.com/office/drawing/2014/main" id="{3C40E935-AE81-434E-96B4-51A816A4A337}"/>
              </a:ext>
            </a:extLst>
          </p:cNvPr>
          <p:cNvPicPr>
            <a:picLocks noGrp="1" noChangeAspect="1"/>
          </p:cNvPicPr>
          <p:nvPr>
            <p:ph type="pic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/>
      </p:pic>
      <p:pic>
        <p:nvPicPr>
          <p:cNvPr id="19" name="Marcador de posición de imagen 18">
            <a:extLst>
              <a:ext uri="{FF2B5EF4-FFF2-40B4-BE49-F238E27FC236}">
                <a16:creationId xmlns:a16="http://schemas.microsoft.com/office/drawing/2014/main" id="{5EC27933-9482-4A9A-8948-38063A87270D}"/>
              </a:ext>
            </a:extLst>
          </p:cNvPr>
          <p:cNvPicPr>
            <a:picLocks noGrp="1" noChangeAspect="1"/>
          </p:cNvPicPr>
          <p:nvPr>
            <p:ph type="pic" idx="1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467957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E36CCD53-C9E0-43CC-9860-2C4851227C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3063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95A81AC-E1C6-4AC4-A6B0-DB4801E150F8}"/>
              </a:ext>
            </a:extLst>
          </p:cNvPr>
          <p:cNvSpPr txBox="1"/>
          <p:nvPr/>
        </p:nvSpPr>
        <p:spPr>
          <a:xfrm>
            <a:off x="7700054" y="4632842"/>
            <a:ext cx="370156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1400" dirty="0">
                <a:solidFill>
                  <a:schemeClr val="bg1"/>
                </a:solidFill>
                <a:cs typeface="B Nazanin" panose="00000400000000000000" pitchFamily="2" charset="-78"/>
              </a:rPr>
              <a:t>لورم درد او دوست داشتنی است،</a:t>
            </a:r>
          </a:p>
          <a:p>
            <a:pPr algn="r" rtl="1"/>
            <a:r>
              <a:rPr lang="en-GB" altLang="ko-KR" sz="1400" dirty="0">
                <a:solidFill>
                  <a:schemeClr val="bg1"/>
                </a:solidFill>
                <a:cs typeface="B Nazanin" panose="00000400000000000000" pitchFamily="2" charset="-78"/>
              </a:rPr>
              <a:t>CU </a:t>
            </a:r>
            <a:r>
              <a:rPr lang="fa-IR" altLang="ko-KR" sz="1400" dirty="0">
                <a:solidFill>
                  <a:schemeClr val="bg1"/>
                </a:solidFill>
                <a:cs typeface="B Nazanin" panose="00000400000000000000" pitchFamily="2" charset="-78"/>
              </a:rPr>
              <a:t>استفاده برای جلوگیری کامل از اقدام.</a:t>
            </a:r>
            <a:endParaRPr lang="ko-KR" altLang="en-US" sz="14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509DCB-B4BE-4213-855D-73187A0F3906}"/>
              </a:ext>
            </a:extLst>
          </p:cNvPr>
          <p:cNvSpPr txBox="1"/>
          <p:nvPr/>
        </p:nvSpPr>
        <p:spPr>
          <a:xfrm>
            <a:off x="7948247" y="5468422"/>
            <a:ext cx="3701561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3200" b="1" dirty="0">
                <a:solidFill>
                  <a:schemeClr val="bg1"/>
                </a:solidFill>
                <a:cs typeface="B Nazanin" panose="00000400000000000000" pitchFamily="2" charset="-78"/>
              </a:rPr>
              <a:t>لورم اپیسوم</a:t>
            </a:r>
          </a:p>
          <a:p>
            <a:pPr algn="r" rtl="1"/>
            <a:r>
              <a:rPr lang="fa-IR" altLang="ko-KR" sz="3200" b="1" dirty="0">
                <a:solidFill>
                  <a:schemeClr val="bg1"/>
                </a:solidFill>
                <a:cs typeface="B Nazanin" panose="00000400000000000000" pitchFamily="2" charset="-78"/>
              </a:rPr>
              <a:t>هویج،</a:t>
            </a:r>
            <a:endParaRPr lang="ko-KR" altLang="en-US" sz="32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03F6773-3223-49BD-995A-A802EC0B3D47}"/>
              </a:ext>
            </a:extLst>
          </p:cNvPr>
          <p:cNvGrpSpPr/>
          <p:nvPr/>
        </p:nvGrpSpPr>
        <p:grpSpPr>
          <a:xfrm>
            <a:off x="0" y="5508413"/>
            <a:ext cx="7601830" cy="1005840"/>
            <a:chOff x="0" y="545888"/>
            <a:chExt cx="7601830" cy="1005840"/>
          </a:xfrm>
          <a:solidFill>
            <a:schemeClr val="bg1">
              <a:alpha val="60000"/>
            </a:schemeClr>
          </a:solidFill>
        </p:grpSpPr>
        <p:sp>
          <p:nvSpPr>
            <p:cNvPr id="5" name="Arrow: Chevron 4">
              <a:extLst>
                <a:ext uri="{FF2B5EF4-FFF2-40B4-BE49-F238E27FC236}">
                  <a16:creationId xmlns:a16="http://schemas.microsoft.com/office/drawing/2014/main" id="{98B5513C-C163-42E4-9966-4E73DFDCF547}"/>
                </a:ext>
              </a:extLst>
            </p:cNvPr>
            <p:cNvSpPr/>
            <p:nvPr/>
          </p:nvSpPr>
          <p:spPr>
            <a:xfrm>
              <a:off x="6663477" y="545888"/>
              <a:ext cx="731520" cy="1005840"/>
            </a:xfrm>
            <a:prstGeom prst="chevron">
              <a:avLst>
                <a:gd name="adj" fmla="val 56731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" name="Arrow: Pentagon 5">
              <a:extLst>
                <a:ext uri="{FF2B5EF4-FFF2-40B4-BE49-F238E27FC236}">
                  <a16:creationId xmlns:a16="http://schemas.microsoft.com/office/drawing/2014/main" id="{7B12C0B5-7F83-4148-AC71-2537CB9D8FF6}"/>
                </a:ext>
              </a:extLst>
            </p:cNvPr>
            <p:cNvSpPr/>
            <p:nvPr/>
          </p:nvSpPr>
          <p:spPr>
            <a:xfrm>
              <a:off x="0" y="545888"/>
              <a:ext cx="6427177" cy="1005840"/>
            </a:xfrm>
            <a:prstGeom prst="homePlate">
              <a:avLst>
                <a:gd name="adj" fmla="val 40909"/>
              </a:avLst>
            </a:prstGeom>
            <a:solidFill>
              <a:srgbClr val="2F3F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7" name="Arrow: Chevron 6">
              <a:extLst>
                <a:ext uri="{FF2B5EF4-FFF2-40B4-BE49-F238E27FC236}">
                  <a16:creationId xmlns:a16="http://schemas.microsoft.com/office/drawing/2014/main" id="{7A3B7270-27BB-4C2C-8A80-9C1EB0198793}"/>
                </a:ext>
              </a:extLst>
            </p:cNvPr>
            <p:cNvSpPr/>
            <p:nvPr/>
          </p:nvSpPr>
          <p:spPr>
            <a:xfrm>
              <a:off x="7053190" y="545888"/>
              <a:ext cx="548640" cy="1005840"/>
            </a:xfrm>
            <a:prstGeom prst="chevron">
              <a:avLst>
                <a:gd name="adj" fmla="val 74706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8" name="Arrow: Chevron 7">
              <a:extLst>
                <a:ext uri="{FF2B5EF4-FFF2-40B4-BE49-F238E27FC236}">
                  <a16:creationId xmlns:a16="http://schemas.microsoft.com/office/drawing/2014/main" id="{F009A0C3-B65B-4526-A1C3-0E8EDB97367C}"/>
                </a:ext>
              </a:extLst>
            </p:cNvPr>
            <p:cNvSpPr/>
            <p:nvPr/>
          </p:nvSpPr>
          <p:spPr>
            <a:xfrm>
              <a:off x="6083373" y="545888"/>
              <a:ext cx="914400" cy="1005840"/>
            </a:xfrm>
            <a:prstGeom prst="chevron">
              <a:avLst>
                <a:gd name="adj" fmla="val 4505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9" name="직사각형 2">
            <a:extLst>
              <a:ext uri="{FF2B5EF4-FFF2-40B4-BE49-F238E27FC236}">
                <a16:creationId xmlns:a16="http://schemas.microsoft.com/office/drawing/2014/main" id="{5E9387AE-5A48-45CA-9091-ED045D1B3CBB}"/>
              </a:ext>
            </a:extLst>
          </p:cNvPr>
          <p:cNvSpPr/>
          <p:nvPr/>
        </p:nvSpPr>
        <p:spPr>
          <a:xfrm>
            <a:off x="-186386" y="614518"/>
            <a:ext cx="759052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altLang="ko-KR" sz="6600" dirty="0">
                <a:solidFill>
                  <a:schemeClr val="bg1"/>
                </a:solidFill>
                <a:latin typeface="+mj-lt"/>
                <a:cs typeface="B Nazanin" panose="00000400000000000000" pitchFamily="2" charset="-78"/>
              </a:rPr>
              <a:t>ما ایجاد می کنیم</a:t>
            </a:r>
          </a:p>
          <a:p>
            <a:pPr algn="r" rtl="1"/>
            <a:r>
              <a:rPr lang="fa-IR" altLang="ko-KR" sz="6600" dirty="0">
                <a:solidFill>
                  <a:schemeClr val="bg1"/>
                </a:solidFill>
                <a:latin typeface="+mj-lt"/>
                <a:cs typeface="B Nazanin" panose="00000400000000000000" pitchFamily="2" charset="-78"/>
              </a:rPr>
              <a:t>حرفه ای با کیفیت</a:t>
            </a:r>
          </a:p>
          <a:p>
            <a:pPr algn="r" rtl="1"/>
            <a:r>
              <a:rPr lang="fa-IR" altLang="ko-KR" sz="6600" dirty="0">
                <a:solidFill>
                  <a:schemeClr val="bg1"/>
                </a:solidFill>
                <a:latin typeface="+mj-lt"/>
                <a:cs typeface="B Nazanin" panose="00000400000000000000" pitchFamily="2" charset="-78"/>
              </a:rPr>
              <a:t>ارائه</a:t>
            </a:r>
            <a:endParaRPr lang="en-US" altLang="ko-KR" sz="6600" dirty="0">
              <a:solidFill>
                <a:schemeClr val="bg1"/>
              </a:solidFill>
              <a:latin typeface="+mj-lt"/>
              <a:cs typeface="B Nazanin" panose="00000400000000000000" pitchFamily="2" charset="-7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EB275C-2687-4E3B-A1EF-8401C92EE9A9}"/>
              </a:ext>
            </a:extLst>
          </p:cNvPr>
          <p:cNvSpPr txBox="1"/>
          <p:nvPr/>
        </p:nvSpPr>
        <p:spPr>
          <a:xfrm>
            <a:off x="7394997" y="2129440"/>
            <a:ext cx="4547187" cy="1681229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altLang="ko-KR" sz="1400" dirty="0">
                <a:solidFill>
                  <a:schemeClr val="bg1"/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با الگوهای ما، یک صدای منحصر به فرد و جذاب به گزارش ها و ارائه های خود اضافه کنید. من امیدوارم و معتقدم که این الگو زمان، پول و اعتبار شما را جلب کند. تغییر رنگ، عکس و متن آسان است. ارائه پاورپوینت مدرنی را دریافت کنید که به زیبایی طراحی شده است.</a:t>
            </a:r>
            <a:endParaRPr lang="en-US" altLang="ko-KR" sz="1400" dirty="0">
              <a:solidFill>
                <a:schemeClr val="bg1"/>
              </a:solidFill>
              <a:ea typeface="FZShuTi" pitchFamily="2" charset="-122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164930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448174" y="2679700"/>
            <a:ext cx="1872340" cy="1872340"/>
            <a:chOff x="1448174" y="2159000"/>
            <a:chExt cx="1872340" cy="1872340"/>
          </a:xfrm>
        </p:grpSpPr>
        <p:sp>
          <p:nvSpPr>
            <p:cNvPr id="15" name="圆: 空心 1"/>
            <p:cNvSpPr/>
            <p:nvPr/>
          </p:nvSpPr>
          <p:spPr>
            <a:xfrm>
              <a:off x="1448174" y="2159000"/>
              <a:ext cx="1872340" cy="1872340"/>
            </a:xfrm>
            <a:prstGeom prst="donut">
              <a:avLst>
                <a:gd name="adj" fmla="val 14474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zh-CN" altLang="en-US">
                <a:solidFill>
                  <a:schemeClr val="accent1"/>
                </a:solidFill>
                <a:latin typeface="Century Gothic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16" name="弧形 15"/>
            <p:cNvSpPr/>
            <p:nvPr/>
          </p:nvSpPr>
          <p:spPr>
            <a:xfrm>
              <a:off x="1587677" y="2298503"/>
              <a:ext cx="1593334" cy="1593334"/>
            </a:xfrm>
            <a:prstGeom prst="arc">
              <a:avLst>
                <a:gd name="adj1" fmla="val 12628180"/>
                <a:gd name="adj2" fmla="val 111342"/>
              </a:avLst>
            </a:prstGeom>
            <a:ln w="101600" cap="rnd">
              <a:solidFill>
                <a:schemeClr val="bg1"/>
              </a:solidFill>
              <a:round/>
            </a:ln>
            <a:effectLst>
              <a:outerShdw blurRad="215900" dist="38100" dir="8100000" algn="tr" rotWithShape="0">
                <a:prstClr val="black">
                  <a:alpha val="33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1"/>
              <a:endParaRPr lang="zh-CN" altLang="en-US">
                <a:solidFill>
                  <a:schemeClr val="accent1"/>
                </a:solidFill>
                <a:latin typeface="Century Gothic" panose="020B0502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1901086" y="2802363"/>
              <a:ext cx="957313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 rtl="1"/>
              <a:r>
                <a:rPr lang="en-US" altLang="zh-CN" sz="3200">
                  <a:solidFill>
                    <a:schemeClr val="accent1"/>
                  </a:solidFill>
                  <a:latin typeface="Century Gothic" panose="020B0502020202020204" pitchFamily="34" charset="0"/>
                  <a:ea typeface="时尚中黑简体" panose="01010104010101010101" pitchFamily="2" charset="-122"/>
                  <a:cs typeface="B Nazanin" panose="00000400000000000000" pitchFamily="2" charset="-78"/>
                </a:rPr>
                <a:t>42%</a:t>
              </a:r>
              <a:endParaRPr lang="zh-CN" altLang="en-US" sz="3200">
                <a:solidFill>
                  <a:schemeClr val="accent1"/>
                </a:solidFill>
                <a:latin typeface="Century Gothic" pitchFamily="34" charset="0"/>
                <a:ea typeface="时尚中黑简体" panose="01010104010101010101" pitchFamily="2" charset="-122"/>
                <a:cs typeface="B Nazanin" panose="00000400000000000000" pitchFamily="2" charset="-78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3922612" y="2679700"/>
            <a:ext cx="1872340" cy="1872340"/>
            <a:chOff x="3922612" y="2159000"/>
            <a:chExt cx="1872340" cy="1872340"/>
          </a:xfrm>
        </p:grpSpPr>
        <p:sp>
          <p:nvSpPr>
            <p:cNvPr id="19" name="圆: 空心 9"/>
            <p:cNvSpPr/>
            <p:nvPr/>
          </p:nvSpPr>
          <p:spPr>
            <a:xfrm>
              <a:off x="3922612" y="2159000"/>
              <a:ext cx="1872340" cy="1872340"/>
            </a:xfrm>
            <a:prstGeom prst="donut">
              <a:avLst>
                <a:gd name="adj" fmla="val 14474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zh-CN" altLang="en-US">
                <a:solidFill>
                  <a:schemeClr val="accent2"/>
                </a:solidFill>
                <a:latin typeface="Century Gothic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20" name="弧形 19"/>
            <p:cNvSpPr/>
            <p:nvPr/>
          </p:nvSpPr>
          <p:spPr>
            <a:xfrm>
              <a:off x="4062115" y="2298503"/>
              <a:ext cx="1593334" cy="1593334"/>
            </a:xfrm>
            <a:prstGeom prst="arc">
              <a:avLst>
                <a:gd name="adj1" fmla="val 2301782"/>
                <a:gd name="adj2" fmla="val 0"/>
              </a:avLst>
            </a:prstGeom>
            <a:ln w="101600" cap="rnd">
              <a:solidFill>
                <a:schemeClr val="bg1"/>
              </a:solidFill>
              <a:round/>
            </a:ln>
            <a:effectLst>
              <a:outerShdw blurRad="215900" dist="38100" dir="8100000" algn="tr" rotWithShape="0">
                <a:prstClr val="black">
                  <a:alpha val="33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1"/>
              <a:endParaRPr lang="zh-CN" altLang="en-US">
                <a:solidFill>
                  <a:schemeClr val="accent2"/>
                </a:solidFill>
                <a:latin typeface="Century Gothic" panose="020B0502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4380125" y="2802363"/>
              <a:ext cx="957313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 rtl="1"/>
              <a:r>
                <a:rPr lang="en-US" altLang="zh-CN" sz="3200">
                  <a:solidFill>
                    <a:schemeClr val="accent2"/>
                  </a:solidFill>
                  <a:latin typeface="Century Gothic" panose="020B0502020202020204" pitchFamily="34" charset="0"/>
                  <a:ea typeface="时尚中黑简体" panose="01010104010101010101" pitchFamily="2" charset="-122"/>
                  <a:cs typeface="B Nazanin" panose="00000400000000000000" pitchFamily="2" charset="-78"/>
                </a:rPr>
                <a:t>91%</a:t>
              </a:r>
              <a:endParaRPr lang="zh-CN" altLang="en-US" sz="3200">
                <a:solidFill>
                  <a:schemeClr val="accent2"/>
                </a:solidFill>
                <a:latin typeface="Century Gothic" pitchFamily="34" charset="0"/>
                <a:ea typeface="时尚中黑简体" panose="01010104010101010101" pitchFamily="2" charset="-122"/>
                <a:cs typeface="B Nazanin" panose="00000400000000000000" pitchFamily="2" charset="-78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6397050" y="2679700"/>
            <a:ext cx="1872340" cy="1872340"/>
            <a:chOff x="6397050" y="2159000"/>
            <a:chExt cx="1872340" cy="1872340"/>
          </a:xfrm>
        </p:grpSpPr>
        <p:sp>
          <p:nvSpPr>
            <p:cNvPr id="23" name="圆: 空心 12"/>
            <p:cNvSpPr/>
            <p:nvPr/>
          </p:nvSpPr>
          <p:spPr>
            <a:xfrm>
              <a:off x="6397050" y="2159000"/>
              <a:ext cx="1872340" cy="1872340"/>
            </a:xfrm>
            <a:prstGeom prst="donut">
              <a:avLst>
                <a:gd name="adj" fmla="val 14474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zh-CN" altLang="en-US">
                <a:solidFill>
                  <a:schemeClr val="accent1"/>
                </a:solidFill>
                <a:latin typeface="Century Gothic" panose="020B0502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24" name="弧形 23"/>
            <p:cNvSpPr/>
            <p:nvPr/>
          </p:nvSpPr>
          <p:spPr>
            <a:xfrm>
              <a:off x="6536553" y="2298503"/>
              <a:ext cx="1593334" cy="1593334"/>
            </a:xfrm>
            <a:prstGeom prst="arc">
              <a:avLst>
                <a:gd name="adj1" fmla="val 10203953"/>
                <a:gd name="adj2" fmla="val 19999186"/>
              </a:avLst>
            </a:prstGeom>
            <a:ln w="101600" cap="rnd">
              <a:solidFill>
                <a:schemeClr val="bg1"/>
              </a:solidFill>
              <a:round/>
            </a:ln>
            <a:effectLst>
              <a:outerShdw blurRad="215900" dist="38100" dir="8100000" algn="tr" rotWithShape="0">
                <a:prstClr val="black">
                  <a:alpha val="33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1"/>
              <a:endParaRPr lang="zh-CN" altLang="en-US">
                <a:solidFill>
                  <a:schemeClr val="accent1"/>
                </a:solidFill>
                <a:latin typeface="Century Gothic" panose="020B0502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6854562" y="2802363"/>
              <a:ext cx="957314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 rtl="1"/>
              <a:r>
                <a:rPr lang="en-US" altLang="zh-CN" sz="3200">
                  <a:solidFill>
                    <a:schemeClr val="accent1"/>
                  </a:solidFill>
                  <a:latin typeface="Century Gothic" panose="020B0502020202020204" pitchFamily="34" charset="0"/>
                  <a:ea typeface="时尚中黑简体" panose="01010104010101010101" pitchFamily="2" charset="-122"/>
                  <a:cs typeface="B Nazanin" panose="00000400000000000000" pitchFamily="2" charset="-78"/>
                </a:rPr>
                <a:t>48%</a:t>
              </a:r>
              <a:endParaRPr lang="zh-CN" altLang="en-US" sz="3200">
                <a:solidFill>
                  <a:schemeClr val="accent1"/>
                </a:solidFill>
                <a:latin typeface="Century Gothic" panose="020B0502020202020204" pitchFamily="34" charset="0"/>
                <a:ea typeface="时尚中黑简体" panose="01010104010101010101" pitchFamily="2" charset="-122"/>
                <a:cs typeface="B Nazanin" panose="00000400000000000000" pitchFamily="2" charset="-78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8871487" y="2679700"/>
            <a:ext cx="1872340" cy="1872340"/>
            <a:chOff x="8871487" y="2159000"/>
            <a:chExt cx="1872340" cy="1872340"/>
          </a:xfrm>
        </p:grpSpPr>
        <p:sp>
          <p:nvSpPr>
            <p:cNvPr id="27" name="圆: 空心 15"/>
            <p:cNvSpPr/>
            <p:nvPr/>
          </p:nvSpPr>
          <p:spPr>
            <a:xfrm>
              <a:off x="8871487" y="2159000"/>
              <a:ext cx="1872340" cy="1872340"/>
            </a:xfrm>
            <a:prstGeom prst="donut">
              <a:avLst>
                <a:gd name="adj" fmla="val 14474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zh-CN" altLang="en-US">
                <a:solidFill>
                  <a:schemeClr val="accent2"/>
                </a:solidFill>
                <a:latin typeface="Century Gothic" panose="020B0502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28" name="弧形 27"/>
            <p:cNvSpPr/>
            <p:nvPr/>
          </p:nvSpPr>
          <p:spPr>
            <a:xfrm>
              <a:off x="9010990" y="2298503"/>
              <a:ext cx="1593334" cy="1593334"/>
            </a:xfrm>
            <a:prstGeom prst="arc">
              <a:avLst>
                <a:gd name="adj1" fmla="val 13387328"/>
                <a:gd name="adj2" fmla="val 4703845"/>
              </a:avLst>
            </a:prstGeom>
            <a:ln w="101600" cap="rnd">
              <a:solidFill>
                <a:schemeClr val="bg1"/>
              </a:solidFill>
              <a:round/>
            </a:ln>
            <a:effectLst>
              <a:outerShdw blurRad="215900" dist="38100" dir="8100000" algn="tr" rotWithShape="0">
                <a:prstClr val="black">
                  <a:alpha val="33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1"/>
              <a:endParaRPr lang="zh-CN" altLang="en-US">
                <a:solidFill>
                  <a:schemeClr val="accent2"/>
                </a:solidFill>
                <a:latin typeface="Century Gothic" panose="020B0502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9328999" y="2802363"/>
              <a:ext cx="957313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 rtl="1"/>
              <a:r>
                <a:rPr lang="en-US" altLang="zh-CN" sz="3200">
                  <a:solidFill>
                    <a:schemeClr val="accent2"/>
                  </a:solidFill>
                  <a:latin typeface="Century Gothic" panose="020B0502020202020204" pitchFamily="34" charset="0"/>
                  <a:ea typeface="时尚中黑简体" panose="01010104010101010101" pitchFamily="2" charset="-122"/>
                  <a:cs typeface="B Nazanin" panose="00000400000000000000" pitchFamily="2" charset="-78"/>
                </a:rPr>
                <a:t>73%</a:t>
              </a:r>
              <a:endParaRPr lang="zh-CN" altLang="en-US" sz="3200">
                <a:solidFill>
                  <a:schemeClr val="accent2"/>
                </a:solidFill>
                <a:latin typeface="Century Gothic" panose="020B0502020202020204" pitchFamily="34" charset="0"/>
                <a:ea typeface="时尚中黑简体" panose="01010104010101010101" pitchFamily="2" charset="-122"/>
                <a:cs typeface="B Nazanin" panose="00000400000000000000" pitchFamily="2" charset="-78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8740764" y="4718637"/>
            <a:ext cx="2133782" cy="957185"/>
            <a:chOff x="3943969" y="2412339"/>
            <a:chExt cx="2133782" cy="957185"/>
          </a:xfrm>
        </p:grpSpPr>
        <p:sp>
          <p:nvSpPr>
            <p:cNvPr id="31" name="文本框 30"/>
            <p:cNvSpPr txBox="1"/>
            <p:nvPr/>
          </p:nvSpPr>
          <p:spPr>
            <a:xfrm>
              <a:off x="394397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 rtl="1"/>
              <a:r>
                <a:rPr lang="fa-IR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entury Gothic" panose="020B0502020202020204" pitchFamily="34" charset="0"/>
                  <a:cs typeface="B Nazanin" panose="00000400000000000000" pitchFamily="2" charset="-78"/>
                </a:rPr>
                <a:t>متن عنوان اضافه شد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3943969" y="2750893"/>
              <a:ext cx="2133782" cy="61863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 rtl="1">
                <a:lnSpc>
                  <a:spcPct val="114000"/>
                </a:lnSpc>
              </a:pPr>
              <a:r>
                <a:rPr lang="fa-IR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  <a:ea typeface="+mj-ea"/>
                  <a:cs typeface="B Nazanin" panose="00000400000000000000" pitchFamily="2" charset="-78"/>
                </a:rPr>
                <a:t>کاربر می تواند در یک پروژکتور یا کامپیوتر، یا ارائه نمایش داده و از آن فیلم بسازد تا در زمینه وسیع تری مورد استفاده قرار گیرد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j-ea"/>
                <a:cs typeface="B Nazanin" panose="00000400000000000000" pitchFamily="2" charset="-78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6266328" y="4718637"/>
            <a:ext cx="2133782" cy="957185"/>
            <a:chOff x="3943969" y="2412339"/>
            <a:chExt cx="2133782" cy="957185"/>
          </a:xfrm>
        </p:grpSpPr>
        <p:sp>
          <p:nvSpPr>
            <p:cNvPr id="37" name="文本框 36"/>
            <p:cNvSpPr txBox="1"/>
            <p:nvPr/>
          </p:nvSpPr>
          <p:spPr>
            <a:xfrm>
              <a:off x="394397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 rtl="1"/>
              <a:r>
                <a:rPr lang="fa-IR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entury Gothic" panose="020B0502020202020204" pitchFamily="34" charset="0"/>
                  <a:cs typeface="B Nazanin" panose="00000400000000000000" pitchFamily="2" charset="-78"/>
                </a:rPr>
                <a:t>متن عنوان اضافه شد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3943969" y="2750893"/>
              <a:ext cx="2133782" cy="61863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 rtl="1">
                <a:lnSpc>
                  <a:spcPct val="114000"/>
                </a:lnSpc>
              </a:pPr>
              <a:r>
                <a:rPr lang="fa-IR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  <a:ea typeface="+mj-ea"/>
                  <a:cs typeface="B Nazanin" panose="00000400000000000000" pitchFamily="2" charset="-78"/>
                </a:rPr>
                <a:t>کاربر می تواند در یک پروژکتور یا کامپیوتر، یا ارائه نمایش داده و از آن فیلم بسازد تا در زمینه وسیع تری مورد استفاده قرار گیرد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j-ea"/>
                <a:cs typeface="B Nazanin" panose="00000400000000000000" pitchFamily="2" charset="-78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3791890" y="4718637"/>
            <a:ext cx="2133782" cy="957185"/>
            <a:chOff x="3943969" y="2412339"/>
            <a:chExt cx="2133782" cy="957185"/>
          </a:xfrm>
        </p:grpSpPr>
        <p:sp>
          <p:nvSpPr>
            <p:cNvPr id="40" name="文本框 39"/>
            <p:cNvSpPr txBox="1"/>
            <p:nvPr/>
          </p:nvSpPr>
          <p:spPr>
            <a:xfrm>
              <a:off x="394397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 rtl="1"/>
              <a:r>
                <a:rPr lang="fa-IR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entury Gothic" panose="020B0502020202020204" pitchFamily="34" charset="0"/>
                  <a:cs typeface="B Nazanin" panose="00000400000000000000" pitchFamily="2" charset="-78"/>
                </a:rPr>
                <a:t>متن عنوان اضافه شد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3943969" y="2750893"/>
              <a:ext cx="2133782" cy="61863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 rtl="1">
                <a:lnSpc>
                  <a:spcPct val="114000"/>
                </a:lnSpc>
              </a:pPr>
              <a:r>
                <a:rPr lang="fa-IR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  <a:ea typeface="+mj-ea"/>
                  <a:cs typeface="B Nazanin" panose="00000400000000000000" pitchFamily="2" charset="-78"/>
                </a:rPr>
                <a:t>کاربر می تواند در یک پروژکتور یا کامپیوتر، یا ارائه نمایش داده و از آن فیلم بسازد تا در زمینه وسیع تری مورد استفاده قرار گیرد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j-ea"/>
                <a:cs typeface="B Nazanin" panose="00000400000000000000" pitchFamily="2" charset="-78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1312851" y="4718637"/>
            <a:ext cx="2133782" cy="957185"/>
            <a:chOff x="3943969" y="2412339"/>
            <a:chExt cx="2133782" cy="957185"/>
          </a:xfrm>
        </p:grpSpPr>
        <p:sp>
          <p:nvSpPr>
            <p:cNvPr id="43" name="文本框 42"/>
            <p:cNvSpPr txBox="1"/>
            <p:nvPr/>
          </p:nvSpPr>
          <p:spPr>
            <a:xfrm>
              <a:off x="394397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 rtl="1"/>
              <a:r>
                <a:rPr lang="fa-IR" altLang="zh-CN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entury Gothic" panose="020B0502020202020204" pitchFamily="34" charset="0"/>
                  <a:cs typeface="B Nazanin" panose="00000400000000000000" pitchFamily="2" charset="-78"/>
                </a:rPr>
                <a:t>متن عنوان اضافه شد</a:t>
              </a:r>
              <a:endPara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3943969" y="2750893"/>
              <a:ext cx="2133782" cy="61863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 rtl="1">
                <a:lnSpc>
                  <a:spcPct val="114000"/>
                </a:lnSpc>
              </a:pPr>
              <a:r>
                <a:rPr lang="fa-IR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  <a:ea typeface="+mj-ea"/>
                  <a:cs typeface="B Nazanin" panose="00000400000000000000" pitchFamily="2" charset="-78"/>
                </a:rPr>
                <a:t>کاربر می تواند در یک پروژکتور یا کامپیوتر، یا ارائه نمایش داده و از آن فیلم بسازد تا در زمینه وسیع تری مورد استفاده قرار گیرد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j-ea"/>
                <a:cs typeface="B Nazanin" panose="00000400000000000000" pitchFamily="2" charset="-78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1104900" y="1693000"/>
            <a:ext cx="9982200" cy="669200"/>
            <a:chOff x="1104900" y="1693000"/>
            <a:chExt cx="9982200" cy="669200"/>
          </a:xfrm>
        </p:grpSpPr>
        <p:cxnSp>
          <p:nvCxnSpPr>
            <p:cNvPr id="47" name="直接连接符 46"/>
            <p:cNvCxnSpPr/>
            <p:nvPr/>
          </p:nvCxnSpPr>
          <p:spPr>
            <a:xfrm>
              <a:off x="1308100" y="2362200"/>
              <a:ext cx="95758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文本框 47"/>
            <p:cNvSpPr txBox="1"/>
            <p:nvPr/>
          </p:nvSpPr>
          <p:spPr>
            <a:xfrm>
              <a:off x="1104900" y="1693000"/>
              <a:ext cx="9982200" cy="27507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 rtl="1">
                <a:lnSpc>
                  <a:spcPct val="125000"/>
                </a:lnSpc>
              </a:pPr>
              <a:r>
                <a:rPr lang="fa-IR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  <a:cs typeface="B Nazanin" panose="00000400000000000000" pitchFamily="2" charset="-78"/>
                </a:rPr>
                <a:t>کاربر می‌تواند روی یک پروژکتور یا رایانه نمایش دهد، یا کاربر می‌تواند روی پروژکتور یا رایانه نمایش دهد، یا ارائه را چاپ کند و آن را به صورت یک فیلم چاپ کند. کاربر</a:t>
              </a:r>
              <a:endParaRPr lang="en-US" altLang="zh-CN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B Nazanin" panose="00000400000000000000" pitchFamily="2" charset="-78"/>
              </a:endParaRPr>
            </a:p>
          </p:txBody>
        </p:sp>
      </p:grpSp>
      <p:sp>
        <p:nvSpPr>
          <p:cNvPr id="54" name="文本框 53"/>
          <p:cNvSpPr txBox="1"/>
          <p:nvPr/>
        </p:nvSpPr>
        <p:spPr>
          <a:xfrm>
            <a:off x="832849" y="683638"/>
            <a:ext cx="3098926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rtl="1"/>
            <a:r>
              <a:rPr lang="fa-IR" altLang="zh-CN" sz="3200" b="1" dirty="0">
                <a:solidFill>
                  <a:schemeClr val="tx2"/>
                </a:solidFill>
                <a:latin typeface="Century Gothic" panose="020B0502020202020204" pitchFamily="34" charset="0"/>
                <a:ea typeface="+mj-ea"/>
                <a:cs typeface="B Nazanin" panose="00000400000000000000" pitchFamily="2" charset="-78"/>
              </a:rPr>
              <a:t>متن عنوان اضافه شد</a:t>
            </a:r>
            <a:endParaRPr lang="zh-CN" altLang="en-US" sz="3200" b="1" dirty="0">
              <a:solidFill>
                <a:schemeClr val="tx2"/>
              </a:solidFill>
              <a:latin typeface="Century Gothic" panose="020B0502020202020204" pitchFamily="34" charset="0"/>
              <a:ea typeface="+mj-ea"/>
              <a:cs typeface="B Nazanin" panose="00000400000000000000" pitchFamily="2" charset="-78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3838333" y="768276"/>
            <a:ext cx="5080000" cy="41549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 rtl="1"/>
            <a:r>
              <a:rPr lang="fa-IR" altLang="zh-CN" sz="105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  <a:cs typeface="B Nazanin" panose="00000400000000000000" pitchFamily="2" charset="-78"/>
              </a:rPr>
              <a:t>کاربر می تواند در یک پروژکتور یا کامپیوتر نمایش دهد، یا ارائه را چاپ کند و آن را به یک فیلم تبدیل کند تا مورد استفاده قرار گیرد</a:t>
            </a:r>
            <a:endParaRPr lang="en-US" altLang="zh-CN" sz="1050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id="{0AD78088-27F7-40D2-8A7A-0589E3862CF3}"/>
              </a:ext>
            </a:extLst>
          </p:cNvPr>
          <p:cNvSpPr/>
          <p:nvPr/>
        </p:nvSpPr>
        <p:spPr>
          <a:xfrm>
            <a:off x="0" y="0"/>
            <a:ext cx="4554703" cy="415022"/>
          </a:xfrm>
          <a:prstGeom prst="rect">
            <a:avLst/>
          </a:prstGeom>
          <a:solidFill>
            <a:srgbClr val="2F3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LID4096">
              <a:cs typeface="B Nazanin" panose="00000400000000000000" pitchFamily="2" charset="-78"/>
            </a:endParaRPr>
          </a:p>
        </p:txBody>
      </p:sp>
      <p:sp>
        <p:nvSpPr>
          <p:cNvPr id="57" name="任意多边形 33">
            <a:extLst>
              <a:ext uri="{FF2B5EF4-FFF2-40B4-BE49-F238E27FC236}">
                <a16:creationId xmlns:a16="http://schemas.microsoft.com/office/drawing/2014/main" id="{0C284C84-58A2-4F81-AB44-143A72B2E850}"/>
              </a:ext>
            </a:extLst>
          </p:cNvPr>
          <p:cNvSpPr/>
          <p:nvPr/>
        </p:nvSpPr>
        <p:spPr>
          <a:xfrm>
            <a:off x="154588" y="207511"/>
            <a:ext cx="871991" cy="415021"/>
          </a:xfrm>
          <a:custGeom>
            <a:avLst/>
            <a:gdLst>
              <a:gd name="connsiteX0" fmla="*/ 167467 w 602715"/>
              <a:gd name="connsiteY0" fmla="*/ 0 h 669866"/>
              <a:gd name="connsiteX1" fmla="*/ 240938 w 602715"/>
              <a:gd name="connsiteY1" fmla="*/ 0 h 669866"/>
              <a:gd name="connsiteX2" fmla="*/ 258098 w 602715"/>
              <a:gd name="connsiteY2" fmla="*/ 0 h 669866"/>
              <a:gd name="connsiteX3" fmla="*/ 319710 w 602715"/>
              <a:gd name="connsiteY3" fmla="*/ 0 h 669866"/>
              <a:gd name="connsiteX4" fmla="*/ 331569 w 602715"/>
              <a:gd name="connsiteY4" fmla="*/ 0 h 669866"/>
              <a:gd name="connsiteX5" fmla="*/ 359841 w 602715"/>
              <a:gd name="connsiteY5" fmla="*/ 0 h 669866"/>
              <a:gd name="connsiteX6" fmla="*/ 410341 w 602715"/>
              <a:gd name="connsiteY6" fmla="*/ 0 h 669866"/>
              <a:gd name="connsiteX7" fmla="*/ 433312 w 602715"/>
              <a:gd name="connsiteY7" fmla="*/ 0 h 669866"/>
              <a:gd name="connsiteX8" fmla="*/ 450472 w 602715"/>
              <a:gd name="connsiteY8" fmla="*/ 0 h 669866"/>
              <a:gd name="connsiteX9" fmla="*/ 512084 w 602715"/>
              <a:gd name="connsiteY9" fmla="*/ 0 h 669866"/>
              <a:gd name="connsiteX10" fmla="*/ 523943 w 602715"/>
              <a:gd name="connsiteY10" fmla="*/ 0 h 669866"/>
              <a:gd name="connsiteX11" fmla="*/ 602715 w 602715"/>
              <a:gd name="connsiteY11" fmla="*/ 0 h 669866"/>
              <a:gd name="connsiteX12" fmla="*/ 435248 w 602715"/>
              <a:gd name="connsiteY12" fmla="*/ 669866 h 669866"/>
              <a:gd name="connsiteX13" fmla="*/ 356476 w 602715"/>
              <a:gd name="connsiteY13" fmla="*/ 669866 h 669866"/>
              <a:gd name="connsiteX14" fmla="*/ 344617 w 602715"/>
              <a:gd name="connsiteY14" fmla="*/ 669866 h 669866"/>
              <a:gd name="connsiteX15" fmla="*/ 283005 w 602715"/>
              <a:gd name="connsiteY15" fmla="*/ 669866 h 669866"/>
              <a:gd name="connsiteX16" fmla="*/ 265845 w 602715"/>
              <a:gd name="connsiteY16" fmla="*/ 669866 h 669866"/>
              <a:gd name="connsiteX17" fmla="*/ 242874 w 602715"/>
              <a:gd name="connsiteY17" fmla="*/ 669866 h 669866"/>
              <a:gd name="connsiteX18" fmla="*/ 192374 w 602715"/>
              <a:gd name="connsiteY18" fmla="*/ 669866 h 669866"/>
              <a:gd name="connsiteX19" fmla="*/ 164102 w 602715"/>
              <a:gd name="connsiteY19" fmla="*/ 669866 h 669866"/>
              <a:gd name="connsiteX20" fmla="*/ 152243 w 602715"/>
              <a:gd name="connsiteY20" fmla="*/ 669866 h 669866"/>
              <a:gd name="connsiteX21" fmla="*/ 90631 w 602715"/>
              <a:gd name="connsiteY21" fmla="*/ 669866 h 669866"/>
              <a:gd name="connsiteX22" fmla="*/ 73471 w 602715"/>
              <a:gd name="connsiteY22" fmla="*/ 669866 h 669866"/>
              <a:gd name="connsiteX23" fmla="*/ 0 w 602715"/>
              <a:gd name="connsiteY23" fmla="*/ 669866 h 669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02715" h="669866">
                <a:moveTo>
                  <a:pt x="167467" y="0"/>
                </a:moveTo>
                <a:lnTo>
                  <a:pt x="240938" y="0"/>
                </a:lnTo>
                <a:lnTo>
                  <a:pt x="258098" y="0"/>
                </a:lnTo>
                <a:lnTo>
                  <a:pt x="319710" y="0"/>
                </a:lnTo>
                <a:lnTo>
                  <a:pt x="331569" y="0"/>
                </a:lnTo>
                <a:lnTo>
                  <a:pt x="359841" y="0"/>
                </a:lnTo>
                <a:lnTo>
                  <a:pt x="410341" y="0"/>
                </a:lnTo>
                <a:lnTo>
                  <a:pt x="433312" y="0"/>
                </a:lnTo>
                <a:lnTo>
                  <a:pt x="450472" y="0"/>
                </a:lnTo>
                <a:lnTo>
                  <a:pt x="512084" y="0"/>
                </a:lnTo>
                <a:lnTo>
                  <a:pt x="523943" y="0"/>
                </a:lnTo>
                <a:lnTo>
                  <a:pt x="602715" y="0"/>
                </a:lnTo>
                <a:lnTo>
                  <a:pt x="435248" y="669866"/>
                </a:lnTo>
                <a:lnTo>
                  <a:pt x="356476" y="669866"/>
                </a:lnTo>
                <a:lnTo>
                  <a:pt x="344617" y="669866"/>
                </a:lnTo>
                <a:lnTo>
                  <a:pt x="283005" y="669866"/>
                </a:lnTo>
                <a:lnTo>
                  <a:pt x="265845" y="669866"/>
                </a:lnTo>
                <a:lnTo>
                  <a:pt x="242874" y="669866"/>
                </a:lnTo>
                <a:lnTo>
                  <a:pt x="192374" y="669866"/>
                </a:lnTo>
                <a:lnTo>
                  <a:pt x="164102" y="669866"/>
                </a:lnTo>
                <a:lnTo>
                  <a:pt x="152243" y="669866"/>
                </a:lnTo>
                <a:lnTo>
                  <a:pt x="90631" y="669866"/>
                </a:lnTo>
                <a:lnTo>
                  <a:pt x="73471" y="669866"/>
                </a:lnTo>
                <a:lnTo>
                  <a:pt x="0" y="6698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zh-CN" altLang="en-US">
              <a:cs typeface="B Nazanin" panose="00000400000000000000" pitchFamily="2" charset="-78"/>
            </a:endParaRPr>
          </a:p>
        </p:txBody>
      </p:sp>
      <p:cxnSp>
        <p:nvCxnSpPr>
          <p:cNvPr id="58" name="直接连接符 34">
            <a:extLst>
              <a:ext uri="{FF2B5EF4-FFF2-40B4-BE49-F238E27FC236}">
                <a16:creationId xmlns:a16="http://schemas.microsoft.com/office/drawing/2014/main" id="{AAD17D76-D35A-4971-A7B2-A4F920737479}"/>
              </a:ext>
            </a:extLst>
          </p:cNvPr>
          <p:cNvCxnSpPr/>
          <p:nvPr/>
        </p:nvCxnSpPr>
        <p:spPr>
          <a:xfrm>
            <a:off x="1026579" y="549329"/>
            <a:ext cx="11165421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0345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55">
            <a:extLst>
              <a:ext uri="{FF2B5EF4-FFF2-40B4-BE49-F238E27FC236}">
                <a16:creationId xmlns:a16="http://schemas.microsoft.com/office/drawing/2014/main" id="{6822CBAA-80D7-4DF0-8B4C-E73FA4BA425B}"/>
              </a:ext>
            </a:extLst>
          </p:cNvPr>
          <p:cNvGrpSpPr/>
          <p:nvPr/>
        </p:nvGrpSpPr>
        <p:grpSpPr>
          <a:xfrm>
            <a:off x="995082" y="1311088"/>
            <a:ext cx="3780118" cy="5434736"/>
            <a:chOff x="215153" y="941294"/>
            <a:chExt cx="3778623" cy="5550078"/>
          </a:xfrm>
        </p:grpSpPr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14711778-CB8D-4FEE-AF82-3BA18D65CF06}"/>
                </a:ext>
              </a:extLst>
            </p:cNvPr>
            <p:cNvSpPr/>
            <p:nvPr/>
          </p:nvSpPr>
          <p:spPr>
            <a:xfrm>
              <a:off x="215153" y="941294"/>
              <a:ext cx="3778623" cy="1062318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IN">
                <a:cs typeface="B Nazanin" panose="00000400000000000000" pitchFamily="2" charset="-78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CC22F5A1-511C-48B6-980D-864135319AD6}"/>
                </a:ext>
              </a:extLst>
            </p:cNvPr>
            <p:cNvSpPr txBox="1"/>
            <p:nvPr/>
          </p:nvSpPr>
          <p:spPr>
            <a:xfrm>
              <a:off x="642099" y="1264948"/>
              <a:ext cx="2736471" cy="5580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sz="1400" dirty="0">
                  <a:solidFill>
                    <a:schemeClr val="bg1">
                      <a:lumMod val="95000"/>
                    </a:schemeClr>
                  </a:solidFill>
                  <a:latin typeface="Adobe Devanagari" panose="02040503050201020203" pitchFamily="18" charset="0"/>
                  <a:cs typeface="B Nazanin" panose="00000400000000000000" pitchFamily="2" charset="-78"/>
                </a:rPr>
                <a:t>این خلاقیت عالی را دانلود کنید و ارائه خود را با خلاقیت ما زنده کنید.</a:t>
              </a:r>
              <a:endParaRPr lang="en-IN" sz="1400" dirty="0">
                <a:solidFill>
                  <a:schemeClr val="bg1">
                    <a:lumMod val="95000"/>
                  </a:schemeClr>
                </a:solidFill>
                <a:latin typeface="Adobe Devanagari" panose="02040503050201020203" pitchFamily="18" charset="0"/>
                <a:cs typeface="B Nazanin" panose="00000400000000000000" pitchFamily="2" charset="-78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0EA5FC0E-5903-45B8-8C79-19849765BCF1}"/>
                </a:ext>
              </a:extLst>
            </p:cNvPr>
            <p:cNvSpPr txBox="1"/>
            <p:nvPr/>
          </p:nvSpPr>
          <p:spPr>
            <a:xfrm>
              <a:off x="1274588" y="960031"/>
              <a:ext cx="2092221" cy="3938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dirty="0">
                  <a:latin typeface="Arno Pro Smbd" panose="02020702050506020403" pitchFamily="18" charset="0"/>
                  <a:cs typeface="B Nazanin" panose="00000400000000000000" pitchFamily="2" charset="-78"/>
                </a:rPr>
                <a:t>متن خود را قرار دهید</a:t>
              </a:r>
              <a:endParaRPr lang="en-IN" dirty="0">
                <a:latin typeface="Arno Pro Smbd" panose="02020702050506020403" pitchFamily="18" charset="0"/>
                <a:cs typeface="B Nazanin" panose="00000400000000000000" pitchFamily="2" charset="-78"/>
              </a:endParaRPr>
            </a:p>
          </p:txBody>
        </p:sp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D0577031-7B93-40B4-9CF4-45A759B5955D}"/>
                </a:ext>
              </a:extLst>
            </p:cNvPr>
            <p:cNvSpPr/>
            <p:nvPr/>
          </p:nvSpPr>
          <p:spPr>
            <a:xfrm>
              <a:off x="215153" y="2047118"/>
              <a:ext cx="3778623" cy="1062318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IN">
                <a:cs typeface="B Nazanin" panose="00000400000000000000" pitchFamily="2" charset="-78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F10EEB54-C80F-42EF-9562-42939FC6F0DD}"/>
                </a:ext>
              </a:extLst>
            </p:cNvPr>
            <p:cNvSpPr txBox="1"/>
            <p:nvPr/>
          </p:nvSpPr>
          <p:spPr>
            <a:xfrm>
              <a:off x="642099" y="2370772"/>
              <a:ext cx="2736471" cy="5580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sz="1400" dirty="0">
                  <a:solidFill>
                    <a:schemeClr val="bg1">
                      <a:lumMod val="95000"/>
                    </a:schemeClr>
                  </a:solidFill>
                  <a:latin typeface="Adobe Devanagari" panose="02040503050201020203" pitchFamily="18" charset="0"/>
                  <a:cs typeface="B Nazanin" panose="00000400000000000000" pitchFamily="2" charset="-78"/>
                </a:rPr>
                <a:t>این خلاقیت عالی را دانلود کنید و ارائه خود را با خلاقیت ما زنده کنید.</a:t>
              </a:r>
              <a:endParaRPr lang="en-IN" sz="1400" dirty="0">
                <a:solidFill>
                  <a:schemeClr val="bg1">
                    <a:lumMod val="95000"/>
                  </a:schemeClr>
                </a:solidFill>
                <a:latin typeface="Adobe Devanagari" panose="02040503050201020203" pitchFamily="18" charset="0"/>
                <a:cs typeface="B Nazanin" panose="00000400000000000000" pitchFamily="2" charset="-78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B79D11B9-54AC-4014-A6DA-D78ECAC97E7D}"/>
                </a:ext>
              </a:extLst>
            </p:cNvPr>
            <p:cNvSpPr txBox="1"/>
            <p:nvPr/>
          </p:nvSpPr>
          <p:spPr>
            <a:xfrm>
              <a:off x="1104314" y="2049468"/>
              <a:ext cx="2262494" cy="3938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dirty="0">
                  <a:solidFill>
                    <a:schemeClr val="bg1">
                      <a:lumMod val="95000"/>
                    </a:schemeClr>
                  </a:solidFill>
                  <a:latin typeface="Arno Pro Smbd" panose="02020702050506020403" pitchFamily="18" charset="0"/>
                  <a:cs typeface="B Nazanin" panose="00000400000000000000" pitchFamily="2" charset="-78"/>
                </a:rPr>
                <a:t>متن خود را قرار دهید</a:t>
              </a:r>
              <a:endParaRPr lang="en-IN" dirty="0">
                <a:solidFill>
                  <a:schemeClr val="bg1">
                    <a:lumMod val="95000"/>
                  </a:schemeClr>
                </a:solidFill>
                <a:latin typeface="Arno Pro Smbd" panose="02020702050506020403" pitchFamily="18" charset="0"/>
                <a:cs typeface="B Nazanin" panose="00000400000000000000" pitchFamily="2" charset="-78"/>
              </a:endParaRPr>
            </a:p>
          </p:txBody>
        </p:sp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DD75BE3E-3C23-4BF4-B023-6864033EA398}"/>
                </a:ext>
              </a:extLst>
            </p:cNvPr>
            <p:cNvSpPr/>
            <p:nvPr/>
          </p:nvSpPr>
          <p:spPr>
            <a:xfrm>
              <a:off x="215153" y="3217406"/>
              <a:ext cx="3778623" cy="1062318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IN">
                <a:cs typeface="B Nazanin" panose="00000400000000000000" pitchFamily="2" charset="-78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9D169D0F-890E-4EA6-AE8B-0E6D4124A430}"/>
                </a:ext>
              </a:extLst>
            </p:cNvPr>
            <p:cNvSpPr txBox="1"/>
            <p:nvPr/>
          </p:nvSpPr>
          <p:spPr>
            <a:xfrm>
              <a:off x="642099" y="3541060"/>
              <a:ext cx="2736471" cy="5580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sz="1400" dirty="0">
                  <a:solidFill>
                    <a:schemeClr val="bg1">
                      <a:lumMod val="95000"/>
                    </a:schemeClr>
                  </a:solidFill>
                  <a:latin typeface="Adobe Devanagari" panose="02040503050201020203" pitchFamily="18" charset="0"/>
                  <a:cs typeface="B Nazanin" panose="00000400000000000000" pitchFamily="2" charset="-78"/>
                </a:rPr>
                <a:t>این خلاقیت عالی را دانلود کنید و ارائه خود را با خلاقیت ما زنده کنید.</a:t>
              </a:r>
              <a:endParaRPr lang="en-IN" sz="1400" dirty="0">
                <a:solidFill>
                  <a:schemeClr val="bg1">
                    <a:lumMod val="95000"/>
                  </a:schemeClr>
                </a:solidFill>
                <a:latin typeface="Adobe Devanagari" panose="02040503050201020203" pitchFamily="18" charset="0"/>
                <a:cs typeface="B Nazanin" panose="00000400000000000000" pitchFamily="2" charset="-78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231EBC25-9A88-481D-9A16-02C98E7B565E}"/>
                </a:ext>
              </a:extLst>
            </p:cNvPr>
            <p:cNvSpPr txBox="1"/>
            <p:nvPr/>
          </p:nvSpPr>
          <p:spPr>
            <a:xfrm>
              <a:off x="1228606" y="3233793"/>
              <a:ext cx="2098125" cy="3938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dirty="0">
                  <a:solidFill>
                    <a:schemeClr val="bg1">
                      <a:lumMod val="95000"/>
                    </a:schemeClr>
                  </a:solidFill>
                  <a:latin typeface="Arno Pro Smbd" panose="02020702050506020403" pitchFamily="18" charset="0"/>
                  <a:cs typeface="B Nazanin" panose="00000400000000000000" pitchFamily="2" charset="-78"/>
                </a:rPr>
                <a:t>متن خود را قرار دهید</a:t>
              </a:r>
              <a:endParaRPr lang="en-IN" dirty="0">
                <a:solidFill>
                  <a:schemeClr val="bg1">
                    <a:lumMod val="95000"/>
                  </a:schemeClr>
                </a:solidFill>
                <a:latin typeface="Arno Pro Smbd" panose="02020702050506020403" pitchFamily="18" charset="0"/>
                <a:cs typeface="B Nazanin" panose="00000400000000000000" pitchFamily="2" charset="-78"/>
              </a:endParaRPr>
            </a:p>
          </p:txBody>
        </p:sp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B14A9AC2-D5DE-4F17-A28D-9AC412116430}"/>
                </a:ext>
              </a:extLst>
            </p:cNvPr>
            <p:cNvSpPr/>
            <p:nvPr/>
          </p:nvSpPr>
          <p:spPr>
            <a:xfrm>
              <a:off x="215153" y="4323230"/>
              <a:ext cx="3778623" cy="1062318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IN">
                <a:cs typeface="B Nazanin" panose="00000400000000000000" pitchFamily="2" charset="-78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B2543442-165C-4A6C-87EC-B6BE7A537A7D}"/>
                </a:ext>
              </a:extLst>
            </p:cNvPr>
            <p:cNvSpPr txBox="1"/>
            <p:nvPr/>
          </p:nvSpPr>
          <p:spPr>
            <a:xfrm>
              <a:off x="642099" y="4646884"/>
              <a:ext cx="2736471" cy="5580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sz="1400" dirty="0">
                  <a:solidFill>
                    <a:schemeClr val="bg1">
                      <a:lumMod val="95000"/>
                    </a:schemeClr>
                  </a:solidFill>
                  <a:latin typeface="Adobe Devanagari" panose="02040503050201020203" pitchFamily="18" charset="0"/>
                  <a:cs typeface="B Nazanin" panose="00000400000000000000" pitchFamily="2" charset="-78"/>
                </a:rPr>
                <a:t>این خلاقیت عالی را دانلود کنید و ارائه خود را با خلاقیت ما زنده کنید.</a:t>
              </a:r>
              <a:endParaRPr lang="en-IN" sz="1400" dirty="0">
                <a:solidFill>
                  <a:schemeClr val="bg1">
                    <a:lumMod val="95000"/>
                  </a:schemeClr>
                </a:solidFill>
                <a:latin typeface="Adobe Devanagari" panose="02040503050201020203" pitchFamily="18" charset="0"/>
                <a:cs typeface="B Nazanin" panose="00000400000000000000" pitchFamily="2" charset="-78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57C1DB07-7630-43BB-8EF1-41699F2C834A}"/>
                </a:ext>
              </a:extLst>
            </p:cNvPr>
            <p:cNvSpPr txBox="1"/>
            <p:nvPr/>
          </p:nvSpPr>
          <p:spPr>
            <a:xfrm>
              <a:off x="1274588" y="4366700"/>
              <a:ext cx="2052141" cy="3938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dirty="0">
                  <a:solidFill>
                    <a:schemeClr val="bg1">
                      <a:lumMod val="95000"/>
                    </a:schemeClr>
                  </a:solidFill>
                  <a:latin typeface="Arno Pro Smbd" panose="02020702050506020403" pitchFamily="18" charset="0"/>
                  <a:cs typeface="B Nazanin" panose="00000400000000000000" pitchFamily="2" charset="-78"/>
                </a:rPr>
                <a:t>متن خود را قرار دهید</a:t>
              </a:r>
              <a:endParaRPr lang="en-IN" dirty="0">
                <a:solidFill>
                  <a:schemeClr val="bg1">
                    <a:lumMod val="95000"/>
                  </a:schemeClr>
                </a:solidFill>
                <a:latin typeface="Arno Pro Smbd" panose="02020702050506020403" pitchFamily="18" charset="0"/>
                <a:cs typeface="B Nazanin" panose="00000400000000000000" pitchFamily="2" charset="-78"/>
              </a:endParaRPr>
            </a:p>
          </p:txBody>
        </p:sp>
        <p:sp>
          <p:nvSpPr>
            <p:cNvPr id="53" name="Rectangle: Rounded Corners 52">
              <a:extLst>
                <a:ext uri="{FF2B5EF4-FFF2-40B4-BE49-F238E27FC236}">
                  <a16:creationId xmlns:a16="http://schemas.microsoft.com/office/drawing/2014/main" id="{317F8DB7-6406-4152-BC44-31F929D4A80A}"/>
                </a:ext>
              </a:extLst>
            </p:cNvPr>
            <p:cNvSpPr/>
            <p:nvPr/>
          </p:nvSpPr>
          <p:spPr>
            <a:xfrm>
              <a:off x="215153" y="5429054"/>
              <a:ext cx="3778623" cy="1062318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IN">
                <a:cs typeface="B Nazanin" panose="00000400000000000000" pitchFamily="2" charset="-78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AE71D850-3606-42C6-85CD-5DD499F7D334}"/>
                </a:ext>
              </a:extLst>
            </p:cNvPr>
            <p:cNvSpPr txBox="1"/>
            <p:nvPr/>
          </p:nvSpPr>
          <p:spPr>
            <a:xfrm>
              <a:off x="642099" y="5752708"/>
              <a:ext cx="2736471" cy="5580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sz="1400" dirty="0">
                  <a:solidFill>
                    <a:schemeClr val="bg1">
                      <a:lumMod val="95000"/>
                    </a:schemeClr>
                  </a:solidFill>
                  <a:latin typeface="Adobe Devanagari" panose="02040503050201020203" pitchFamily="18" charset="0"/>
                  <a:cs typeface="B Nazanin" panose="00000400000000000000" pitchFamily="2" charset="-78"/>
                </a:rPr>
                <a:t>این خلاقیت عالی را دانلود کنید و ارائه خود را با خلاقیت ما زنده کنید.</a:t>
              </a:r>
              <a:endParaRPr lang="en-IN" sz="1400" dirty="0">
                <a:solidFill>
                  <a:schemeClr val="bg1">
                    <a:lumMod val="95000"/>
                  </a:schemeClr>
                </a:solidFill>
                <a:latin typeface="Adobe Devanagari" panose="02040503050201020203" pitchFamily="18" charset="0"/>
                <a:cs typeface="B Nazanin" panose="00000400000000000000" pitchFamily="2" charset="-78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8806C4AA-2F67-4EC6-BDC3-B1EB93C10558}"/>
                </a:ext>
              </a:extLst>
            </p:cNvPr>
            <p:cNvSpPr txBox="1"/>
            <p:nvPr/>
          </p:nvSpPr>
          <p:spPr>
            <a:xfrm>
              <a:off x="1274589" y="5469867"/>
              <a:ext cx="2052140" cy="3938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dirty="0">
                  <a:solidFill>
                    <a:schemeClr val="bg1">
                      <a:lumMod val="95000"/>
                    </a:schemeClr>
                  </a:solidFill>
                  <a:latin typeface="Arno Pro Smbd" panose="02020702050506020403" pitchFamily="18" charset="0"/>
                  <a:cs typeface="B Nazanin" panose="00000400000000000000" pitchFamily="2" charset="-78"/>
                </a:rPr>
                <a:t>متن خود را قرار دهید</a:t>
              </a:r>
              <a:endParaRPr lang="en-IN" dirty="0">
                <a:solidFill>
                  <a:schemeClr val="bg1">
                    <a:lumMod val="95000"/>
                  </a:schemeClr>
                </a:solidFill>
                <a:latin typeface="Arno Pro Smbd" panose="02020702050506020403" pitchFamily="18" charset="0"/>
                <a:cs typeface="B Nazanin" panose="00000400000000000000" pitchFamily="2" charset="-78"/>
              </a:endParaRPr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D7FFD3B6-7A0C-41BB-8AF0-BECD17758624}"/>
              </a:ext>
            </a:extLst>
          </p:cNvPr>
          <p:cNvSpPr txBox="1"/>
          <p:nvPr/>
        </p:nvSpPr>
        <p:spPr>
          <a:xfrm>
            <a:off x="1292599" y="112176"/>
            <a:ext cx="7175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>
                <a:latin typeface="Constantia" panose="02030602050306030303" pitchFamily="18" charset="0"/>
                <a:cs typeface="B Nazanin" panose="00000400000000000000" pitchFamily="2" charset="-78"/>
              </a:rPr>
              <a:t>تاکتیک های برنده برای پاورپوینت بیزینس</a:t>
            </a:r>
            <a:endParaRPr lang="en-IN" sz="2400" dirty="0">
              <a:latin typeface="Constantia" panose="02030602050306030303" pitchFamily="18" charset="0"/>
              <a:cs typeface="B Nazanin" panose="00000400000000000000" pitchFamily="2" charset="-78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EC1D12E-B7D1-4AFC-B395-19A0F170AFFA}"/>
              </a:ext>
            </a:extLst>
          </p:cNvPr>
          <p:cNvCxnSpPr>
            <a:cxnSpLocks/>
          </p:cNvCxnSpPr>
          <p:nvPr/>
        </p:nvCxnSpPr>
        <p:spPr>
          <a:xfrm>
            <a:off x="409575" y="550457"/>
            <a:ext cx="11782425" cy="1411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4AA086CE-1DAA-477D-A7CD-1F029CB8692B}"/>
              </a:ext>
            </a:extLst>
          </p:cNvPr>
          <p:cNvSpPr/>
          <p:nvPr/>
        </p:nvSpPr>
        <p:spPr>
          <a:xfrm>
            <a:off x="0" y="6642045"/>
            <a:ext cx="12192000" cy="21595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IN">
              <a:cs typeface="B Nazanin" panose="00000400000000000000" pitchFamily="2" charset="-7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0A1AB3-ACC1-425B-AFFC-45CC98CCA67A}"/>
              </a:ext>
            </a:extLst>
          </p:cNvPr>
          <p:cNvSpPr/>
          <p:nvPr/>
        </p:nvSpPr>
        <p:spPr>
          <a:xfrm>
            <a:off x="0" y="0"/>
            <a:ext cx="409575" cy="56774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IN">
              <a:cs typeface="B Nazanin" panose="00000400000000000000" pitchFamily="2" charset="-78"/>
            </a:endParaRPr>
          </a:p>
        </p:txBody>
      </p:sp>
      <p:sp>
        <p:nvSpPr>
          <p:cNvPr id="16" name="任意多边形 16">
            <a:extLst>
              <a:ext uri="{FF2B5EF4-FFF2-40B4-BE49-F238E27FC236}">
                <a16:creationId xmlns:a16="http://schemas.microsoft.com/office/drawing/2014/main" id="{CEBB65DF-89E0-97C4-89D1-94882D0D3598}"/>
              </a:ext>
            </a:extLst>
          </p:cNvPr>
          <p:cNvSpPr/>
          <p:nvPr/>
        </p:nvSpPr>
        <p:spPr>
          <a:xfrm>
            <a:off x="6437120" y="587971"/>
            <a:ext cx="4870174" cy="6858000"/>
          </a:xfrm>
          <a:custGeom>
            <a:avLst/>
            <a:gdLst>
              <a:gd name="connsiteX0" fmla="*/ 895550 w 2194349"/>
              <a:gd name="connsiteY0" fmla="*/ 0 h 3582188"/>
              <a:gd name="connsiteX1" fmla="*/ 1288446 w 2194349"/>
              <a:gd name="connsiteY1" fmla="*/ 0 h 3582188"/>
              <a:gd name="connsiteX2" fmla="*/ 1380209 w 2194349"/>
              <a:gd name="connsiteY2" fmla="*/ 0 h 3582188"/>
              <a:gd name="connsiteX3" fmla="*/ 1709690 w 2194349"/>
              <a:gd name="connsiteY3" fmla="*/ 0 h 3582188"/>
              <a:gd name="connsiteX4" fmla="*/ 1773105 w 2194349"/>
              <a:gd name="connsiteY4" fmla="*/ 0 h 3582188"/>
              <a:gd name="connsiteX5" fmla="*/ 2194349 w 2194349"/>
              <a:gd name="connsiteY5" fmla="*/ 0 h 3582188"/>
              <a:gd name="connsiteX6" fmla="*/ 1298799 w 2194349"/>
              <a:gd name="connsiteY6" fmla="*/ 3582188 h 3582188"/>
              <a:gd name="connsiteX7" fmla="*/ 877555 w 2194349"/>
              <a:gd name="connsiteY7" fmla="*/ 3582188 h 3582188"/>
              <a:gd name="connsiteX8" fmla="*/ 814140 w 2194349"/>
              <a:gd name="connsiteY8" fmla="*/ 3582188 h 3582188"/>
              <a:gd name="connsiteX9" fmla="*/ 484659 w 2194349"/>
              <a:gd name="connsiteY9" fmla="*/ 3582188 h 3582188"/>
              <a:gd name="connsiteX10" fmla="*/ 392896 w 2194349"/>
              <a:gd name="connsiteY10" fmla="*/ 3582188 h 3582188"/>
              <a:gd name="connsiteX11" fmla="*/ 0 w 2194349"/>
              <a:gd name="connsiteY11" fmla="*/ 3582188 h 358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194349" h="3582188">
                <a:moveTo>
                  <a:pt x="895550" y="0"/>
                </a:moveTo>
                <a:lnTo>
                  <a:pt x="1288446" y="0"/>
                </a:lnTo>
                <a:lnTo>
                  <a:pt x="1380209" y="0"/>
                </a:lnTo>
                <a:lnTo>
                  <a:pt x="1709690" y="0"/>
                </a:lnTo>
                <a:lnTo>
                  <a:pt x="1773105" y="0"/>
                </a:lnTo>
                <a:lnTo>
                  <a:pt x="2194349" y="0"/>
                </a:lnTo>
                <a:lnTo>
                  <a:pt x="1298799" y="3582188"/>
                </a:lnTo>
                <a:lnTo>
                  <a:pt x="877555" y="3582188"/>
                </a:lnTo>
                <a:lnTo>
                  <a:pt x="814140" y="3582188"/>
                </a:lnTo>
                <a:lnTo>
                  <a:pt x="484659" y="3582188"/>
                </a:lnTo>
                <a:lnTo>
                  <a:pt x="392896" y="3582188"/>
                </a:lnTo>
                <a:lnTo>
                  <a:pt x="0" y="358218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E9BB7D1-5893-03CF-367F-32F51068F46A}"/>
              </a:ext>
            </a:extLst>
          </p:cNvPr>
          <p:cNvSpPr/>
          <p:nvPr/>
        </p:nvSpPr>
        <p:spPr>
          <a:xfrm>
            <a:off x="5783071" y="5029200"/>
            <a:ext cx="6076393" cy="551329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  <a:scene3d>
            <a:camera prst="perspectiveRelaxed"/>
            <a:lightRig rig="threePt" dir="t"/>
          </a:scene3d>
          <a:sp3d extrusionH="260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IN">
              <a:cs typeface="B Nazanin" panose="00000400000000000000" pitchFamily="2" charset="-78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CE1F234-2951-0A90-78F6-E958937F1F79}"/>
              </a:ext>
            </a:extLst>
          </p:cNvPr>
          <p:cNvSpPr/>
          <p:nvPr/>
        </p:nvSpPr>
        <p:spPr>
          <a:xfrm>
            <a:off x="6335242" y="4679576"/>
            <a:ext cx="4972052" cy="551329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  <a:scene3d>
            <a:camera prst="perspectiveRelaxed"/>
            <a:lightRig rig="threePt" dir="t"/>
          </a:scene3d>
          <a:sp3d extrusionH="260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IN">
              <a:cs typeface="B Nazanin" panose="00000400000000000000" pitchFamily="2" charset="-78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B57B268-EBAD-E750-2475-8C29F9199C66}"/>
              </a:ext>
            </a:extLst>
          </p:cNvPr>
          <p:cNvSpPr/>
          <p:nvPr/>
        </p:nvSpPr>
        <p:spPr>
          <a:xfrm>
            <a:off x="6552077" y="4296334"/>
            <a:ext cx="4538383" cy="55132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scene3d>
            <a:camera prst="perspectiveRelaxed"/>
            <a:lightRig rig="threePt" dir="t"/>
          </a:scene3d>
          <a:sp3d extrusionH="260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IN">
              <a:cs typeface="B Nazanin" panose="00000400000000000000" pitchFamily="2" charset="-78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C9D1ABE-705E-56C9-F5AD-FC2F4C37558D}"/>
              </a:ext>
            </a:extLst>
          </p:cNvPr>
          <p:cNvSpPr/>
          <p:nvPr/>
        </p:nvSpPr>
        <p:spPr>
          <a:xfrm>
            <a:off x="6864722" y="3913094"/>
            <a:ext cx="3913094" cy="551329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scene3d>
            <a:camera prst="perspectiveRelaxed"/>
            <a:lightRig rig="threePt" dir="t"/>
          </a:scene3d>
          <a:sp3d extrusionH="260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IN">
              <a:cs typeface="B Nazanin" panose="00000400000000000000" pitchFamily="2" charset="-78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DDFBB05-E79A-8254-D8DF-DE3086C79F72}"/>
              </a:ext>
            </a:extLst>
          </p:cNvPr>
          <p:cNvSpPr/>
          <p:nvPr/>
        </p:nvSpPr>
        <p:spPr>
          <a:xfrm>
            <a:off x="7261411" y="3617258"/>
            <a:ext cx="2985247" cy="551329"/>
          </a:xfrm>
          <a:prstGeom prst="ellipse">
            <a:avLst/>
          </a:prstGeom>
          <a:ln>
            <a:noFill/>
          </a:ln>
          <a:scene3d>
            <a:camera prst="perspectiveRelaxed"/>
            <a:lightRig rig="threePt" dir="t"/>
          </a:scene3d>
          <a:sp3d extrusionH="260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IN">
              <a:cs typeface="B Nazanin" panose="00000400000000000000" pitchFamily="2" charset="-78"/>
            </a:endParaRPr>
          </a:p>
        </p:txBody>
      </p:sp>
      <p:grpSp>
        <p:nvGrpSpPr>
          <p:cNvPr id="22" name="Grupo 38">
            <a:extLst>
              <a:ext uri="{FF2B5EF4-FFF2-40B4-BE49-F238E27FC236}">
                <a16:creationId xmlns:a16="http://schemas.microsoft.com/office/drawing/2014/main" id="{31214B6C-1FF6-8CED-64C1-24CF2BAB192C}"/>
              </a:ext>
            </a:extLst>
          </p:cNvPr>
          <p:cNvGrpSpPr/>
          <p:nvPr/>
        </p:nvGrpSpPr>
        <p:grpSpPr>
          <a:xfrm>
            <a:off x="7528514" y="1748783"/>
            <a:ext cx="2585505" cy="2332398"/>
            <a:chOff x="576763" y="999676"/>
            <a:chExt cx="1038043" cy="1096590"/>
          </a:xfrm>
          <a:solidFill>
            <a:srgbClr val="2F3F51"/>
          </a:solidFill>
        </p:grpSpPr>
        <p:sp>
          <p:nvSpPr>
            <p:cNvPr id="23" name="Forma libre: forma 27">
              <a:extLst>
                <a:ext uri="{FF2B5EF4-FFF2-40B4-BE49-F238E27FC236}">
                  <a16:creationId xmlns:a16="http://schemas.microsoft.com/office/drawing/2014/main" id="{641605CD-3D9E-4E7D-2106-8AF1EA36D83C}"/>
                </a:ext>
              </a:extLst>
            </p:cNvPr>
            <p:cNvSpPr/>
            <p:nvPr/>
          </p:nvSpPr>
          <p:spPr>
            <a:xfrm>
              <a:off x="894110" y="1227001"/>
              <a:ext cx="403228" cy="765044"/>
            </a:xfrm>
            <a:custGeom>
              <a:avLst/>
              <a:gdLst>
                <a:gd name="connsiteX0" fmla="*/ 181407 w 403228"/>
                <a:gd name="connsiteY0" fmla="*/ 88922 h 765044"/>
                <a:gd name="connsiteX1" fmla="*/ 184517 w 403228"/>
                <a:gd name="connsiteY1" fmla="*/ 32929 h 765044"/>
                <a:gd name="connsiteX2" fmla="*/ 189890 w 403228"/>
                <a:gd name="connsiteY2" fmla="*/ 11437 h 765044"/>
                <a:gd name="connsiteX3" fmla="*/ 210534 w 403228"/>
                <a:gd name="connsiteY3" fmla="*/ 8609 h 765044"/>
                <a:gd name="connsiteX4" fmla="*/ 219866 w 403228"/>
                <a:gd name="connsiteY4" fmla="*/ 31515 h 765044"/>
                <a:gd name="connsiteX5" fmla="*/ 222412 w 403228"/>
                <a:gd name="connsiteY5" fmla="*/ 90619 h 765044"/>
                <a:gd name="connsiteX6" fmla="*/ 229764 w 403228"/>
                <a:gd name="connsiteY6" fmla="*/ 91750 h 765044"/>
                <a:gd name="connsiteX7" fmla="*/ 252670 w 403228"/>
                <a:gd name="connsiteY7" fmla="*/ 15396 h 765044"/>
                <a:gd name="connsiteX8" fmla="*/ 274162 w 403228"/>
                <a:gd name="connsiteY8" fmla="*/ 1822 h 765044"/>
                <a:gd name="connsiteX9" fmla="*/ 346274 w 403228"/>
                <a:gd name="connsiteY9" fmla="*/ 30950 h 765044"/>
                <a:gd name="connsiteX10" fmla="*/ 373422 w 403228"/>
                <a:gd name="connsiteY10" fmla="*/ 69409 h 765044"/>
                <a:gd name="connsiteX11" fmla="*/ 401419 w 403228"/>
                <a:gd name="connsiteY11" fmla="*/ 196948 h 765044"/>
                <a:gd name="connsiteX12" fmla="*/ 398025 w 403228"/>
                <a:gd name="connsiteY12" fmla="*/ 360119 h 765044"/>
                <a:gd name="connsiteX13" fmla="*/ 357020 w 403228"/>
                <a:gd name="connsiteY13" fmla="*/ 399427 h 765044"/>
                <a:gd name="connsiteX14" fmla="*/ 327044 w 403228"/>
                <a:gd name="connsiteY14" fmla="*/ 353049 h 765044"/>
                <a:gd name="connsiteX15" fmla="*/ 321954 w 403228"/>
                <a:gd name="connsiteY15" fmla="*/ 161034 h 765044"/>
                <a:gd name="connsiteX16" fmla="*/ 319409 w 403228"/>
                <a:gd name="connsiteY16" fmla="*/ 148874 h 765044"/>
                <a:gd name="connsiteX17" fmla="*/ 313753 w 403228"/>
                <a:gd name="connsiteY17" fmla="*/ 175456 h 765044"/>
                <a:gd name="connsiteX18" fmla="*/ 311208 w 403228"/>
                <a:gd name="connsiteY18" fmla="*/ 711912 h 765044"/>
                <a:gd name="connsiteX19" fmla="*/ 267941 w 403228"/>
                <a:gd name="connsiteY19" fmla="*/ 764794 h 765044"/>
                <a:gd name="connsiteX20" fmla="*/ 211948 w 403228"/>
                <a:gd name="connsiteY20" fmla="*/ 719830 h 765044"/>
                <a:gd name="connsiteX21" fmla="*/ 210534 w 403228"/>
                <a:gd name="connsiteY21" fmla="*/ 692965 h 765044"/>
                <a:gd name="connsiteX22" fmla="*/ 210534 w 403228"/>
                <a:gd name="connsiteY22" fmla="*/ 434210 h 765044"/>
                <a:gd name="connsiteX23" fmla="*/ 202333 w 403228"/>
                <a:gd name="connsiteY23" fmla="*/ 407628 h 765044"/>
                <a:gd name="connsiteX24" fmla="*/ 193284 w 403228"/>
                <a:gd name="connsiteY24" fmla="*/ 433079 h 765044"/>
                <a:gd name="connsiteX25" fmla="*/ 193284 w 403228"/>
                <a:gd name="connsiteY25" fmla="*/ 691833 h 765044"/>
                <a:gd name="connsiteX26" fmla="*/ 175751 w 403228"/>
                <a:gd name="connsiteY26" fmla="*/ 751785 h 765044"/>
                <a:gd name="connsiteX27" fmla="*/ 96569 w 403228"/>
                <a:gd name="connsiteY27" fmla="*/ 727465 h 765044"/>
                <a:gd name="connsiteX28" fmla="*/ 93459 w 403228"/>
                <a:gd name="connsiteY28" fmla="*/ 693530 h 765044"/>
                <a:gd name="connsiteX29" fmla="*/ 92327 w 403228"/>
                <a:gd name="connsiteY29" fmla="*/ 171497 h 765044"/>
                <a:gd name="connsiteX30" fmla="*/ 90065 w 403228"/>
                <a:gd name="connsiteY30" fmla="*/ 147177 h 765044"/>
                <a:gd name="connsiteX31" fmla="*/ 75925 w 403228"/>
                <a:gd name="connsiteY31" fmla="*/ 233146 h 765044"/>
                <a:gd name="connsiteX32" fmla="*/ 78188 w 403228"/>
                <a:gd name="connsiteY32" fmla="*/ 337778 h 765044"/>
                <a:gd name="connsiteX33" fmla="*/ 77622 w 403228"/>
                <a:gd name="connsiteY33" fmla="*/ 371713 h 765044"/>
                <a:gd name="connsiteX34" fmla="*/ 43122 w 403228"/>
                <a:gd name="connsiteY34" fmla="*/ 399710 h 765044"/>
                <a:gd name="connsiteX35" fmla="*/ 9187 w 403228"/>
                <a:gd name="connsiteY35" fmla="*/ 371996 h 765044"/>
                <a:gd name="connsiteX36" fmla="*/ 1268 w 403228"/>
                <a:gd name="connsiteY36" fmla="*/ 228621 h 765044"/>
                <a:gd name="connsiteX37" fmla="*/ 30113 w 403228"/>
                <a:gd name="connsiteY37" fmla="*/ 71389 h 765044"/>
                <a:gd name="connsiteX38" fmla="*/ 76774 w 403228"/>
                <a:gd name="connsiteY38" fmla="*/ 23597 h 765044"/>
                <a:gd name="connsiteX39" fmla="*/ 126262 w 403228"/>
                <a:gd name="connsiteY39" fmla="*/ 3519 h 765044"/>
                <a:gd name="connsiteX40" fmla="*/ 153128 w 403228"/>
                <a:gd name="connsiteY40" fmla="*/ 19355 h 765044"/>
                <a:gd name="connsiteX41" fmla="*/ 174337 w 403228"/>
                <a:gd name="connsiteY41" fmla="*/ 90053 h 765044"/>
                <a:gd name="connsiteX42" fmla="*/ 181407 w 403228"/>
                <a:gd name="connsiteY42" fmla="*/ 88922 h 7650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403228" h="765044">
                  <a:moveTo>
                    <a:pt x="181407" y="88922"/>
                  </a:moveTo>
                  <a:cubicBezTo>
                    <a:pt x="183952" y="70258"/>
                    <a:pt x="192436" y="51876"/>
                    <a:pt x="184517" y="32929"/>
                  </a:cubicBezTo>
                  <a:cubicBezTo>
                    <a:pt x="180558" y="23314"/>
                    <a:pt x="183669" y="17093"/>
                    <a:pt x="189890" y="11437"/>
                  </a:cubicBezTo>
                  <a:cubicBezTo>
                    <a:pt x="195829" y="6064"/>
                    <a:pt x="203464" y="4933"/>
                    <a:pt x="210534" y="8609"/>
                  </a:cubicBezTo>
                  <a:cubicBezTo>
                    <a:pt x="219866" y="13416"/>
                    <a:pt x="222694" y="21900"/>
                    <a:pt x="219866" y="31515"/>
                  </a:cubicBezTo>
                  <a:cubicBezTo>
                    <a:pt x="213928" y="52159"/>
                    <a:pt x="222694" y="70823"/>
                    <a:pt x="222412" y="90619"/>
                  </a:cubicBezTo>
                  <a:cubicBezTo>
                    <a:pt x="224957" y="90901"/>
                    <a:pt x="227219" y="91467"/>
                    <a:pt x="229764" y="91750"/>
                  </a:cubicBezTo>
                  <a:cubicBezTo>
                    <a:pt x="237682" y="66299"/>
                    <a:pt x="247014" y="41130"/>
                    <a:pt x="252670" y="15396"/>
                  </a:cubicBezTo>
                  <a:cubicBezTo>
                    <a:pt x="256064" y="974"/>
                    <a:pt x="258326" y="-2703"/>
                    <a:pt x="274162" y="1822"/>
                  </a:cubicBezTo>
                  <a:cubicBezTo>
                    <a:pt x="299331" y="8892"/>
                    <a:pt x="321671" y="22466"/>
                    <a:pt x="346274" y="30950"/>
                  </a:cubicBezTo>
                  <a:cubicBezTo>
                    <a:pt x="362393" y="36605"/>
                    <a:pt x="367201" y="54987"/>
                    <a:pt x="373422" y="69409"/>
                  </a:cubicBezTo>
                  <a:cubicBezTo>
                    <a:pt x="390955" y="109848"/>
                    <a:pt x="400005" y="152833"/>
                    <a:pt x="401419" y="196948"/>
                  </a:cubicBezTo>
                  <a:cubicBezTo>
                    <a:pt x="403115" y="251244"/>
                    <a:pt x="405660" y="305823"/>
                    <a:pt x="398025" y="360119"/>
                  </a:cubicBezTo>
                  <a:cubicBezTo>
                    <a:pt x="393500" y="392074"/>
                    <a:pt x="383320" y="401407"/>
                    <a:pt x="357020" y="399427"/>
                  </a:cubicBezTo>
                  <a:cubicBezTo>
                    <a:pt x="334114" y="397730"/>
                    <a:pt x="325348" y="386136"/>
                    <a:pt x="327044" y="353049"/>
                  </a:cubicBezTo>
                  <a:cubicBezTo>
                    <a:pt x="330438" y="288855"/>
                    <a:pt x="331852" y="224662"/>
                    <a:pt x="321954" y="161034"/>
                  </a:cubicBezTo>
                  <a:cubicBezTo>
                    <a:pt x="321389" y="157923"/>
                    <a:pt x="320540" y="154812"/>
                    <a:pt x="319409" y="148874"/>
                  </a:cubicBezTo>
                  <a:cubicBezTo>
                    <a:pt x="311491" y="158489"/>
                    <a:pt x="313753" y="167538"/>
                    <a:pt x="313753" y="175456"/>
                  </a:cubicBezTo>
                  <a:cubicBezTo>
                    <a:pt x="313753" y="354180"/>
                    <a:pt x="306118" y="533187"/>
                    <a:pt x="311208" y="711912"/>
                  </a:cubicBezTo>
                  <a:cubicBezTo>
                    <a:pt x="312056" y="741039"/>
                    <a:pt x="293675" y="762531"/>
                    <a:pt x="267941" y="764794"/>
                  </a:cubicBezTo>
                  <a:cubicBezTo>
                    <a:pt x="237965" y="767339"/>
                    <a:pt x="216756" y="750371"/>
                    <a:pt x="211948" y="719830"/>
                  </a:cubicBezTo>
                  <a:cubicBezTo>
                    <a:pt x="210534" y="711063"/>
                    <a:pt x="210534" y="702014"/>
                    <a:pt x="210534" y="692965"/>
                  </a:cubicBezTo>
                  <a:cubicBezTo>
                    <a:pt x="210534" y="606713"/>
                    <a:pt x="210534" y="520462"/>
                    <a:pt x="210534" y="434210"/>
                  </a:cubicBezTo>
                  <a:cubicBezTo>
                    <a:pt x="210534" y="424595"/>
                    <a:pt x="215625" y="407911"/>
                    <a:pt x="202333" y="407628"/>
                  </a:cubicBezTo>
                  <a:cubicBezTo>
                    <a:pt x="187345" y="407062"/>
                    <a:pt x="193284" y="423747"/>
                    <a:pt x="193284" y="433079"/>
                  </a:cubicBezTo>
                  <a:cubicBezTo>
                    <a:pt x="193001" y="519331"/>
                    <a:pt x="193850" y="605582"/>
                    <a:pt x="193284" y="691833"/>
                  </a:cubicBezTo>
                  <a:cubicBezTo>
                    <a:pt x="193284" y="712760"/>
                    <a:pt x="197243" y="734535"/>
                    <a:pt x="175751" y="751785"/>
                  </a:cubicBezTo>
                  <a:cubicBezTo>
                    <a:pt x="145209" y="776388"/>
                    <a:pt x="105336" y="765642"/>
                    <a:pt x="96569" y="727465"/>
                  </a:cubicBezTo>
                  <a:cubicBezTo>
                    <a:pt x="94024" y="716436"/>
                    <a:pt x="93741" y="704842"/>
                    <a:pt x="93459" y="693530"/>
                  </a:cubicBezTo>
                  <a:cubicBezTo>
                    <a:pt x="92893" y="519613"/>
                    <a:pt x="92610" y="345414"/>
                    <a:pt x="92327" y="171497"/>
                  </a:cubicBezTo>
                  <a:cubicBezTo>
                    <a:pt x="92327" y="163579"/>
                    <a:pt x="92327" y="155378"/>
                    <a:pt x="90065" y="147177"/>
                  </a:cubicBezTo>
                  <a:cubicBezTo>
                    <a:pt x="77339" y="174608"/>
                    <a:pt x="77905" y="204301"/>
                    <a:pt x="75925" y="233146"/>
                  </a:cubicBezTo>
                  <a:cubicBezTo>
                    <a:pt x="73663" y="267929"/>
                    <a:pt x="73663" y="302995"/>
                    <a:pt x="78188" y="337778"/>
                  </a:cubicBezTo>
                  <a:cubicBezTo>
                    <a:pt x="79602" y="348807"/>
                    <a:pt x="79885" y="360685"/>
                    <a:pt x="77622" y="371713"/>
                  </a:cubicBezTo>
                  <a:cubicBezTo>
                    <a:pt x="73946" y="389529"/>
                    <a:pt x="62634" y="399710"/>
                    <a:pt x="43122" y="399710"/>
                  </a:cubicBezTo>
                  <a:cubicBezTo>
                    <a:pt x="23892" y="399710"/>
                    <a:pt x="12015" y="390943"/>
                    <a:pt x="9187" y="371996"/>
                  </a:cubicBezTo>
                  <a:cubicBezTo>
                    <a:pt x="1551" y="324487"/>
                    <a:pt x="-2125" y="276695"/>
                    <a:pt x="1268" y="228621"/>
                  </a:cubicBezTo>
                  <a:cubicBezTo>
                    <a:pt x="4945" y="175173"/>
                    <a:pt x="9469" y="122008"/>
                    <a:pt x="30113" y="71389"/>
                  </a:cubicBezTo>
                  <a:cubicBezTo>
                    <a:pt x="39728" y="48200"/>
                    <a:pt x="51605" y="30667"/>
                    <a:pt x="76774" y="23597"/>
                  </a:cubicBezTo>
                  <a:cubicBezTo>
                    <a:pt x="94024" y="18790"/>
                    <a:pt x="108729" y="8326"/>
                    <a:pt x="126262" y="3519"/>
                  </a:cubicBezTo>
                  <a:cubicBezTo>
                    <a:pt x="142099" y="-723"/>
                    <a:pt x="149451" y="1256"/>
                    <a:pt x="153128" y="19355"/>
                  </a:cubicBezTo>
                  <a:cubicBezTo>
                    <a:pt x="157935" y="43392"/>
                    <a:pt x="166984" y="66581"/>
                    <a:pt x="174337" y="90053"/>
                  </a:cubicBezTo>
                  <a:cubicBezTo>
                    <a:pt x="176599" y="89770"/>
                    <a:pt x="179144" y="89205"/>
                    <a:pt x="181407" y="88922"/>
                  </a:cubicBezTo>
                  <a:close/>
                </a:path>
              </a:pathLst>
            </a:custGeom>
            <a:solidFill>
              <a:srgbClr val="FF9409"/>
            </a:solidFill>
            <a:ln w="282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LID4096"/>
            </a:p>
          </p:txBody>
        </p:sp>
        <p:sp>
          <p:nvSpPr>
            <p:cNvPr id="24" name="Forma libre: forma 28">
              <a:extLst>
                <a:ext uri="{FF2B5EF4-FFF2-40B4-BE49-F238E27FC236}">
                  <a16:creationId xmlns:a16="http://schemas.microsoft.com/office/drawing/2014/main" id="{FCC79DF3-6BBB-5CE3-FB74-D41E0FD94561}"/>
                </a:ext>
              </a:extLst>
            </p:cNvPr>
            <p:cNvSpPr/>
            <p:nvPr/>
          </p:nvSpPr>
          <p:spPr>
            <a:xfrm>
              <a:off x="609083" y="1244159"/>
              <a:ext cx="293904" cy="571361"/>
            </a:xfrm>
            <a:custGeom>
              <a:avLst/>
              <a:gdLst>
                <a:gd name="connsiteX0" fmla="*/ 85513 w 293904"/>
                <a:gd name="connsiteY0" fmla="*/ 566649 h 571361"/>
                <a:gd name="connsiteX1" fmla="*/ 69677 w 293904"/>
                <a:gd name="connsiteY1" fmla="*/ 497082 h 571361"/>
                <a:gd name="connsiteX2" fmla="*/ 69111 w 293904"/>
                <a:gd name="connsiteY2" fmla="*/ 118990 h 571361"/>
                <a:gd name="connsiteX3" fmla="*/ 63173 w 293904"/>
                <a:gd name="connsiteY3" fmla="*/ 254447 h 571361"/>
                <a:gd name="connsiteX4" fmla="*/ 63738 w 293904"/>
                <a:gd name="connsiteY4" fmla="*/ 276222 h 571361"/>
                <a:gd name="connsiteX5" fmla="*/ 38570 w 293904"/>
                <a:gd name="connsiteY5" fmla="*/ 301674 h 571361"/>
                <a:gd name="connsiteX6" fmla="*/ 13684 w 293904"/>
                <a:gd name="connsiteY6" fmla="*/ 283575 h 571361"/>
                <a:gd name="connsiteX7" fmla="*/ 8311 w 293904"/>
                <a:gd name="connsiteY7" fmla="*/ 130302 h 571361"/>
                <a:gd name="connsiteX8" fmla="*/ 29803 w 293904"/>
                <a:gd name="connsiteY8" fmla="*/ 46030 h 571361"/>
                <a:gd name="connsiteX9" fmla="*/ 76747 w 293904"/>
                <a:gd name="connsiteY9" fmla="*/ 8701 h 571361"/>
                <a:gd name="connsiteX10" fmla="*/ 128498 w 293904"/>
                <a:gd name="connsiteY10" fmla="*/ 38960 h 571361"/>
                <a:gd name="connsiteX11" fmla="*/ 138678 w 293904"/>
                <a:gd name="connsiteY11" fmla="*/ 61866 h 571361"/>
                <a:gd name="connsiteX12" fmla="*/ 138678 w 293904"/>
                <a:gd name="connsiteY12" fmla="*/ 24821 h 571361"/>
                <a:gd name="connsiteX13" fmla="*/ 148293 w 293904"/>
                <a:gd name="connsiteY13" fmla="*/ 7287 h 571361"/>
                <a:gd name="connsiteX14" fmla="*/ 168937 w 293904"/>
                <a:gd name="connsiteY14" fmla="*/ 9550 h 571361"/>
                <a:gd name="connsiteX15" fmla="*/ 170916 w 293904"/>
                <a:gd name="connsiteY15" fmla="*/ 28214 h 571361"/>
                <a:gd name="connsiteX16" fmla="*/ 176572 w 293904"/>
                <a:gd name="connsiteY16" fmla="*/ 62997 h 571361"/>
                <a:gd name="connsiteX17" fmla="*/ 189015 w 293904"/>
                <a:gd name="connsiteY17" fmla="*/ 34435 h 571361"/>
                <a:gd name="connsiteX18" fmla="*/ 203720 w 293904"/>
                <a:gd name="connsiteY18" fmla="*/ 218 h 571361"/>
                <a:gd name="connsiteX19" fmla="*/ 272721 w 293904"/>
                <a:gd name="connsiteY19" fmla="*/ 27366 h 571361"/>
                <a:gd name="connsiteX20" fmla="*/ 286013 w 293904"/>
                <a:gd name="connsiteY20" fmla="*/ 128322 h 571361"/>
                <a:gd name="connsiteX21" fmla="*/ 273287 w 293904"/>
                <a:gd name="connsiteY21" fmla="*/ 277919 h 571361"/>
                <a:gd name="connsiteX22" fmla="*/ 268479 w 293904"/>
                <a:gd name="connsiteY22" fmla="*/ 296866 h 571361"/>
                <a:gd name="connsiteX23" fmla="*/ 249532 w 293904"/>
                <a:gd name="connsiteY23" fmla="*/ 281313 h 571361"/>
                <a:gd name="connsiteX24" fmla="*/ 247836 w 293904"/>
                <a:gd name="connsiteY24" fmla="*/ 259538 h 571361"/>
                <a:gd name="connsiteX25" fmla="*/ 242463 w 293904"/>
                <a:gd name="connsiteY25" fmla="*/ 118707 h 571361"/>
                <a:gd name="connsiteX26" fmla="*/ 242463 w 293904"/>
                <a:gd name="connsiteY26" fmla="*/ 508394 h 571361"/>
                <a:gd name="connsiteX27" fmla="*/ 235110 w 293904"/>
                <a:gd name="connsiteY27" fmla="*/ 548551 h 571361"/>
                <a:gd name="connsiteX28" fmla="*/ 199478 w 293904"/>
                <a:gd name="connsiteY28" fmla="*/ 571174 h 571361"/>
                <a:gd name="connsiteX29" fmla="*/ 162150 w 293904"/>
                <a:gd name="connsiteY29" fmla="*/ 542046 h 571361"/>
                <a:gd name="connsiteX30" fmla="*/ 159605 w 293904"/>
                <a:gd name="connsiteY30" fmla="*/ 512919 h 571361"/>
                <a:gd name="connsiteX31" fmla="*/ 159605 w 293904"/>
                <a:gd name="connsiteY31" fmla="*/ 337305 h 571361"/>
                <a:gd name="connsiteX32" fmla="*/ 156494 w 293904"/>
                <a:gd name="connsiteY32" fmla="*/ 311288 h 571361"/>
                <a:gd name="connsiteX33" fmla="*/ 151687 w 293904"/>
                <a:gd name="connsiteY33" fmla="*/ 339568 h 571361"/>
                <a:gd name="connsiteX34" fmla="*/ 151687 w 293904"/>
                <a:gd name="connsiteY34" fmla="*/ 515181 h 571361"/>
                <a:gd name="connsiteX35" fmla="*/ 86362 w 293904"/>
                <a:gd name="connsiteY35" fmla="*/ 565801 h 571361"/>
                <a:gd name="connsiteX36" fmla="*/ 86362 w 293904"/>
                <a:gd name="connsiteY36" fmla="*/ 565801 h 571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93904" h="571361">
                  <a:moveTo>
                    <a:pt x="85513" y="566649"/>
                  </a:moveTo>
                  <a:cubicBezTo>
                    <a:pt x="70808" y="545440"/>
                    <a:pt x="69677" y="521968"/>
                    <a:pt x="69677" y="497082"/>
                  </a:cubicBezTo>
                  <a:cubicBezTo>
                    <a:pt x="70243" y="371240"/>
                    <a:pt x="69960" y="245115"/>
                    <a:pt x="69111" y="118990"/>
                  </a:cubicBezTo>
                  <a:cubicBezTo>
                    <a:pt x="58931" y="163671"/>
                    <a:pt x="62042" y="209201"/>
                    <a:pt x="63173" y="254447"/>
                  </a:cubicBezTo>
                  <a:cubicBezTo>
                    <a:pt x="63173" y="261800"/>
                    <a:pt x="63456" y="268870"/>
                    <a:pt x="63738" y="276222"/>
                  </a:cubicBezTo>
                  <a:cubicBezTo>
                    <a:pt x="63738" y="293190"/>
                    <a:pt x="50164" y="298280"/>
                    <a:pt x="38570" y="301674"/>
                  </a:cubicBezTo>
                  <a:cubicBezTo>
                    <a:pt x="25279" y="305633"/>
                    <a:pt x="17643" y="294887"/>
                    <a:pt x="13684" y="283575"/>
                  </a:cubicBezTo>
                  <a:cubicBezTo>
                    <a:pt x="-3849" y="233238"/>
                    <a:pt x="-3283" y="181770"/>
                    <a:pt x="8311" y="130302"/>
                  </a:cubicBezTo>
                  <a:cubicBezTo>
                    <a:pt x="14815" y="102023"/>
                    <a:pt x="16512" y="73178"/>
                    <a:pt x="29803" y="46030"/>
                  </a:cubicBezTo>
                  <a:cubicBezTo>
                    <a:pt x="40267" y="24255"/>
                    <a:pt x="55255" y="14357"/>
                    <a:pt x="76747" y="8701"/>
                  </a:cubicBezTo>
                  <a:cubicBezTo>
                    <a:pt x="118034" y="-2610"/>
                    <a:pt x="117752" y="-2893"/>
                    <a:pt x="128498" y="38960"/>
                  </a:cubicBezTo>
                  <a:cubicBezTo>
                    <a:pt x="130477" y="46596"/>
                    <a:pt x="133022" y="54231"/>
                    <a:pt x="138678" y="61866"/>
                  </a:cubicBezTo>
                  <a:cubicBezTo>
                    <a:pt x="138678" y="49423"/>
                    <a:pt x="139244" y="37263"/>
                    <a:pt x="138678" y="24821"/>
                  </a:cubicBezTo>
                  <a:cubicBezTo>
                    <a:pt x="138395" y="16620"/>
                    <a:pt x="140375" y="10964"/>
                    <a:pt x="148293" y="7287"/>
                  </a:cubicBezTo>
                  <a:cubicBezTo>
                    <a:pt x="156211" y="3611"/>
                    <a:pt x="162433" y="5874"/>
                    <a:pt x="168937" y="9550"/>
                  </a:cubicBezTo>
                  <a:cubicBezTo>
                    <a:pt x="177986" y="14640"/>
                    <a:pt x="174310" y="21427"/>
                    <a:pt x="170916" y="28214"/>
                  </a:cubicBezTo>
                  <a:cubicBezTo>
                    <a:pt x="164978" y="40657"/>
                    <a:pt x="178269" y="50555"/>
                    <a:pt x="176572" y="62997"/>
                  </a:cubicBezTo>
                  <a:cubicBezTo>
                    <a:pt x="180531" y="53382"/>
                    <a:pt x="184208" y="43485"/>
                    <a:pt x="189015" y="34435"/>
                  </a:cubicBezTo>
                  <a:cubicBezTo>
                    <a:pt x="195236" y="22841"/>
                    <a:pt x="191560" y="-2610"/>
                    <a:pt x="203720" y="218"/>
                  </a:cubicBezTo>
                  <a:cubicBezTo>
                    <a:pt x="226909" y="6156"/>
                    <a:pt x="253774" y="7570"/>
                    <a:pt x="272721" y="27366"/>
                  </a:cubicBezTo>
                  <a:cubicBezTo>
                    <a:pt x="301849" y="57907"/>
                    <a:pt x="295345" y="94104"/>
                    <a:pt x="286013" y="128322"/>
                  </a:cubicBezTo>
                  <a:cubicBezTo>
                    <a:pt x="272721" y="177811"/>
                    <a:pt x="272439" y="227582"/>
                    <a:pt x="273287" y="277919"/>
                  </a:cubicBezTo>
                  <a:cubicBezTo>
                    <a:pt x="273287" y="284706"/>
                    <a:pt x="277812" y="295169"/>
                    <a:pt x="268479" y="296866"/>
                  </a:cubicBezTo>
                  <a:cubicBezTo>
                    <a:pt x="259430" y="298563"/>
                    <a:pt x="251512" y="291493"/>
                    <a:pt x="249532" y="281313"/>
                  </a:cubicBezTo>
                  <a:cubicBezTo>
                    <a:pt x="248118" y="274243"/>
                    <a:pt x="246704" y="266607"/>
                    <a:pt x="247836" y="259538"/>
                  </a:cubicBezTo>
                  <a:cubicBezTo>
                    <a:pt x="254057" y="212311"/>
                    <a:pt x="250381" y="165651"/>
                    <a:pt x="242463" y="118707"/>
                  </a:cubicBezTo>
                  <a:cubicBezTo>
                    <a:pt x="242463" y="248509"/>
                    <a:pt x="242463" y="378593"/>
                    <a:pt x="242463" y="508394"/>
                  </a:cubicBezTo>
                  <a:cubicBezTo>
                    <a:pt x="242463" y="522251"/>
                    <a:pt x="240200" y="535259"/>
                    <a:pt x="235110" y="548551"/>
                  </a:cubicBezTo>
                  <a:cubicBezTo>
                    <a:pt x="228323" y="566084"/>
                    <a:pt x="216729" y="572588"/>
                    <a:pt x="199478" y="571174"/>
                  </a:cubicBezTo>
                  <a:cubicBezTo>
                    <a:pt x="180814" y="569760"/>
                    <a:pt x="166674" y="561276"/>
                    <a:pt x="162150" y="542046"/>
                  </a:cubicBezTo>
                  <a:cubicBezTo>
                    <a:pt x="159887" y="532714"/>
                    <a:pt x="159605" y="522817"/>
                    <a:pt x="159605" y="512919"/>
                  </a:cubicBezTo>
                  <a:cubicBezTo>
                    <a:pt x="159605" y="454381"/>
                    <a:pt x="159605" y="395843"/>
                    <a:pt x="159605" y="337305"/>
                  </a:cubicBezTo>
                  <a:cubicBezTo>
                    <a:pt x="159605" y="328822"/>
                    <a:pt x="162150" y="320055"/>
                    <a:pt x="156494" y="311288"/>
                  </a:cubicBezTo>
                  <a:cubicBezTo>
                    <a:pt x="148576" y="320055"/>
                    <a:pt x="151687" y="330235"/>
                    <a:pt x="151687" y="339568"/>
                  </a:cubicBezTo>
                  <a:cubicBezTo>
                    <a:pt x="151404" y="398105"/>
                    <a:pt x="151687" y="456643"/>
                    <a:pt x="151687" y="515181"/>
                  </a:cubicBezTo>
                  <a:cubicBezTo>
                    <a:pt x="151687" y="568063"/>
                    <a:pt x="136699" y="579658"/>
                    <a:pt x="86362" y="565801"/>
                  </a:cubicBezTo>
                  <a:lnTo>
                    <a:pt x="86362" y="565801"/>
                  </a:lnTo>
                  <a:close/>
                </a:path>
              </a:pathLst>
            </a:custGeom>
            <a:grpFill/>
            <a:ln w="282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LID4096"/>
            </a:p>
          </p:txBody>
        </p:sp>
        <p:sp>
          <p:nvSpPr>
            <p:cNvPr id="25" name="Forma libre: forma 29">
              <a:extLst>
                <a:ext uri="{FF2B5EF4-FFF2-40B4-BE49-F238E27FC236}">
                  <a16:creationId xmlns:a16="http://schemas.microsoft.com/office/drawing/2014/main" id="{B3ADA8F2-9656-1B2E-DDB5-63ACE86C761F}"/>
                </a:ext>
              </a:extLst>
            </p:cNvPr>
            <p:cNvSpPr/>
            <p:nvPr/>
          </p:nvSpPr>
          <p:spPr>
            <a:xfrm>
              <a:off x="1292393" y="1241846"/>
              <a:ext cx="286623" cy="574055"/>
            </a:xfrm>
            <a:custGeom>
              <a:avLst/>
              <a:gdLst>
                <a:gd name="connsiteX0" fmla="*/ 207594 w 286623"/>
                <a:gd name="connsiteY0" fmla="*/ 568680 h 574055"/>
                <a:gd name="connsiteX1" fmla="*/ 193172 w 286623"/>
                <a:gd name="connsiteY1" fmla="*/ 571508 h 574055"/>
                <a:gd name="connsiteX2" fmla="*/ 139158 w 286623"/>
                <a:gd name="connsiteY2" fmla="*/ 528806 h 574055"/>
                <a:gd name="connsiteX3" fmla="*/ 138876 w 286623"/>
                <a:gd name="connsiteY3" fmla="*/ 336225 h 574055"/>
                <a:gd name="connsiteX4" fmla="*/ 132937 w 286623"/>
                <a:gd name="connsiteY4" fmla="*/ 309077 h 574055"/>
                <a:gd name="connsiteX5" fmla="*/ 126150 w 286623"/>
                <a:gd name="connsiteY5" fmla="*/ 334246 h 574055"/>
                <a:gd name="connsiteX6" fmla="*/ 125867 w 286623"/>
                <a:gd name="connsiteY6" fmla="*/ 524564 h 574055"/>
                <a:gd name="connsiteX7" fmla="*/ 91084 w 286623"/>
                <a:gd name="connsiteY7" fmla="*/ 574053 h 574055"/>
                <a:gd name="connsiteX8" fmla="*/ 50362 w 286623"/>
                <a:gd name="connsiteY8" fmla="*/ 521171 h 574055"/>
                <a:gd name="connsiteX9" fmla="*/ 49796 w 286623"/>
                <a:gd name="connsiteY9" fmla="*/ 133464 h 574055"/>
                <a:gd name="connsiteX10" fmla="*/ 48948 w 286623"/>
                <a:gd name="connsiteY10" fmla="*/ 121304 h 574055"/>
                <a:gd name="connsiteX11" fmla="*/ 43009 w 286623"/>
                <a:gd name="connsiteY11" fmla="*/ 259023 h 574055"/>
                <a:gd name="connsiteX12" fmla="*/ 40464 w 286623"/>
                <a:gd name="connsiteY12" fmla="*/ 287868 h 574055"/>
                <a:gd name="connsiteX13" fmla="*/ 22648 w 286623"/>
                <a:gd name="connsiteY13" fmla="*/ 301159 h 574055"/>
                <a:gd name="connsiteX14" fmla="*/ 17275 w 286623"/>
                <a:gd name="connsiteY14" fmla="*/ 284192 h 574055"/>
                <a:gd name="connsiteX15" fmla="*/ 17275 w 286623"/>
                <a:gd name="connsiteY15" fmla="*/ 198789 h 574055"/>
                <a:gd name="connsiteX16" fmla="*/ 873 w 286623"/>
                <a:gd name="connsiteY16" fmla="*/ 98680 h 574055"/>
                <a:gd name="connsiteX17" fmla="*/ 56866 w 286623"/>
                <a:gd name="connsiteY17" fmla="*/ 11015 h 574055"/>
                <a:gd name="connsiteX18" fmla="*/ 102396 w 286623"/>
                <a:gd name="connsiteY18" fmla="*/ 34204 h 574055"/>
                <a:gd name="connsiteX19" fmla="*/ 119080 w 286623"/>
                <a:gd name="connsiteY19" fmla="*/ 65028 h 574055"/>
                <a:gd name="connsiteX20" fmla="*/ 119080 w 286623"/>
                <a:gd name="connsiteY20" fmla="*/ 25437 h 574055"/>
                <a:gd name="connsiteX21" fmla="*/ 139158 w 286623"/>
                <a:gd name="connsiteY21" fmla="*/ 7904 h 574055"/>
                <a:gd name="connsiteX22" fmla="*/ 151036 w 286623"/>
                <a:gd name="connsiteY22" fmla="*/ 29962 h 574055"/>
                <a:gd name="connsiteX23" fmla="*/ 159519 w 286623"/>
                <a:gd name="connsiteY23" fmla="*/ 61917 h 574055"/>
                <a:gd name="connsiteX24" fmla="*/ 167438 w 286623"/>
                <a:gd name="connsiteY24" fmla="*/ 19499 h 574055"/>
                <a:gd name="connsiteX25" fmla="*/ 192606 w 286623"/>
                <a:gd name="connsiteY25" fmla="*/ 3662 h 574055"/>
                <a:gd name="connsiteX26" fmla="*/ 201655 w 286623"/>
                <a:gd name="connsiteY26" fmla="*/ 7056 h 574055"/>
                <a:gd name="connsiteX27" fmla="*/ 278009 w 286623"/>
                <a:gd name="connsiteY27" fmla="*/ 99811 h 574055"/>
                <a:gd name="connsiteX28" fmla="*/ 281685 w 286623"/>
                <a:gd name="connsiteY28" fmla="*/ 269769 h 574055"/>
                <a:gd name="connsiteX29" fmla="*/ 256517 w 286623"/>
                <a:gd name="connsiteY29" fmla="*/ 304553 h 574055"/>
                <a:gd name="connsiteX30" fmla="*/ 227672 w 286623"/>
                <a:gd name="connsiteY30" fmla="*/ 264396 h 574055"/>
                <a:gd name="connsiteX31" fmla="*/ 222582 w 286623"/>
                <a:gd name="connsiteY31" fmla="*/ 126111 h 574055"/>
                <a:gd name="connsiteX32" fmla="*/ 222865 w 286623"/>
                <a:gd name="connsiteY32" fmla="*/ 486105 h 574055"/>
                <a:gd name="connsiteX33" fmla="*/ 207877 w 286623"/>
                <a:gd name="connsiteY33" fmla="*/ 568680 h 574055"/>
                <a:gd name="connsiteX34" fmla="*/ 207877 w 286623"/>
                <a:gd name="connsiteY34" fmla="*/ 568680 h 574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286623" h="574055">
                  <a:moveTo>
                    <a:pt x="207594" y="568680"/>
                  </a:moveTo>
                  <a:cubicBezTo>
                    <a:pt x="202787" y="569528"/>
                    <a:pt x="197979" y="570377"/>
                    <a:pt x="193172" y="571508"/>
                  </a:cubicBezTo>
                  <a:cubicBezTo>
                    <a:pt x="159237" y="578860"/>
                    <a:pt x="139441" y="564155"/>
                    <a:pt x="139158" y="528806"/>
                  </a:cubicBezTo>
                  <a:cubicBezTo>
                    <a:pt x="138593" y="464613"/>
                    <a:pt x="139158" y="400419"/>
                    <a:pt x="138876" y="336225"/>
                  </a:cubicBezTo>
                  <a:cubicBezTo>
                    <a:pt x="138876" y="327176"/>
                    <a:pt x="141704" y="316995"/>
                    <a:pt x="132937" y="309077"/>
                  </a:cubicBezTo>
                  <a:cubicBezTo>
                    <a:pt x="122474" y="316147"/>
                    <a:pt x="126433" y="326045"/>
                    <a:pt x="126150" y="334246"/>
                  </a:cubicBezTo>
                  <a:cubicBezTo>
                    <a:pt x="125867" y="397591"/>
                    <a:pt x="126150" y="460936"/>
                    <a:pt x="125867" y="524564"/>
                  </a:cubicBezTo>
                  <a:cubicBezTo>
                    <a:pt x="125867" y="562176"/>
                    <a:pt x="117383" y="573770"/>
                    <a:pt x="91084" y="574053"/>
                  </a:cubicBezTo>
                  <a:cubicBezTo>
                    <a:pt x="66198" y="574336"/>
                    <a:pt x="50362" y="554258"/>
                    <a:pt x="50362" y="521171"/>
                  </a:cubicBezTo>
                  <a:cubicBezTo>
                    <a:pt x="50362" y="391935"/>
                    <a:pt x="49796" y="262699"/>
                    <a:pt x="49796" y="133464"/>
                  </a:cubicBezTo>
                  <a:cubicBezTo>
                    <a:pt x="49796" y="129505"/>
                    <a:pt x="49796" y="125263"/>
                    <a:pt x="48948" y="121304"/>
                  </a:cubicBezTo>
                  <a:cubicBezTo>
                    <a:pt x="38485" y="166833"/>
                    <a:pt x="43292" y="212928"/>
                    <a:pt x="43009" y="259023"/>
                  </a:cubicBezTo>
                  <a:cubicBezTo>
                    <a:pt x="43009" y="268638"/>
                    <a:pt x="43292" y="278819"/>
                    <a:pt x="40464" y="287868"/>
                  </a:cubicBezTo>
                  <a:cubicBezTo>
                    <a:pt x="38202" y="294938"/>
                    <a:pt x="31415" y="303139"/>
                    <a:pt x="22648" y="301159"/>
                  </a:cubicBezTo>
                  <a:cubicBezTo>
                    <a:pt x="15296" y="299462"/>
                    <a:pt x="17275" y="290413"/>
                    <a:pt x="17275" y="284192"/>
                  </a:cubicBezTo>
                  <a:cubicBezTo>
                    <a:pt x="17275" y="255630"/>
                    <a:pt x="16427" y="227350"/>
                    <a:pt x="17275" y="198789"/>
                  </a:cubicBezTo>
                  <a:cubicBezTo>
                    <a:pt x="18124" y="164288"/>
                    <a:pt x="4550" y="132332"/>
                    <a:pt x="873" y="98680"/>
                  </a:cubicBezTo>
                  <a:cubicBezTo>
                    <a:pt x="-4217" y="52868"/>
                    <a:pt x="12751" y="24589"/>
                    <a:pt x="56866" y="11015"/>
                  </a:cubicBezTo>
                  <a:cubicBezTo>
                    <a:pt x="90518" y="834"/>
                    <a:pt x="90518" y="834"/>
                    <a:pt x="102396" y="34204"/>
                  </a:cubicBezTo>
                  <a:cubicBezTo>
                    <a:pt x="106072" y="44667"/>
                    <a:pt x="111445" y="54848"/>
                    <a:pt x="119080" y="65028"/>
                  </a:cubicBezTo>
                  <a:cubicBezTo>
                    <a:pt x="119080" y="51737"/>
                    <a:pt x="119080" y="38446"/>
                    <a:pt x="119080" y="25437"/>
                  </a:cubicBezTo>
                  <a:cubicBezTo>
                    <a:pt x="119080" y="11863"/>
                    <a:pt x="126716" y="5642"/>
                    <a:pt x="139158" y="7904"/>
                  </a:cubicBezTo>
                  <a:cubicBezTo>
                    <a:pt x="151036" y="9884"/>
                    <a:pt x="159519" y="16105"/>
                    <a:pt x="151036" y="29962"/>
                  </a:cubicBezTo>
                  <a:cubicBezTo>
                    <a:pt x="143683" y="42122"/>
                    <a:pt x="157823" y="50323"/>
                    <a:pt x="159519" y="61917"/>
                  </a:cubicBezTo>
                  <a:cubicBezTo>
                    <a:pt x="162065" y="47778"/>
                    <a:pt x="165741" y="33921"/>
                    <a:pt x="167438" y="19499"/>
                  </a:cubicBezTo>
                  <a:cubicBezTo>
                    <a:pt x="169417" y="2531"/>
                    <a:pt x="175356" y="-5104"/>
                    <a:pt x="192606" y="3662"/>
                  </a:cubicBezTo>
                  <a:cubicBezTo>
                    <a:pt x="195434" y="5076"/>
                    <a:pt x="198545" y="6773"/>
                    <a:pt x="201655" y="7056"/>
                  </a:cubicBezTo>
                  <a:cubicBezTo>
                    <a:pt x="256517" y="13843"/>
                    <a:pt x="269525" y="54565"/>
                    <a:pt x="278009" y="99811"/>
                  </a:cubicBezTo>
                  <a:cubicBezTo>
                    <a:pt x="288472" y="156370"/>
                    <a:pt x="289038" y="212928"/>
                    <a:pt x="281685" y="269769"/>
                  </a:cubicBezTo>
                  <a:cubicBezTo>
                    <a:pt x="279706" y="284757"/>
                    <a:pt x="279706" y="304553"/>
                    <a:pt x="256517" y="304553"/>
                  </a:cubicBezTo>
                  <a:cubicBezTo>
                    <a:pt x="237853" y="304553"/>
                    <a:pt x="225127" y="288433"/>
                    <a:pt x="227672" y="264396"/>
                  </a:cubicBezTo>
                  <a:cubicBezTo>
                    <a:pt x="232480" y="218018"/>
                    <a:pt x="231631" y="172206"/>
                    <a:pt x="222582" y="126111"/>
                  </a:cubicBezTo>
                  <a:cubicBezTo>
                    <a:pt x="222582" y="246015"/>
                    <a:pt x="222016" y="366201"/>
                    <a:pt x="222865" y="486105"/>
                  </a:cubicBezTo>
                  <a:cubicBezTo>
                    <a:pt x="222865" y="514950"/>
                    <a:pt x="221451" y="542663"/>
                    <a:pt x="207877" y="568680"/>
                  </a:cubicBezTo>
                  <a:lnTo>
                    <a:pt x="207877" y="568680"/>
                  </a:lnTo>
                  <a:close/>
                </a:path>
              </a:pathLst>
            </a:custGeom>
            <a:grpFill/>
            <a:ln w="282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LID4096"/>
            </a:p>
          </p:txBody>
        </p:sp>
        <p:sp>
          <p:nvSpPr>
            <p:cNvPr id="26" name="Forma libre: forma 30">
              <a:extLst>
                <a:ext uri="{FF2B5EF4-FFF2-40B4-BE49-F238E27FC236}">
                  <a16:creationId xmlns:a16="http://schemas.microsoft.com/office/drawing/2014/main" id="{F2E2BE28-76B9-F86C-B62D-A4BB58231669}"/>
                </a:ext>
              </a:extLst>
            </p:cNvPr>
            <p:cNvSpPr/>
            <p:nvPr/>
          </p:nvSpPr>
          <p:spPr>
            <a:xfrm>
              <a:off x="741252" y="1969805"/>
              <a:ext cx="597047" cy="126461"/>
            </a:xfrm>
            <a:custGeom>
              <a:avLst/>
              <a:gdLst>
                <a:gd name="connsiteX0" fmla="*/ 164590 w 597047"/>
                <a:gd name="connsiteY0" fmla="*/ 29060 h 126461"/>
                <a:gd name="connsiteX1" fmla="*/ 287038 w 597047"/>
                <a:gd name="connsiteY1" fmla="*/ 48007 h 126461"/>
                <a:gd name="connsiteX2" fmla="*/ 518362 w 597047"/>
                <a:gd name="connsiteY2" fmla="*/ 39523 h 126461"/>
                <a:gd name="connsiteX3" fmla="*/ 547490 w 597047"/>
                <a:gd name="connsiteY3" fmla="*/ 70347 h 126461"/>
                <a:gd name="connsiteX4" fmla="*/ 561346 w 597047"/>
                <a:gd name="connsiteY4" fmla="*/ 90708 h 126461"/>
                <a:gd name="connsiteX5" fmla="*/ 585384 w 597047"/>
                <a:gd name="connsiteY5" fmla="*/ 94384 h 126461"/>
                <a:gd name="connsiteX6" fmla="*/ 596978 w 597047"/>
                <a:gd name="connsiteY6" fmla="*/ 103717 h 126461"/>
                <a:gd name="connsiteX7" fmla="*/ 585384 w 597047"/>
                <a:gd name="connsiteY7" fmla="*/ 110221 h 126461"/>
                <a:gd name="connsiteX8" fmla="*/ 461804 w 597047"/>
                <a:gd name="connsiteY8" fmla="*/ 123512 h 126461"/>
                <a:gd name="connsiteX9" fmla="*/ 126130 w 597047"/>
                <a:gd name="connsiteY9" fmla="*/ 109938 h 126461"/>
                <a:gd name="connsiteX10" fmla="*/ 70137 w 597047"/>
                <a:gd name="connsiteY10" fmla="*/ 122381 h 126461"/>
                <a:gd name="connsiteX11" fmla="*/ 51190 w 597047"/>
                <a:gd name="connsiteY11" fmla="*/ 116442 h 126461"/>
                <a:gd name="connsiteX12" fmla="*/ 3681 w 597047"/>
                <a:gd name="connsiteY12" fmla="*/ 38392 h 126461"/>
                <a:gd name="connsiteX13" fmla="*/ 16407 w 597047"/>
                <a:gd name="connsiteY13" fmla="*/ 16051 h 126461"/>
                <a:gd name="connsiteX14" fmla="*/ 153561 w 597047"/>
                <a:gd name="connsiteY14" fmla="*/ 1912 h 126461"/>
                <a:gd name="connsiteX15" fmla="*/ 178164 w 597047"/>
                <a:gd name="connsiteY15" fmla="*/ 6153 h 126461"/>
                <a:gd name="connsiteX16" fmla="*/ 164590 w 597047"/>
                <a:gd name="connsiteY16" fmla="*/ 29060 h 126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97047" h="126461">
                  <a:moveTo>
                    <a:pt x="164590" y="29060"/>
                  </a:moveTo>
                  <a:cubicBezTo>
                    <a:pt x="203615" y="49421"/>
                    <a:pt x="246317" y="45744"/>
                    <a:pt x="287038" y="48007"/>
                  </a:cubicBezTo>
                  <a:cubicBezTo>
                    <a:pt x="364241" y="52814"/>
                    <a:pt x="441443" y="49986"/>
                    <a:pt x="518362" y="39523"/>
                  </a:cubicBezTo>
                  <a:cubicBezTo>
                    <a:pt x="552580" y="34998"/>
                    <a:pt x="553428" y="35281"/>
                    <a:pt x="547490" y="70347"/>
                  </a:cubicBezTo>
                  <a:cubicBezTo>
                    <a:pt x="545227" y="83356"/>
                    <a:pt x="550035" y="88729"/>
                    <a:pt x="561346" y="90708"/>
                  </a:cubicBezTo>
                  <a:cubicBezTo>
                    <a:pt x="569264" y="92122"/>
                    <a:pt x="577465" y="92688"/>
                    <a:pt x="585384" y="94384"/>
                  </a:cubicBezTo>
                  <a:cubicBezTo>
                    <a:pt x="590757" y="95516"/>
                    <a:pt x="597826" y="96081"/>
                    <a:pt x="596978" y="103717"/>
                  </a:cubicBezTo>
                  <a:cubicBezTo>
                    <a:pt x="596412" y="109938"/>
                    <a:pt x="589908" y="109655"/>
                    <a:pt x="585384" y="110221"/>
                  </a:cubicBezTo>
                  <a:cubicBezTo>
                    <a:pt x="544096" y="115028"/>
                    <a:pt x="503091" y="122098"/>
                    <a:pt x="461804" y="123512"/>
                  </a:cubicBezTo>
                  <a:cubicBezTo>
                    <a:pt x="349535" y="127754"/>
                    <a:pt x="237267" y="128885"/>
                    <a:pt x="126130" y="109938"/>
                  </a:cubicBezTo>
                  <a:cubicBezTo>
                    <a:pt x="103790" y="105979"/>
                    <a:pt x="86256" y="105979"/>
                    <a:pt x="70137" y="122381"/>
                  </a:cubicBezTo>
                  <a:cubicBezTo>
                    <a:pt x="60522" y="131996"/>
                    <a:pt x="54867" y="122381"/>
                    <a:pt x="51190" y="116442"/>
                  </a:cubicBezTo>
                  <a:cubicBezTo>
                    <a:pt x="34788" y="90708"/>
                    <a:pt x="18952" y="64691"/>
                    <a:pt x="3681" y="38392"/>
                  </a:cubicBezTo>
                  <a:cubicBezTo>
                    <a:pt x="-3954" y="25101"/>
                    <a:pt x="288" y="17465"/>
                    <a:pt x="16407" y="16051"/>
                  </a:cubicBezTo>
                  <a:cubicBezTo>
                    <a:pt x="62219" y="11809"/>
                    <a:pt x="107749" y="6436"/>
                    <a:pt x="153561" y="1912"/>
                  </a:cubicBezTo>
                  <a:cubicBezTo>
                    <a:pt x="161762" y="1063"/>
                    <a:pt x="172791" y="-3744"/>
                    <a:pt x="178164" y="6153"/>
                  </a:cubicBezTo>
                  <a:cubicBezTo>
                    <a:pt x="184385" y="18031"/>
                    <a:pt x="166852" y="17465"/>
                    <a:pt x="164590" y="29060"/>
                  </a:cubicBezTo>
                  <a:close/>
                </a:path>
              </a:pathLst>
            </a:custGeom>
            <a:grpFill/>
            <a:ln w="282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LID4096"/>
            </a:p>
          </p:txBody>
        </p:sp>
        <p:sp>
          <p:nvSpPr>
            <p:cNvPr id="28" name="Forma libre: forma 31">
              <a:extLst>
                <a:ext uri="{FF2B5EF4-FFF2-40B4-BE49-F238E27FC236}">
                  <a16:creationId xmlns:a16="http://schemas.microsoft.com/office/drawing/2014/main" id="{743202C8-F055-6951-E91A-6D45CF3B1092}"/>
                </a:ext>
              </a:extLst>
            </p:cNvPr>
            <p:cNvSpPr/>
            <p:nvPr/>
          </p:nvSpPr>
          <p:spPr>
            <a:xfrm>
              <a:off x="1327765" y="1769916"/>
              <a:ext cx="287041" cy="286364"/>
            </a:xfrm>
            <a:custGeom>
              <a:avLst/>
              <a:gdLst>
                <a:gd name="connsiteX0" fmla="*/ 171939 w 287041"/>
                <a:gd name="connsiteY0" fmla="*/ 40892 h 286364"/>
                <a:gd name="connsiteX1" fmla="*/ 190321 w 287041"/>
                <a:gd name="connsiteY1" fmla="*/ 12047 h 286364"/>
                <a:gd name="connsiteX2" fmla="*/ 203895 w 287041"/>
                <a:gd name="connsiteY2" fmla="*/ 736 h 286364"/>
                <a:gd name="connsiteX3" fmla="*/ 279117 w 287041"/>
                <a:gd name="connsiteY3" fmla="*/ 164755 h 286364"/>
                <a:gd name="connsiteX4" fmla="*/ 198522 w 287041"/>
                <a:gd name="connsiteY4" fmla="*/ 243088 h 286364"/>
                <a:gd name="connsiteX5" fmla="*/ 180706 w 287041"/>
                <a:gd name="connsiteY5" fmla="*/ 253551 h 286364"/>
                <a:gd name="connsiteX6" fmla="*/ 206440 w 287041"/>
                <a:gd name="connsiteY6" fmla="*/ 270519 h 286364"/>
                <a:gd name="connsiteX7" fmla="*/ 214641 w 287041"/>
                <a:gd name="connsiteY7" fmla="*/ 280416 h 286364"/>
                <a:gd name="connsiteX8" fmla="*/ 204460 w 287041"/>
                <a:gd name="connsiteY8" fmla="*/ 285507 h 286364"/>
                <a:gd name="connsiteX9" fmla="*/ 160628 w 287041"/>
                <a:gd name="connsiteY9" fmla="*/ 284376 h 286364"/>
                <a:gd name="connsiteX10" fmla="*/ 18101 w 287041"/>
                <a:gd name="connsiteY10" fmla="*/ 271367 h 286364"/>
                <a:gd name="connsiteX11" fmla="*/ 2830 w 287041"/>
                <a:gd name="connsiteY11" fmla="*/ 249875 h 286364"/>
                <a:gd name="connsiteX12" fmla="*/ 21777 w 287041"/>
                <a:gd name="connsiteY12" fmla="*/ 192468 h 286364"/>
                <a:gd name="connsiteX13" fmla="*/ 55712 w 287041"/>
                <a:gd name="connsiteY13" fmla="*/ 183419 h 286364"/>
                <a:gd name="connsiteX14" fmla="*/ 106049 w 287041"/>
                <a:gd name="connsiteY14" fmla="*/ 186530 h 286364"/>
                <a:gd name="connsiteX15" fmla="*/ 180989 w 287041"/>
                <a:gd name="connsiteY15" fmla="*/ 133648 h 286364"/>
                <a:gd name="connsiteX16" fmla="*/ 182403 w 287041"/>
                <a:gd name="connsiteY16" fmla="*/ 63515 h 286364"/>
                <a:gd name="connsiteX17" fmla="*/ 171939 w 287041"/>
                <a:gd name="connsiteY17" fmla="*/ 40892 h 286364"/>
                <a:gd name="connsiteX18" fmla="*/ 171939 w 287041"/>
                <a:gd name="connsiteY18" fmla="*/ 40892 h 286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87041" h="286364">
                  <a:moveTo>
                    <a:pt x="171939" y="40892"/>
                  </a:moveTo>
                  <a:cubicBezTo>
                    <a:pt x="184382" y="35236"/>
                    <a:pt x="190038" y="25621"/>
                    <a:pt x="190321" y="12047"/>
                  </a:cubicBezTo>
                  <a:cubicBezTo>
                    <a:pt x="190321" y="3564"/>
                    <a:pt x="193431" y="-2092"/>
                    <a:pt x="203895" y="736"/>
                  </a:cubicBezTo>
                  <a:cubicBezTo>
                    <a:pt x="260453" y="16006"/>
                    <a:pt x="305983" y="113287"/>
                    <a:pt x="279117" y="164755"/>
                  </a:cubicBezTo>
                  <a:cubicBezTo>
                    <a:pt x="261019" y="199255"/>
                    <a:pt x="231043" y="223010"/>
                    <a:pt x="198522" y="243088"/>
                  </a:cubicBezTo>
                  <a:cubicBezTo>
                    <a:pt x="193149" y="246481"/>
                    <a:pt x="187493" y="249592"/>
                    <a:pt x="180706" y="253551"/>
                  </a:cubicBezTo>
                  <a:cubicBezTo>
                    <a:pt x="186927" y="264297"/>
                    <a:pt x="196825" y="267125"/>
                    <a:pt x="206440" y="270519"/>
                  </a:cubicBezTo>
                  <a:cubicBezTo>
                    <a:pt x="210682" y="272216"/>
                    <a:pt x="216338" y="273912"/>
                    <a:pt x="214641" y="280416"/>
                  </a:cubicBezTo>
                  <a:cubicBezTo>
                    <a:pt x="213227" y="285224"/>
                    <a:pt x="208419" y="285507"/>
                    <a:pt x="204460" y="285507"/>
                  </a:cubicBezTo>
                  <a:cubicBezTo>
                    <a:pt x="189755" y="285507"/>
                    <a:pt x="174485" y="288052"/>
                    <a:pt x="160628" y="284376"/>
                  </a:cubicBezTo>
                  <a:cubicBezTo>
                    <a:pt x="113684" y="271933"/>
                    <a:pt x="65610" y="275892"/>
                    <a:pt x="18101" y="271367"/>
                  </a:cubicBezTo>
                  <a:cubicBezTo>
                    <a:pt x="3113" y="269953"/>
                    <a:pt x="-4523" y="268539"/>
                    <a:pt x="2830" y="249875"/>
                  </a:cubicBezTo>
                  <a:cubicBezTo>
                    <a:pt x="10183" y="231211"/>
                    <a:pt x="14707" y="211415"/>
                    <a:pt x="21777" y="192468"/>
                  </a:cubicBezTo>
                  <a:cubicBezTo>
                    <a:pt x="30261" y="169562"/>
                    <a:pt x="42704" y="170976"/>
                    <a:pt x="55712" y="183419"/>
                  </a:cubicBezTo>
                  <a:cubicBezTo>
                    <a:pt x="72962" y="199538"/>
                    <a:pt x="87385" y="196145"/>
                    <a:pt x="106049" y="186530"/>
                  </a:cubicBezTo>
                  <a:cubicBezTo>
                    <a:pt x="133762" y="172390"/>
                    <a:pt x="159214" y="156271"/>
                    <a:pt x="180989" y="133648"/>
                  </a:cubicBezTo>
                  <a:cubicBezTo>
                    <a:pt x="199936" y="113852"/>
                    <a:pt x="201067" y="83594"/>
                    <a:pt x="182403" y="63515"/>
                  </a:cubicBezTo>
                  <a:cubicBezTo>
                    <a:pt x="175898" y="56728"/>
                    <a:pt x="169677" y="51072"/>
                    <a:pt x="171939" y="40892"/>
                  </a:cubicBezTo>
                  <a:cubicBezTo>
                    <a:pt x="171939" y="40892"/>
                    <a:pt x="171939" y="40892"/>
                    <a:pt x="171939" y="40892"/>
                  </a:cubicBezTo>
                  <a:close/>
                </a:path>
              </a:pathLst>
            </a:custGeom>
            <a:grpFill/>
            <a:ln w="282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LID4096"/>
            </a:p>
          </p:txBody>
        </p:sp>
        <p:sp>
          <p:nvSpPr>
            <p:cNvPr id="29" name="Forma libre: forma 32">
              <a:extLst>
                <a:ext uri="{FF2B5EF4-FFF2-40B4-BE49-F238E27FC236}">
                  <a16:creationId xmlns:a16="http://schemas.microsoft.com/office/drawing/2014/main" id="{7C175072-C24A-DB2B-3B7B-5E3E4FA97BFA}"/>
                </a:ext>
              </a:extLst>
            </p:cNvPr>
            <p:cNvSpPr/>
            <p:nvPr/>
          </p:nvSpPr>
          <p:spPr>
            <a:xfrm>
              <a:off x="994670" y="999676"/>
              <a:ext cx="203454" cy="216803"/>
            </a:xfrm>
            <a:custGeom>
              <a:avLst/>
              <a:gdLst>
                <a:gd name="connsiteX0" fmla="*/ 99228 w 203454"/>
                <a:gd name="connsiteY0" fmla="*/ 216422 h 216803"/>
                <a:gd name="connsiteX1" fmla="*/ 27965 w 203454"/>
                <a:gd name="connsiteY1" fmla="*/ 160147 h 216803"/>
                <a:gd name="connsiteX2" fmla="*/ 10432 w 203454"/>
                <a:gd name="connsiteY2" fmla="*/ 134413 h 216803"/>
                <a:gd name="connsiteX3" fmla="*/ 3645 w 203454"/>
                <a:gd name="connsiteY3" fmla="*/ 101043 h 216803"/>
                <a:gd name="connsiteX4" fmla="*/ 37014 w 203454"/>
                <a:gd name="connsiteY4" fmla="*/ 32042 h 216803"/>
                <a:gd name="connsiteX5" fmla="*/ 121003 w 203454"/>
                <a:gd name="connsiteY5" fmla="*/ 2066 h 216803"/>
                <a:gd name="connsiteX6" fmla="*/ 184066 w 203454"/>
                <a:gd name="connsiteY6" fmla="*/ 62301 h 216803"/>
                <a:gd name="connsiteX7" fmla="*/ 197640 w 203454"/>
                <a:gd name="connsiteY7" fmla="*/ 95105 h 216803"/>
                <a:gd name="connsiteX8" fmla="*/ 200468 w 203454"/>
                <a:gd name="connsiteY8" fmla="*/ 119990 h 216803"/>
                <a:gd name="connsiteX9" fmla="*/ 156918 w 203454"/>
                <a:gd name="connsiteY9" fmla="*/ 192385 h 216803"/>
                <a:gd name="connsiteX10" fmla="*/ 99511 w 203454"/>
                <a:gd name="connsiteY10" fmla="*/ 216422 h 216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3454" h="216802">
                  <a:moveTo>
                    <a:pt x="99228" y="216422"/>
                  </a:moveTo>
                  <a:cubicBezTo>
                    <a:pt x="59920" y="220664"/>
                    <a:pt x="44650" y="188709"/>
                    <a:pt x="27965" y="160147"/>
                  </a:cubicBezTo>
                  <a:cubicBezTo>
                    <a:pt x="22592" y="151097"/>
                    <a:pt x="18067" y="142048"/>
                    <a:pt x="10432" y="134413"/>
                  </a:cubicBezTo>
                  <a:cubicBezTo>
                    <a:pt x="1383" y="125081"/>
                    <a:pt x="-3991" y="110093"/>
                    <a:pt x="3645" y="101043"/>
                  </a:cubicBezTo>
                  <a:cubicBezTo>
                    <a:pt x="20330" y="80117"/>
                    <a:pt x="21178" y="53252"/>
                    <a:pt x="37014" y="32042"/>
                  </a:cubicBezTo>
                  <a:cubicBezTo>
                    <a:pt x="59072" y="2066"/>
                    <a:pt x="87634" y="-3872"/>
                    <a:pt x="121003" y="2066"/>
                  </a:cubicBezTo>
                  <a:cubicBezTo>
                    <a:pt x="154938" y="8005"/>
                    <a:pt x="174451" y="30628"/>
                    <a:pt x="184066" y="62301"/>
                  </a:cubicBezTo>
                  <a:cubicBezTo>
                    <a:pt x="187459" y="73895"/>
                    <a:pt x="187742" y="86055"/>
                    <a:pt x="197640" y="95105"/>
                  </a:cubicBezTo>
                  <a:cubicBezTo>
                    <a:pt x="204992" y="101892"/>
                    <a:pt x="204710" y="112355"/>
                    <a:pt x="200468" y="119990"/>
                  </a:cubicBezTo>
                  <a:cubicBezTo>
                    <a:pt x="186611" y="144593"/>
                    <a:pt x="172471" y="168913"/>
                    <a:pt x="156918" y="192385"/>
                  </a:cubicBezTo>
                  <a:cubicBezTo>
                    <a:pt x="144192" y="211332"/>
                    <a:pt x="124397" y="217836"/>
                    <a:pt x="99511" y="216422"/>
                  </a:cubicBezTo>
                  <a:close/>
                </a:path>
              </a:pathLst>
            </a:custGeom>
            <a:solidFill>
              <a:srgbClr val="FF9409"/>
            </a:solidFill>
            <a:ln w="282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LID4096"/>
            </a:p>
          </p:txBody>
        </p:sp>
        <p:sp>
          <p:nvSpPr>
            <p:cNvPr id="30" name="Forma libre: forma 33">
              <a:extLst>
                <a:ext uri="{FF2B5EF4-FFF2-40B4-BE49-F238E27FC236}">
                  <a16:creationId xmlns:a16="http://schemas.microsoft.com/office/drawing/2014/main" id="{22CDC708-5150-6692-B59B-EA9D6B785F3D}"/>
                </a:ext>
              </a:extLst>
            </p:cNvPr>
            <p:cNvSpPr/>
            <p:nvPr/>
          </p:nvSpPr>
          <p:spPr>
            <a:xfrm>
              <a:off x="576763" y="1769651"/>
              <a:ext cx="178671" cy="265132"/>
            </a:xfrm>
            <a:custGeom>
              <a:avLst/>
              <a:gdLst>
                <a:gd name="connsiteX0" fmla="*/ 117550 w 178671"/>
                <a:gd name="connsiteY0" fmla="*/ 40592 h 265132"/>
                <a:gd name="connsiteX1" fmla="*/ 107087 w 178671"/>
                <a:gd name="connsiteY1" fmla="*/ 64063 h 265132"/>
                <a:gd name="connsiteX2" fmla="*/ 112460 w 178671"/>
                <a:gd name="connsiteY2" fmla="*/ 140134 h 265132"/>
                <a:gd name="connsiteX3" fmla="*/ 167887 w 178671"/>
                <a:gd name="connsiteY3" fmla="*/ 178877 h 265132"/>
                <a:gd name="connsiteX4" fmla="*/ 178351 w 178671"/>
                <a:gd name="connsiteY4" fmla="*/ 190188 h 265132"/>
                <a:gd name="connsiteX5" fmla="*/ 166190 w 178671"/>
                <a:gd name="connsiteY5" fmla="*/ 196693 h 265132"/>
                <a:gd name="connsiteX6" fmla="*/ 144416 w 178671"/>
                <a:gd name="connsiteY6" fmla="*/ 198955 h 265132"/>
                <a:gd name="connsiteX7" fmla="*/ 131124 w 178671"/>
                <a:gd name="connsiteY7" fmla="*/ 226386 h 265132"/>
                <a:gd name="connsiteX8" fmla="*/ 138477 w 178671"/>
                <a:gd name="connsiteY8" fmla="*/ 238829 h 265132"/>
                <a:gd name="connsiteX9" fmla="*/ 137063 w 178671"/>
                <a:gd name="connsiteY9" fmla="*/ 263431 h 265132"/>
                <a:gd name="connsiteX10" fmla="*/ 114722 w 178671"/>
                <a:gd name="connsiteY10" fmla="*/ 257776 h 265132"/>
                <a:gd name="connsiteX11" fmla="*/ 41197 w 178671"/>
                <a:gd name="connsiteY11" fmla="*/ 207156 h 265132"/>
                <a:gd name="connsiteX12" fmla="*/ 42611 w 178671"/>
                <a:gd name="connsiteY12" fmla="*/ 34370 h 265132"/>
                <a:gd name="connsiteX13" fmla="*/ 78525 w 178671"/>
                <a:gd name="connsiteY13" fmla="*/ 5526 h 265132"/>
                <a:gd name="connsiteX14" fmla="*/ 99169 w 178671"/>
                <a:gd name="connsiteY14" fmla="*/ 14009 h 265132"/>
                <a:gd name="connsiteX15" fmla="*/ 118116 w 178671"/>
                <a:gd name="connsiteY15" fmla="*/ 41440 h 265132"/>
                <a:gd name="connsiteX16" fmla="*/ 118116 w 178671"/>
                <a:gd name="connsiteY16" fmla="*/ 41157 h 265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8671" h="265132">
                  <a:moveTo>
                    <a:pt x="117550" y="40592"/>
                  </a:moveTo>
                  <a:cubicBezTo>
                    <a:pt x="118116" y="50207"/>
                    <a:pt x="113308" y="56994"/>
                    <a:pt x="107087" y="64063"/>
                  </a:cubicBezTo>
                  <a:cubicBezTo>
                    <a:pt x="83333" y="90929"/>
                    <a:pt x="85312" y="114966"/>
                    <a:pt x="112460" y="140134"/>
                  </a:cubicBezTo>
                  <a:cubicBezTo>
                    <a:pt x="129145" y="155688"/>
                    <a:pt x="147243" y="168979"/>
                    <a:pt x="167887" y="178877"/>
                  </a:cubicBezTo>
                  <a:cubicBezTo>
                    <a:pt x="172695" y="181139"/>
                    <a:pt x="180330" y="182270"/>
                    <a:pt x="178351" y="190188"/>
                  </a:cubicBezTo>
                  <a:cubicBezTo>
                    <a:pt x="176937" y="195279"/>
                    <a:pt x="170998" y="195844"/>
                    <a:pt x="166190" y="196693"/>
                  </a:cubicBezTo>
                  <a:cubicBezTo>
                    <a:pt x="158838" y="197824"/>
                    <a:pt x="151768" y="198107"/>
                    <a:pt x="144416" y="198955"/>
                  </a:cubicBezTo>
                  <a:cubicBezTo>
                    <a:pt x="122075" y="200935"/>
                    <a:pt x="119247" y="206308"/>
                    <a:pt x="131124" y="226386"/>
                  </a:cubicBezTo>
                  <a:cubicBezTo>
                    <a:pt x="133669" y="230628"/>
                    <a:pt x="137629" y="234304"/>
                    <a:pt x="138477" y="238829"/>
                  </a:cubicBezTo>
                  <a:cubicBezTo>
                    <a:pt x="139608" y="247030"/>
                    <a:pt x="146678" y="257210"/>
                    <a:pt x="137063" y="263431"/>
                  </a:cubicBezTo>
                  <a:cubicBezTo>
                    <a:pt x="129428" y="268239"/>
                    <a:pt x="122075" y="261735"/>
                    <a:pt x="114722" y="257776"/>
                  </a:cubicBezTo>
                  <a:cubicBezTo>
                    <a:pt x="88423" y="243636"/>
                    <a:pt x="63537" y="227234"/>
                    <a:pt x="41197" y="207156"/>
                  </a:cubicBezTo>
                  <a:cubicBezTo>
                    <a:pt x="-15362" y="156536"/>
                    <a:pt x="-12534" y="79334"/>
                    <a:pt x="42611" y="34370"/>
                  </a:cubicBezTo>
                  <a:cubicBezTo>
                    <a:pt x="54488" y="24755"/>
                    <a:pt x="66365" y="14858"/>
                    <a:pt x="78525" y="5526"/>
                  </a:cubicBezTo>
                  <a:cubicBezTo>
                    <a:pt x="90120" y="-3241"/>
                    <a:pt x="98321" y="-2393"/>
                    <a:pt x="99169" y="14009"/>
                  </a:cubicBezTo>
                  <a:cubicBezTo>
                    <a:pt x="99734" y="27301"/>
                    <a:pt x="103694" y="38047"/>
                    <a:pt x="118116" y="41440"/>
                  </a:cubicBezTo>
                  <a:cubicBezTo>
                    <a:pt x="118116" y="41440"/>
                    <a:pt x="118116" y="41157"/>
                    <a:pt x="118116" y="41157"/>
                  </a:cubicBezTo>
                  <a:close/>
                </a:path>
              </a:pathLst>
            </a:custGeom>
            <a:solidFill>
              <a:srgbClr val="FF9409"/>
            </a:solidFill>
            <a:ln w="282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LID4096"/>
            </a:p>
          </p:txBody>
        </p:sp>
        <p:sp>
          <p:nvSpPr>
            <p:cNvPr id="31" name="Forma libre: forma 34">
              <a:extLst>
                <a:ext uri="{FF2B5EF4-FFF2-40B4-BE49-F238E27FC236}">
                  <a16:creationId xmlns:a16="http://schemas.microsoft.com/office/drawing/2014/main" id="{DB34B548-7E2D-0CE8-C65B-06751BA481D3}"/>
                </a:ext>
              </a:extLst>
            </p:cNvPr>
            <p:cNvSpPr/>
            <p:nvPr/>
          </p:nvSpPr>
          <p:spPr>
            <a:xfrm>
              <a:off x="691544" y="1071164"/>
              <a:ext cx="143897" cy="164953"/>
            </a:xfrm>
            <a:custGeom>
              <a:avLst/>
              <a:gdLst>
                <a:gd name="connsiteX0" fmla="*/ 76578 w 143897"/>
                <a:gd name="connsiteY0" fmla="*/ 993 h 164953"/>
                <a:gd name="connsiteX1" fmla="*/ 115886 w 143897"/>
                <a:gd name="connsiteY1" fmla="*/ 15415 h 164953"/>
                <a:gd name="connsiteX2" fmla="*/ 108251 w 143897"/>
                <a:gd name="connsiteY2" fmla="*/ 154549 h 164953"/>
                <a:gd name="connsiteX3" fmla="*/ 25958 w 143897"/>
                <a:gd name="connsiteY3" fmla="*/ 136733 h 164953"/>
                <a:gd name="connsiteX4" fmla="*/ 13515 w 143897"/>
                <a:gd name="connsiteY4" fmla="*/ 115806 h 164953"/>
                <a:gd name="connsiteX5" fmla="*/ 15495 w 143897"/>
                <a:gd name="connsiteY5" fmla="*/ 36625 h 164953"/>
                <a:gd name="connsiteX6" fmla="*/ 76578 w 143897"/>
                <a:gd name="connsiteY6" fmla="*/ 427 h 164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3897" h="164953">
                  <a:moveTo>
                    <a:pt x="76578" y="993"/>
                  </a:moveTo>
                  <a:cubicBezTo>
                    <a:pt x="91000" y="2124"/>
                    <a:pt x="104574" y="2973"/>
                    <a:pt x="115886" y="15415"/>
                  </a:cubicBezTo>
                  <a:cubicBezTo>
                    <a:pt x="155760" y="58683"/>
                    <a:pt x="152932" y="116089"/>
                    <a:pt x="108251" y="154549"/>
                  </a:cubicBezTo>
                  <a:cubicBezTo>
                    <a:pt x="85627" y="174061"/>
                    <a:pt x="43208" y="165012"/>
                    <a:pt x="25958" y="136733"/>
                  </a:cubicBezTo>
                  <a:cubicBezTo>
                    <a:pt x="21716" y="129946"/>
                    <a:pt x="18888" y="121745"/>
                    <a:pt x="13515" y="115806"/>
                  </a:cubicBezTo>
                  <a:cubicBezTo>
                    <a:pt x="-11087" y="88658"/>
                    <a:pt x="3052" y="60945"/>
                    <a:pt x="15495" y="36625"/>
                  </a:cubicBezTo>
                  <a:cubicBezTo>
                    <a:pt x="26807" y="14284"/>
                    <a:pt x="47168" y="-2966"/>
                    <a:pt x="76578" y="427"/>
                  </a:cubicBezTo>
                  <a:close/>
                </a:path>
              </a:pathLst>
            </a:custGeom>
            <a:grpFill/>
            <a:ln w="282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LID4096"/>
            </a:p>
          </p:txBody>
        </p:sp>
        <p:sp>
          <p:nvSpPr>
            <p:cNvPr id="32" name="Forma libre: forma 35">
              <a:extLst>
                <a:ext uri="{FF2B5EF4-FFF2-40B4-BE49-F238E27FC236}">
                  <a16:creationId xmlns:a16="http://schemas.microsoft.com/office/drawing/2014/main" id="{8C529CCA-78AD-C6AF-C834-B87D98FB65FC}"/>
                </a:ext>
              </a:extLst>
            </p:cNvPr>
            <p:cNvSpPr/>
            <p:nvPr/>
          </p:nvSpPr>
          <p:spPr>
            <a:xfrm>
              <a:off x="1354165" y="1071618"/>
              <a:ext cx="146893" cy="164643"/>
            </a:xfrm>
            <a:custGeom>
              <a:avLst/>
              <a:gdLst>
                <a:gd name="connsiteX0" fmla="*/ 72861 w 146893"/>
                <a:gd name="connsiteY0" fmla="*/ 539 h 164643"/>
                <a:gd name="connsiteX1" fmla="*/ 127440 w 146893"/>
                <a:gd name="connsiteY1" fmla="*/ 32495 h 164643"/>
                <a:gd name="connsiteX2" fmla="*/ 133944 w 146893"/>
                <a:gd name="connsiteY2" fmla="*/ 112525 h 164643"/>
                <a:gd name="connsiteX3" fmla="*/ 125461 w 146893"/>
                <a:gd name="connsiteY3" fmla="*/ 129775 h 164643"/>
                <a:gd name="connsiteX4" fmla="*/ 77103 w 146893"/>
                <a:gd name="connsiteY4" fmla="*/ 164558 h 164643"/>
                <a:gd name="connsiteX5" fmla="*/ 25635 w 146893"/>
                <a:gd name="connsiteY5" fmla="*/ 134865 h 164643"/>
                <a:gd name="connsiteX6" fmla="*/ 11778 w 146893"/>
                <a:gd name="connsiteY6" fmla="*/ 112242 h 164643"/>
                <a:gd name="connsiteX7" fmla="*/ 15172 w 146893"/>
                <a:gd name="connsiteY7" fmla="*/ 37868 h 164643"/>
                <a:gd name="connsiteX8" fmla="*/ 72579 w 146893"/>
                <a:gd name="connsiteY8" fmla="*/ 539 h 164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6893" h="164643">
                  <a:moveTo>
                    <a:pt x="72861" y="539"/>
                  </a:moveTo>
                  <a:cubicBezTo>
                    <a:pt x="100009" y="-1440"/>
                    <a:pt x="116977" y="12417"/>
                    <a:pt x="127440" y="32495"/>
                  </a:cubicBezTo>
                  <a:cubicBezTo>
                    <a:pt x="140449" y="57663"/>
                    <a:pt x="160244" y="83397"/>
                    <a:pt x="133944" y="112525"/>
                  </a:cubicBezTo>
                  <a:cubicBezTo>
                    <a:pt x="129703" y="117049"/>
                    <a:pt x="128289" y="124119"/>
                    <a:pt x="125461" y="129775"/>
                  </a:cubicBezTo>
                  <a:cubicBezTo>
                    <a:pt x="115280" y="149853"/>
                    <a:pt x="100858" y="163427"/>
                    <a:pt x="77103" y="164558"/>
                  </a:cubicBezTo>
                  <a:cubicBezTo>
                    <a:pt x="53349" y="165690"/>
                    <a:pt x="36664" y="155509"/>
                    <a:pt x="25635" y="134865"/>
                  </a:cubicBezTo>
                  <a:cubicBezTo>
                    <a:pt x="21393" y="126947"/>
                    <a:pt x="17434" y="118746"/>
                    <a:pt x="11778" y="112242"/>
                  </a:cubicBezTo>
                  <a:cubicBezTo>
                    <a:pt x="-10845" y="86225"/>
                    <a:pt x="4143" y="60774"/>
                    <a:pt x="15172" y="37868"/>
                  </a:cubicBezTo>
                  <a:cubicBezTo>
                    <a:pt x="26201" y="14962"/>
                    <a:pt x="44582" y="-3420"/>
                    <a:pt x="72579" y="539"/>
                  </a:cubicBezTo>
                  <a:close/>
                </a:path>
              </a:pathLst>
            </a:custGeom>
            <a:grpFill/>
            <a:ln w="282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LID4096"/>
            </a:p>
          </p:txBody>
        </p:sp>
        <p:sp>
          <p:nvSpPr>
            <p:cNvPr id="33" name="Forma libre: forma 36">
              <a:extLst>
                <a:ext uri="{FF2B5EF4-FFF2-40B4-BE49-F238E27FC236}">
                  <a16:creationId xmlns:a16="http://schemas.microsoft.com/office/drawing/2014/main" id="{588458FC-CFA4-A78A-9E8F-2F0255442B05}"/>
                </a:ext>
              </a:extLst>
            </p:cNvPr>
            <p:cNvSpPr/>
            <p:nvPr/>
          </p:nvSpPr>
          <p:spPr>
            <a:xfrm>
              <a:off x="854363" y="1679023"/>
              <a:ext cx="119883" cy="67369"/>
            </a:xfrm>
            <a:custGeom>
              <a:avLst/>
              <a:gdLst>
                <a:gd name="connsiteX0" fmla="*/ 19523 w 119883"/>
                <a:gd name="connsiteY0" fmla="*/ 61370 h 67369"/>
                <a:gd name="connsiteX1" fmla="*/ 1990 w 119883"/>
                <a:gd name="connsiteY1" fmla="*/ 55432 h 67369"/>
                <a:gd name="connsiteX2" fmla="*/ 4252 w 119883"/>
                <a:gd name="connsiteY2" fmla="*/ 29698 h 67369"/>
                <a:gd name="connsiteX3" fmla="*/ 16412 w 119883"/>
                <a:gd name="connsiteY3" fmla="*/ 5095 h 67369"/>
                <a:gd name="connsiteX4" fmla="*/ 27724 w 119883"/>
                <a:gd name="connsiteY4" fmla="*/ 570 h 67369"/>
                <a:gd name="connsiteX5" fmla="*/ 104077 w 119883"/>
                <a:gd name="connsiteY5" fmla="*/ 14992 h 67369"/>
                <a:gd name="connsiteX6" fmla="*/ 119631 w 119883"/>
                <a:gd name="connsiteY6" fmla="*/ 24042 h 67369"/>
                <a:gd name="connsiteX7" fmla="*/ 112278 w 119883"/>
                <a:gd name="connsiteY7" fmla="*/ 38464 h 67369"/>
                <a:gd name="connsiteX8" fmla="*/ 93614 w 119883"/>
                <a:gd name="connsiteY8" fmla="*/ 57694 h 67369"/>
                <a:gd name="connsiteX9" fmla="*/ 72405 w 119883"/>
                <a:gd name="connsiteY9" fmla="*/ 65895 h 67369"/>
                <a:gd name="connsiteX10" fmla="*/ 19240 w 119883"/>
                <a:gd name="connsiteY10" fmla="*/ 61370 h 67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9883" h="67369">
                  <a:moveTo>
                    <a:pt x="19523" y="61370"/>
                  </a:moveTo>
                  <a:cubicBezTo>
                    <a:pt x="10473" y="62219"/>
                    <a:pt x="4252" y="62219"/>
                    <a:pt x="1990" y="55432"/>
                  </a:cubicBezTo>
                  <a:cubicBezTo>
                    <a:pt x="-838" y="46665"/>
                    <a:pt x="-1121" y="37616"/>
                    <a:pt x="4252" y="29698"/>
                  </a:cubicBezTo>
                  <a:cubicBezTo>
                    <a:pt x="9342" y="22062"/>
                    <a:pt x="23482" y="19800"/>
                    <a:pt x="16412" y="5095"/>
                  </a:cubicBezTo>
                  <a:cubicBezTo>
                    <a:pt x="14433" y="1136"/>
                    <a:pt x="23199" y="-1127"/>
                    <a:pt x="27724" y="570"/>
                  </a:cubicBezTo>
                  <a:cubicBezTo>
                    <a:pt x="52044" y="11033"/>
                    <a:pt x="78343" y="11033"/>
                    <a:pt x="104077" y="14992"/>
                  </a:cubicBezTo>
                  <a:cubicBezTo>
                    <a:pt x="110299" y="15841"/>
                    <a:pt x="117934" y="15841"/>
                    <a:pt x="119631" y="24042"/>
                  </a:cubicBezTo>
                  <a:cubicBezTo>
                    <a:pt x="121045" y="30546"/>
                    <a:pt x="116237" y="34505"/>
                    <a:pt x="112278" y="38464"/>
                  </a:cubicBezTo>
                  <a:cubicBezTo>
                    <a:pt x="106057" y="44968"/>
                    <a:pt x="99836" y="51190"/>
                    <a:pt x="93614" y="57694"/>
                  </a:cubicBezTo>
                  <a:cubicBezTo>
                    <a:pt x="87676" y="63633"/>
                    <a:pt x="78626" y="70420"/>
                    <a:pt x="72405" y="65895"/>
                  </a:cubicBezTo>
                  <a:cubicBezTo>
                    <a:pt x="53741" y="52321"/>
                    <a:pt x="35076" y="58825"/>
                    <a:pt x="19240" y="61370"/>
                  </a:cubicBezTo>
                  <a:close/>
                </a:path>
              </a:pathLst>
            </a:custGeom>
            <a:grpFill/>
            <a:ln w="282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LID4096"/>
            </a:p>
          </p:txBody>
        </p:sp>
        <p:sp>
          <p:nvSpPr>
            <p:cNvPr id="39" name="Forma libre: forma 37">
              <a:extLst>
                <a:ext uri="{FF2B5EF4-FFF2-40B4-BE49-F238E27FC236}">
                  <a16:creationId xmlns:a16="http://schemas.microsoft.com/office/drawing/2014/main" id="{B73317E1-BBAC-31F0-5AB5-6860CE85F76D}"/>
                </a:ext>
              </a:extLst>
            </p:cNvPr>
            <p:cNvSpPr/>
            <p:nvPr/>
          </p:nvSpPr>
          <p:spPr>
            <a:xfrm>
              <a:off x="1219456" y="1689458"/>
              <a:ext cx="114069" cy="51867"/>
            </a:xfrm>
            <a:custGeom>
              <a:avLst/>
              <a:gdLst>
                <a:gd name="connsiteX0" fmla="*/ 284 w 114069"/>
                <a:gd name="connsiteY0" fmla="*/ 16718 h 51867"/>
                <a:gd name="connsiteX1" fmla="*/ 17251 w 114069"/>
                <a:gd name="connsiteY1" fmla="*/ 316 h 51867"/>
                <a:gd name="connsiteX2" fmla="*/ 67871 w 114069"/>
                <a:gd name="connsiteY2" fmla="*/ 1164 h 51867"/>
                <a:gd name="connsiteX3" fmla="*/ 110855 w 114069"/>
                <a:gd name="connsiteY3" fmla="*/ 25484 h 51867"/>
                <a:gd name="connsiteX4" fmla="*/ 105482 w 114069"/>
                <a:gd name="connsiteY4" fmla="*/ 37079 h 51867"/>
                <a:gd name="connsiteX5" fmla="*/ 69285 w 114069"/>
                <a:gd name="connsiteY5" fmla="*/ 49522 h 51867"/>
                <a:gd name="connsiteX6" fmla="*/ 35633 w 114069"/>
                <a:gd name="connsiteY6" fmla="*/ 39058 h 51867"/>
                <a:gd name="connsiteX7" fmla="*/ 14989 w 114069"/>
                <a:gd name="connsiteY7" fmla="*/ 33968 h 51867"/>
                <a:gd name="connsiteX8" fmla="*/ 284 w 114069"/>
                <a:gd name="connsiteY8" fmla="*/ 16435 h 5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4069" h="51867">
                  <a:moveTo>
                    <a:pt x="284" y="16718"/>
                  </a:moveTo>
                  <a:cubicBezTo>
                    <a:pt x="-1413" y="3709"/>
                    <a:pt x="4526" y="-1381"/>
                    <a:pt x="17251" y="316"/>
                  </a:cubicBezTo>
                  <a:cubicBezTo>
                    <a:pt x="34219" y="2861"/>
                    <a:pt x="50904" y="3144"/>
                    <a:pt x="67871" y="1164"/>
                  </a:cubicBezTo>
                  <a:cubicBezTo>
                    <a:pt x="87384" y="-1098"/>
                    <a:pt x="97281" y="16435"/>
                    <a:pt x="110855" y="25484"/>
                  </a:cubicBezTo>
                  <a:cubicBezTo>
                    <a:pt x="119056" y="30857"/>
                    <a:pt x="109442" y="33968"/>
                    <a:pt x="105482" y="37079"/>
                  </a:cubicBezTo>
                  <a:cubicBezTo>
                    <a:pt x="95019" y="45845"/>
                    <a:pt x="80880" y="44431"/>
                    <a:pt x="69285" y="49522"/>
                  </a:cubicBezTo>
                  <a:cubicBezTo>
                    <a:pt x="54580" y="55743"/>
                    <a:pt x="45248" y="48673"/>
                    <a:pt x="35633" y="39058"/>
                  </a:cubicBezTo>
                  <a:cubicBezTo>
                    <a:pt x="30260" y="33403"/>
                    <a:pt x="22059" y="34534"/>
                    <a:pt x="14989" y="33968"/>
                  </a:cubicBezTo>
                  <a:cubicBezTo>
                    <a:pt x="3677" y="33403"/>
                    <a:pt x="-1130" y="27747"/>
                    <a:pt x="284" y="16435"/>
                  </a:cubicBezTo>
                  <a:close/>
                </a:path>
              </a:pathLst>
            </a:custGeom>
            <a:grpFill/>
            <a:ln w="282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LID4096"/>
            </a:p>
          </p:txBody>
        </p:sp>
      </p:grpSp>
    </p:spTree>
    <p:extLst>
      <p:ext uri="{BB962C8B-B14F-4D97-AF65-F5344CB8AC3E}">
        <p14:creationId xmlns:p14="http://schemas.microsoft.com/office/powerpoint/2010/main" val="2762059138"/>
      </p:ext>
    </p:extLst>
  </p:cSld>
  <p:clrMapOvr>
    <a:masterClrMapping/>
  </p:clrMapOvr>
  <p:transition spd="slow">
    <p:wip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  <p:tag name="ISPRING_PRESENTATION_TITLE" val="PowerPoint 演示文稿"/>
</p:tagLst>
</file>

<file path=ppt/theme/theme1.xml><?xml version="1.0" encoding="utf-8"?>
<a:theme xmlns:a="http://schemas.openxmlformats.org/drawingml/2006/main" name="主题2">
  <a:themeElements>
    <a:clrScheme name="自定义 38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C200"/>
      </a:accent1>
      <a:accent2>
        <a:srgbClr val="323F4F"/>
      </a:accent2>
      <a:accent3>
        <a:srgbClr val="FFC200"/>
      </a:accent3>
      <a:accent4>
        <a:srgbClr val="323F4F"/>
      </a:accent4>
      <a:accent5>
        <a:srgbClr val="FFC200"/>
      </a:accent5>
      <a:accent6>
        <a:srgbClr val="323F4F"/>
      </a:accent6>
      <a:hlink>
        <a:srgbClr val="FFC200"/>
      </a:hlink>
      <a:folHlink>
        <a:srgbClr val="FFFFFF"/>
      </a:folHlink>
    </a:clrScheme>
    <a:fontScheme name="自定义 1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包图主题2" id="{50CFA792-C506-47E4-B272-6A6183483AB3}" vid="{CC1AE437-2F7F-4319-9F22-408F5F8C346F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包图主题2</Template>
  <TotalTime>0</TotalTime>
  <Words>1056</Words>
  <Application>Microsoft Office PowerPoint</Application>
  <PresentationFormat>Widescreen</PresentationFormat>
  <Paragraphs>96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等线</vt:lpstr>
      <vt:lpstr>微软雅黑</vt:lpstr>
      <vt:lpstr>Adobe Devanagari</vt:lpstr>
      <vt:lpstr>Arial</vt:lpstr>
      <vt:lpstr>Arno Pro Smbd</vt:lpstr>
      <vt:lpstr>Century Gothic</vt:lpstr>
      <vt:lpstr>Constantia</vt:lpstr>
      <vt:lpstr>Wingdings</vt:lpstr>
      <vt:lpstr>主题2</vt:lpstr>
      <vt:lpstr>PowerPoint Presentation</vt:lpstr>
      <vt:lpstr>PowerPoint Presentation</vt:lpstr>
      <vt:lpstr>عنوان در اینجا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2024-03-15T11:30:22Z</dcterms:created>
  <dcterms:modified xsi:type="dcterms:W3CDTF">2024-03-30T13:49:17Z</dcterms:modified>
  <cp:category/>
</cp:coreProperties>
</file>